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60" r:id="rId1"/>
  </p:sldMasterIdLst>
  <p:notesMasterIdLst>
    <p:notesMasterId r:id="rId8"/>
  </p:notesMasterIdLst>
  <p:handoutMasterIdLst>
    <p:handoutMasterId r:id="rId9"/>
  </p:handoutMasterIdLst>
  <p:sldIdLst>
    <p:sldId id="301" r:id="rId2"/>
    <p:sldId id="302" r:id="rId3"/>
    <p:sldId id="305" r:id="rId4"/>
    <p:sldId id="303" r:id="rId5"/>
    <p:sldId id="307" r:id="rId6"/>
    <p:sldId id="306" r:id="rId7"/>
  </p:sldIdLst>
  <p:sldSz cx="9144000" cy="6858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1D39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12" autoAdjust="0"/>
    <p:restoredTop sz="94660"/>
  </p:normalViewPr>
  <p:slideViewPr>
    <p:cSldViewPr snapToGrid="0">
      <p:cViewPr varScale="1">
        <p:scale>
          <a:sx n="87" d="100"/>
          <a:sy n="87" d="100"/>
        </p:scale>
        <p:origin x="1234" y="77"/>
      </p:cViewPr>
      <p:guideLst>
        <p:guide orient="horz" pos="2160"/>
        <p:guide pos="2880"/>
      </p:guideLst>
    </p:cSldViewPr>
  </p:slideViewPr>
  <p:notesTextViewPr>
    <p:cViewPr>
      <p:scale>
        <a:sx n="1" d="1"/>
        <a:sy n="1" d="1"/>
      </p:scale>
      <p:origin x="0" y="0"/>
    </p:cViewPr>
  </p:notesTextViewPr>
  <p:notesViewPr>
    <p:cSldViewPr snapToGrid="0">
      <p:cViewPr varScale="1">
        <p:scale>
          <a:sx n="50" d="100"/>
          <a:sy n="50" d="100"/>
        </p:scale>
        <p:origin x="1962"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46247" cy="498168"/>
          </a:xfrm>
          <a:prstGeom prst="rect">
            <a:avLst/>
          </a:prstGeom>
        </p:spPr>
        <p:txBody>
          <a:bodyPr vert="horz" lIns="92092" tIns="46047" rIns="92092" bIns="46047" rtlCol="0"/>
          <a:lstStyle>
            <a:lvl1pPr algn="l">
              <a:defRPr sz="1200"/>
            </a:lvl1pPr>
          </a:lstStyle>
          <a:p>
            <a:r>
              <a:rPr kumimoji="1" lang="ja-JP" altLang="en-US" smtClean="0"/>
              <a:t>資料</a:t>
            </a:r>
            <a:r>
              <a:rPr kumimoji="1" lang="en-US" altLang="ja-JP" smtClean="0"/>
              <a:t>1</a:t>
            </a:r>
            <a:r>
              <a:rPr kumimoji="1" lang="ja-JP" altLang="en-US" smtClean="0"/>
              <a:t>別添</a:t>
            </a:r>
            <a:endParaRPr kumimoji="1" lang="ja-JP" altLang="en-US"/>
          </a:p>
        </p:txBody>
      </p:sp>
      <p:sp>
        <p:nvSpPr>
          <p:cNvPr id="3" name="日付プレースホルダー 2"/>
          <p:cNvSpPr>
            <a:spLocks noGrp="1"/>
          </p:cNvSpPr>
          <p:nvPr>
            <p:ph type="dt" sz="quarter" idx="1"/>
          </p:nvPr>
        </p:nvSpPr>
        <p:spPr>
          <a:xfrm>
            <a:off x="3849826" y="2"/>
            <a:ext cx="2946246" cy="498168"/>
          </a:xfrm>
          <a:prstGeom prst="rect">
            <a:avLst/>
          </a:prstGeom>
        </p:spPr>
        <p:txBody>
          <a:bodyPr vert="horz" lIns="92092" tIns="46047" rIns="92092" bIns="46047" rtlCol="0"/>
          <a:lstStyle>
            <a:lvl1pPr algn="r">
              <a:defRPr sz="1200"/>
            </a:lvl1pPr>
          </a:lstStyle>
          <a:p>
            <a:fld id="{27A837E5-B036-4847-9255-13E92A20C2FF}" type="datetimeFigureOut">
              <a:rPr kumimoji="1" lang="ja-JP" altLang="en-US" smtClean="0"/>
              <a:t>2019/11/21</a:t>
            </a:fld>
            <a:endParaRPr kumimoji="1" lang="ja-JP" altLang="en-US"/>
          </a:p>
        </p:txBody>
      </p:sp>
      <p:sp>
        <p:nvSpPr>
          <p:cNvPr id="4" name="フッター プレースホルダー 3"/>
          <p:cNvSpPr>
            <a:spLocks noGrp="1"/>
          </p:cNvSpPr>
          <p:nvPr>
            <p:ph type="ftr" sz="quarter" idx="2"/>
          </p:nvPr>
        </p:nvSpPr>
        <p:spPr>
          <a:xfrm>
            <a:off x="2" y="9428470"/>
            <a:ext cx="2946247" cy="498168"/>
          </a:xfrm>
          <a:prstGeom prst="rect">
            <a:avLst/>
          </a:prstGeom>
        </p:spPr>
        <p:txBody>
          <a:bodyPr vert="horz" lIns="92092" tIns="46047" rIns="92092" bIns="4604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49826" y="9428470"/>
            <a:ext cx="2946246" cy="498168"/>
          </a:xfrm>
          <a:prstGeom prst="rect">
            <a:avLst/>
          </a:prstGeom>
        </p:spPr>
        <p:txBody>
          <a:bodyPr vert="horz" lIns="92092" tIns="46047" rIns="92092" bIns="46047" rtlCol="0" anchor="b"/>
          <a:lstStyle>
            <a:lvl1pPr algn="r">
              <a:defRPr sz="1200"/>
            </a:lvl1pPr>
          </a:lstStyle>
          <a:p>
            <a:fld id="{6CA9571C-2839-4EC1-A78C-55FA94E04B57}" type="slidenum">
              <a:rPr kumimoji="1" lang="ja-JP" altLang="en-US" smtClean="0"/>
              <a:t>‹#›</a:t>
            </a:fld>
            <a:endParaRPr kumimoji="1" lang="ja-JP" altLang="en-US"/>
          </a:p>
        </p:txBody>
      </p:sp>
    </p:spTree>
    <p:extLst>
      <p:ext uri="{BB962C8B-B14F-4D97-AF65-F5344CB8AC3E}">
        <p14:creationId xmlns:p14="http://schemas.microsoft.com/office/powerpoint/2010/main" val="36645045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45660" cy="498056"/>
          </a:xfrm>
          <a:prstGeom prst="rect">
            <a:avLst/>
          </a:prstGeom>
        </p:spPr>
        <p:txBody>
          <a:bodyPr vert="horz" lIns="92092" tIns="46047" rIns="92092" bIns="46047" rtlCol="0"/>
          <a:lstStyle>
            <a:lvl1pPr algn="l">
              <a:defRPr sz="1200"/>
            </a:lvl1pPr>
          </a:lstStyle>
          <a:p>
            <a:r>
              <a:rPr kumimoji="1" lang="ja-JP" altLang="en-US" smtClean="0"/>
              <a:t>資料</a:t>
            </a:r>
            <a:r>
              <a:rPr kumimoji="1" lang="en-US" altLang="ja-JP" smtClean="0"/>
              <a:t>1</a:t>
            </a:r>
            <a:r>
              <a:rPr kumimoji="1" lang="ja-JP" altLang="en-US" smtClean="0"/>
              <a:t>別添</a:t>
            </a:r>
            <a:endParaRPr kumimoji="1" lang="ja-JP" altLang="en-US"/>
          </a:p>
        </p:txBody>
      </p:sp>
      <p:sp>
        <p:nvSpPr>
          <p:cNvPr id="3" name="日付プレースホルダー 2"/>
          <p:cNvSpPr>
            <a:spLocks noGrp="1"/>
          </p:cNvSpPr>
          <p:nvPr>
            <p:ph type="dt" idx="1"/>
          </p:nvPr>
        </p:nvSpPr>
        <p:spPr>
          <a:xfrm>
            <a:off x="3850445" y="2"/>
            <a:ext cx="2945660" cy="498056"/>
          </a:xfrm>
          <a:prstGeom prst="rect">
            <a:avLst/>
          </a:prstGeom>
        </p:spPr>
        <p:txBody>
          <a:bodyPr vert="horz" lIns="92092" tIns="46047" rIns="92092" bIns="46047" rtlCol="0"/>
          <a:lstStyle>
            <a:lvl1pPr algn="r">
              <a:defRPr sz="1200"/>
            </a:lvl1pPr>
          </a:lstStyle>
          <a:p>
            <a:fld id="{353597FF-5F6A-49CB-9754-BDBE9D1C414C}" type="datetimeFigureOut">
              <a:rPr kumimoji="1" lang="ja-JP" altLang="en-US" smtClean="0"/>
              <a:t>2019/11/21</a:t>
            </a:fld>
            <a:endParaRPr kumimoji="1" lang="ja-JP" altLang="en-US"/>
          </a:p>
        </p:txBody>
      </p:sp>
      <p:sp>
        <p:nvSpPr>
          <p:cNvPr id="4" name="スライド イメージ プレースホルダー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2092" tIns="46047" rIns="92092" bIns="46047" rtlCol="0" anchor="ctr"/>
          <a:lstStyle/>
          <a:p>
            <a:endParaRPr lang="ja-JP" altLang="en-US"/>
          </a:p>
        </p:txBody>
      </p:sp>
      <p:sp>
        <p:nvSpPr>
          <p:cNvPr id="5" name="ノート プレースホルダー 4"/>
          <p:cNvSpPr>
            <a:spLocks noGrp="1"/>
          </p:cNvSpPr>
          <p:nvPr>
            <p:ph type="body" sz="quarter" idx="3"/>
          </p:nvPr>
        </p:nvSpPr>
        <p:spPr>
          <a:xfrm>
            <a:off x="679768" y="4777197"/>
            <a:ext cx="5438140" cy="3908614"/>
          </a:xfrm>
          <a:prstGeom prst="rect">
            <a:avLst/>
          </a:prstGeom>
        </p:spPr>
        <p:txBody>
          <a:bodyPr vert="horz" lIns="92092" tIns="46047" rIns="92092" bIns="4604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8585"/>
            <a:ext cx="2945660" cy="498055"/>
          </a:xfrm>
          <a:prstGeom prst="rect">
            <a:avLst/>
          </a:prstGeom>
        </p:spPr>
        <p:txBody>
          <a:bodyPr vert="horz" lIns="92092" tIns="46047" rIns="92092" bIns="4604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5" y="9428585"/>
            <a:ext cx="2945660" cy="498055"/>
          </a:xfrm>
          <a:prstGeom prst="rect">
            <a:avLst/>
          </a:prstGeom>
        </p:spPr>
        <p:txBody>
          <a:bodyPr vert="horz" lIns="92092" tIns="46047" rIns="92092" bIns="46047" rtlCol="0" anchor="b"/>
          <a:lstStyle>
            <a:lvl1pPr algn="r">
              <a:defRPr sz="1200"/>
            </a:lvl1pPr>
          </a:lstStyle>
          <a:p>
            <a:fld id="{CAC6357F-A675-4600-9333-D33E69E59820}" type="slidenum">
              <a:rPr kumimoji="1" lang="ja-JP" altLang="en-US" smtClean="0"/>
              <a:t>‹#›</a:t>
            </a:fld>
            <a:endParaRPr kumimoji="1" lang="ja-JP" altLang="en-US"/>
          </a:p>
        </p:txBody>
      </p:sp>
    </p:spTree>
    <p:extLst>
      <p:ext uri="{BB962C8B-B14F-4D97-AF65-F5344CB8AC3E}">
        <p14:creationId xmlns:p14="http://schemas.microsoft.com/office/powerpoint/2010/main" val="222244921"/>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071563" y="1196975"/>
            <a:ext cx="4306887" cy="3230563"/>
          </a:xfrm>
        </p:spPr>
      </p:sp>
      <p:sp>
        <p:nvSpPr>
          <p:cNvPr id="3" name="ノート プレースホルダー 2"/>
          <p:cNvSpPr>
            <a:spLocks noGrp="1"/>
          </p:cNvSpPr>
          <p:nvPr>
            <p:ph type="body" idx="1"/>
          </p:nvPr>
        </p:nvSpPr>
        <p:spPr/>
        <p:txBody>
          <a:bodyPr/>
          <a:lstStyle/>
          <a:p>
            <a:r>
              <a:rPr kumimoji="1" lang="en-US" altLang="ja-JP" dirty="0"/>
              <a:t>※1/4</a:t>
            </a:r>
            <a:r>
              <a:rPr kumimoji="1" lang="ja-JP" altLang="en-US" dirty="0"/>
              <a:t>受領分反映（生局追記：右下の箱）</a:t>
            </a:r>
          </a:p>
        </p:txBody>
      </p:sp>
      <p:sp>
        <p:nvSpPr>
          <p:cNvPr id="4" name="ヘッダー プレースホルダー 3"/>
          <p:cNvSpPr>
            <a:spLocks noGrp="1"/>
          </p:cNvSpPr>
          <p:nvPr>
            <p:ph type="hdr" sz="quarter" idx="10"/>
          </p:nvPr>
        </p:nvSpPr>
        <p:spPr/>
        <p:txBody>
          <a:bodyPr/>
          <a:lstStyle/>
          <a:p>
            <a:r>
              <a:rPr kumimoji="1" lang="ja-JP" altLang="en-US" smtClean="0"/>
              <a:t>資料</a:t>
            </a:r>
            <a:r>
              <a:rPr kumimoji="1" lang="en-US" altLang="ja-JP" smtClean="0"/>
              <a:t>1</a:t>
            </a:r>
            <a:r>
              <a:rPr kumimoji="1" lang="ja-JP" altLang="en-US" smtClean="0"/>
              <a:t>別添</a:t>
            </a:r>
            <a:endParaRPr kumimoji="1" lang="ja-JP" altLang="en-US"/>
          </a:p>
        </p:txBody>
      </p:sp>
    </p:spTree>
    <p:extLst>
      <p:ext uri="{BB962C8B-B14F-4D97-AF65-F5344CB8AC3E}">
        <p14:creationId xmlns:p14="http://schemas.microsoft.com/office/powerpoint/2010/main" val="2624366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071563" y="1196975"/>
            <a:ext cx="4306887" cy="3230563"/>
          </a:xfrm>
        </p:spPr>
      </p:sp>
      <p:sp>
        <p:nvSpPr>
          <p:cNvPr id="3" name="ノート プレースホルダー 2"/>
          <p:cNvSpPr>
            <a:spLocks noGrp="1"/>
          </p:cNvSpPr>
          <p:nvPr>
            <p:ph type="body" idx="1"/>
          </p:nvPr>
        </p:nvSpPr>
        <p:spPr/>
        <p:txBody>
          <a:bodyPr/>
          <a:lstStyle/>
          <a:p>
            <a:r>
              <a:rPr kumimoji="1" lang="en-US" altLang="ja-JP" dirty="0"/>
              <a:t>※1/4</a:t>
            </a:r>
            <a:r>
              <a:rPr kumimoji="1" lang="ja-JP" altLang="en-US" dirty="0"/>
              <a:t>受領分反映（生局追記：右下の箱）</a:t>
            </a:r>
          </a:p>
        </p:txBody>
      </p:sp>
      <p:sp>
        <p:nvSpPr>
          <p:cNvPr id="4" name="ヘッダー プレースホルダー 3"/>
          <p:cNvSpPr>
            <a:spLocks noGrp="1"/>
          </p:cNvSpPr>
          <p:nvPr>
            <p:ph type="hdr" sz="quarter" idx="10"/>
          </p:nvPr>
        </p:nvSpPr>
        <p:spPr/>
        <p:txBody>
          <a:bodyPr/>
          <a:lstStyle/>
          <a:p>
            <a:r>
              <a:rPr kumimoji="1" lang="ja-JP" altLang="en-US" smtClean="0"/>
              <a:t>資料</a:t>
            </a:r>
            <a:r>
              <a:rPr kumimoji="1" lang="en-US" altLang="ja-JP" smtClean="0"/>
              <a:t>1</a:t>
            </a:r>
            <a:r>
              <a:rPr kumimoji="1" lang="ja-JP" altLang="en-US" smtClean="0"/>
              <a:t>別添</a:t>
            </a:r>
            <a:endParaRPr kumimoji="1" lang="ja-JP" altLang="en-US"/>
          </a:p>
        </p:txBody>
      </p:sp>
    </p:spTree>
    <p:extLst>
      <p:ext uri="{BB962C8B-B14F-4D97-AF65-F5344CB8AC3E}">
        <p14:creationId xmlns:p14="http://schemas.microsoft.com/office/powerpoint/2010/main" val="3732201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071563" y="1196975"/>
            <a:ext cx="4306887" cy="3230563"/>
          </a:xfrm>
        </p:spPr>
      </p:sp>
      <p:sp>
        <p:nvSpPr>
          <p:cNvPr id="3" name="ノート プレースホルダー 2"/>
          <p:cNvSpPr>
            <a:spLocks noGrp="1"/>
          </p:cNvSpPr>
          <p:nvPr>
            <p:ph type="body" idx="1"/>
          </p:nvPr>
        </p:nvSpPr>
        <p:spPr/>
        <p:txBody>
          <a:bodyPr/>
          <a:lstStyle/>
          <a:p>
            <a:r>
              <a:rPr kumimoji="1" lang="en-US" altLang="ja-JP" dirty="0"/>
              <a:t>※1/4</a:t>
            </a:r>
            <a:r>
              <a:rPr kumimoji="1" lang="ja-JP" altLang="en-US" dirty="0"/>
              <a:t>受領分反映（生局追記：右下の箱）</a:t>
            </a:r>
          </a:p>
        </p:txBody>
      </p:sp>
      <p:sp>
        <p:nvSpPr>
          <p:cNvPr id="4" name="ヘッダー プレースホルダー 3"/>
          <p:cNvSpPr>
            <a:spLocks noGrp="1"/>
          </p:cNvSpPr>
          <p:nvPr>
            <p:ph type="hdr" sz="quarter" idx="10"/>
          </p:nvPr>
        </p:nvSpPr>
        <p:spPr/>
        <p:txBody>
          <a:bodyPr/>
          <a:lstStyle/>
          <a:p>
            <a:r>
              <a:rPr kumimoji="1" lang="ja-JP" altLang="en-US" smtClean="0"/>
              <a:t>資料</a:t>
            </a:r>
            <a:r>
              <a:rPr kumimoji="1" lang="en-US" altLang="ja-JP" smtClean="0"/>
              <a:t>1</a:t>
            </a:r>
            <a:r>
              <a:rPr kumimoji="1" lang="ja-JP" altLang="en-US" smtClean="0"/>
              <a:t>別添</a:t>
            </a:r>
            <a:endParaRPr kumimoji="1" lang="ja-JP" altLang="en-US"/>
          </a:p>
        </p:txBody>
      </p:sp>
    </p:spTree>
    <p:extLst>
      <p:ext uri="{BB962C8B-B14F-4D97-AF65-F5344CB8AC3E}">
        <p14:creationId xmlns:p14="http://schemas.microsoft.com/office/powerpoint/2010/main" val="1012576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087438" y="1204913"/>
            <a:ext cx="4333875" cy="3249612"/>
          </a:xfrm>
        </p:spPr>
      </p:sp>
      <p:sp>
        <p:nvSpPr>
          <p:cNvPr id="3" name="ノート プレースホルダー 2"/>
          <p:cNvSpPr>
            <a:spLocks noGrp="1"/>
          </p:cNvSpPr>
          <p:nvPr>
            <p:ph type="body" idx="1"/>
          </p:nvPr>
        </p:nvSpPr>
        <p:spPr/>
        <p:txBody>
          <a:bodyPr/>
          <a:lstStyle/>
          <a:p>
            <a:r>
              <a:rPr kumimoji="1" lang="en-US" altLang="ja-JP" dirty="0"/>
              <a:t>※1/4</a:t>
            </a:r>
            <a:r>
              <a:rPr kumimoji="1" lang="ja-JP" altLang="en-US" dirty="0"/>
              <a:t>受領分反映（生局追記：右下の箱）</a:t>
            </a:r>
          </a:p>
        </p:txBody>
      </p:sp>
      <p:sp>
        <p:nvSpPr>
          <p:cNvPr id="4" name="ヘッダー プレースホルダー 3"/>
          <p:cNvSpPr>
            <a:spLocks noGrp="1"/>
          </p:cNvSpPr>
          <p:nvPr>
            <p:ph type="hdr" sz="quarter" idx="10"/>
          </p:nvPr>
        </p:nvSpPr>
        <p:spPr/>
        <p:txBody>
          <a:bodyPr/>
          <a:lstStyle/>
          <a:p>
            <a:r>
              <a:rPr kumimoji="1" lang="ja-JP" altLang="en-US" smtClean="0"/>
              <a:t>資料</a:t>
            </a:r>
            <a:r>
              <a:rPr kumimoji="1" lang="en-US" altLang="ja-JP" smtClean="0"/>
              <a:t>1</a:t>
            </a:r>
            <a:r>
              <a:rPr kumimoji="1" lang="ja-JP" altLang="en-US" smtClean="0"/>
              <a:t>別添</a:t>
            </a:r>
            <a:endParaRPr kumimoji="1" lang="ja-JP" altLang="en-US"/>
          </a:p>
        </p:txBody>
      </p:sp>
    </p:spTree>
    <p:extLst>
      <p:ext uri="{BB962C8B-B14F-4D97-AF65-F5344CB8AC3E}">
        <p14:creationId xmlns:p14="http://schemas.microsoft.com/office/powerpoint/2010/main" val="1356912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071563" y="1196975"/>
            <a:ext cx="4306887" cy="3230563"/>
          </a:xfrm>
        </p:spPr>
      </p:sp>
      <p:sp>
        <p:nvSpPr>
          <p:cNvPr id="3" name="ノート プレースホルダー 2"/>
          <p:cNvSpPr>
            <a:spLocks noGrp="1"/>
          </p:cNvSpPr>
          <p:nvPr>
            <p:ph type="body" idx="1"/>
          </p:nvPr>
        </p:nvSpPr>
        <p:spPr/>
        <p:txBody>
          <a:bodyPr/>
          <a:lstStyle/>
          <a:p>
            <a:r>
              <a:rPr kumimoji="1" lang="en-US" altLang="ja-JP" dirty="0"/>
              <a:t>※1/4</a:t>
            </a:r>
            <a:r>
              <a:rPr kumimoji="1" lang="ja-JP" altLang="en-US" dirty="0"/>
              <a:t>受領分反映（生局追記：右下の箱）</a:t>
            </a:r>
          </a:p>
        </p:txBody>
      </p:sp>
      <p:sp>
        <p:nvSpPr>
          <p:cNvPr id="4" name="ヘッダー プレースホルダー 3"/>
          <p:cNvSpPr>
            <a:spLocks noGrp="1"/>
          </p:cNvSpPr>
          <p:nvPr>
            <p:ph type="hdr" sz="quarter" idx="10"/>
          </p:nvPr>
        </p:nvSpPr>
        <p:spPr/>
        <p:txBody>
          <a:bodyPr/>
          <a:lstStyle/>
          <a:p>
            <a:r>
              <a:rPr kumimoji="1" lang="ja-JP" altLang="en-US" smtClean="0"/>
              <a:t>資料</a:t>
            </a:r>
            <a:r>
              <a:rPr kumimoji="1" lang="en-US" altLang="ja-JP" smtClean="0"/>
              <a:t>1</a:t>
            </a:r>
            <a:r>
              <a:rPr kumimoji="1" lang="ja-JP" altLang="en-US" smtClean="0"/>
              <a:t>別添</a:t>
            </a:r>
            <a:endParaRPr kumimoji="1" lang="ja-JP" altLang="en-US"/>
          </a:p>
        </p:txBody>
      </p:sp>
    </p:spTree>
    <p:extLst>
      <p:ext uri="{BB962C8B-B14F-4D97-AF65-F5344CB8AC3E}">
        <p14:creationId xmlns:p14="http://schemas.microsoft.com/office/powerpoint/2010/main" val="2768298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071563" y="1196975"/>
            <a:ext cx="4306887" cy="3230563"/>
          </a:xfrm>
        </p:spPr>
      </p:sp>
      <p:sp>
        <p:nvSpPr>
          <p:cNvPr id="3" name="ノート プレースホルダー 2"/>
          <p:cNvSpPr>
            <a:spLocks noGrp="1"/>
          </p:cNvSpPr>
          <p:nvPr>
            <p:ph type="body" idx="1"/>
          </p:nvPr>
        </p:nvSpPr>
        <p:spPr/>
        <p:txBody>
          <a:bodyPr/>
          <a:lstStyle/>
          <a:p>
            <a:r>
              <a:rPr kumimoji="1" lang="en-US" altLang="ja-JP" dirty="0"/>
              <a:t>※1/4</a:t>
            </a:r>
            <a:r>
              <a:rPr kumimoji="1" lang="ja-JP" altLang="en-US" dirty="0"/>
              <a:t>受領分反映（生局追記：右下の箱）</a:t>
            </a:r>
          </a:p>
        </p:txBody>
      </p:sp>
    </p:spTree>
    <p:extLst>
      <p:ext uri="{BB962C8B-B14F-4D97-AF65-F5344CB8AC3E}">
        <p14:creationId xmlns:p14="http://schemas.microsoft.com/office/powerpoint/2010/main" val="1001083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71811EE-051C-4FE3-A2E5-D89EA4FC72C7}" type="datetime1">
              <a:rPr kumimoji="1" lang="ja-JP" altLang="en-US" smtClean="0"/>
              <a:t>2019/11/21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3524846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3370AB9-55EF-4FA1-B5C3-DFDB886DD894}" type="datetime1">
              <a:rPr kumimoji="1" lang="ja-JP" altLang="en-US" smtClean="0"/>
              <a:t>2019/11/21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3010440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8AF8218-8179-40D6-BB0F-3C0958C133DE}" type="datetime1">
              <a:rPr kumimoji="1" lang="ja-JP" altLang="en-US" smtClean="0"/>
              <a:t>2019/11/21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178655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5635B27-B3D0-4B19-B76E-66B19E4E3E7D}" type="datetime1">
              <a:rPr kumimoji="1" lang="ja-JP" altLang="en-US" smtClean="0"/>
              <a:t>2019/11/21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2762246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13" name="日付プレースホルダー 12"/>
          <p:cNvSpPr>
            <a:spLocks noGrp="1"/>
          </p:cNvSpPr>
          <p:nvPr>
            <p:ph type="dt" sz="half" idx="10"/>
          </p:nvPr>
        </p:nvSpPr>
        <p:spPr/>
        <p:txBody>
          <a:bodyPr/>
          <a:lstStyle/>
          <a:p>
            <a:fld id="{3DFB638E-F8DF-4926-9C22-2E6B337FB522}" type="datetime1">
              <a:rPr kumimoji="1" lang="ja-JP" altLang="en-US" smtClean="0"/>
              <a:t>2019/11/21</a:t>
            </a:fld>
            <a:endParaRPr kumimoji="1" lang="ja-JP" altLang="en-US"/>
          </a:p>
        </p:txBody>
      </p:sp>
      <p:sp>
        <p:nvSpPr>
          <p:cNvPr id="14" name="フッター プレースホルダー 13"/>
          <p:cNvSpPr>
            <a:spLocks noGrp="1"/>
          </p:cNvSpPr>
          <p:nvPr>
            <p:ph type="ftr" sz="quarter" idx="11"/>
          </p:nvPr>
        </p:nvSpPr>
        <p:spPr/>
        <p:txBody>
          <a:bodyPr/>
          <a:lstStyle/>
          <a:p>
            <a:endParaRPr kumimoji="1" lang="ja-JP" altLang="en-US"/>
          </a:p>
        </p:txBody>
      </p:sp>
      <p:sp>
        <p:nvSpPr>
          <p:cNvPr id="15" name="スライド番号プレースホルダー 14"/>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272454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A57D7C8-150F-4F8D-810C-14CF141113F9}" type="datetime1">
              <a:rPr kumimoji="1" lang="ja-JP" altLang="en-US" smtClean="0"/>
              <a:t>2019/11/21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1664578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B5C10-045F-4577-9388-035E51813A27}" type="datetime1">
              <a:rPr kumimoji="1" lang="ja-JP" altLang="en-US" smtClean="0"/>
              <a:t>2019/11/21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lIns="72000" tIns="0" rIns="72000" bIns="0"/>
          <a:lstStyle>
            <a:lvl1pPr>
              <a:defRPr sz="1200" b="1">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fld id="{EF2C5FB1-B098-40E0-BE95-BDD4E669378D}" type="slidenum">
              <a:rPr lang="ja-JP" altLang="en-US" smtClean="0"/>
              <a:pPr/>
              <a:t>‹#›</a:t>
            </a:fld>
            <a:endParaRPr lang="ja-JP" altLang="en-US" dirty="0"/>
          </a:p>
        </p:txBody>
      </p:sp>
    </p:spTree>
    <p:extLst>
      <p:ext uri="{BB962C8B-B14F-4D97-AF65-F5344CB8AC3E}">
        <p14:creationId xmlns:p14="http://schemas.microsoft.com/office/powerpoint/2010/main" val="2685837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BD6DC33-F1DA-4DBC-BAC4-19FDDC92CE03}" type="datetime1">
              <a:rPr kumimoji="1" lang="ja-JP" altLang="en-US" smtClean="0"/>
              <a:t>2019/11/21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4119740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C2D8D3F-3C6D-4D5C-BDF8-A7E91ADFA43D}" type="datetime1">
              <a:rPr kumimoji="1" lang="ja-JP" altLang="en-US" smtClean="0"/>
              <a:t>2019/11/21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1901186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28AD1E2-1F82-4485-B439-D4FDB00CFF8C}" type="datetime1">
              <a:rPr kumimoji="1" lang="ja-JP" altLang="en-US" smtClean="0"/>
              <a:t>2019/11/21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4027785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5AF421A-9C08-4C57-935E-7BEEA0B9BE1A}" type="datetime1">
              <a:rPr kumimoji="1" lang="ja-JP" altLang="en-US" smtClean="0"/>
              <a:t>2019/11/21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3195323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04E891-C7F0-4C2C-975C-76A09973D7D8}" type="datetime1">
              <a:rPr kumimoji="1" lang="ja-JP" altLang="en-US" smtClean="0"/>
              <a:t>2019/11/21</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2C5FB1-B098-40E0-BE95-BDD4E669378D}" type="slidenum">
              <a:rPr kumimoji="1" lang="ja-JP" altLang="en-US" smtClean="0"/>
              <a:t>‹#›</a:t>
            </a:fld>
            <a:endParaRPr kumimoji="1" lang="ja-JP" altLang="en-US"/>
          </a:p>
        </p:txBody>
      </p:sp>
    </p:spTree>
    <p:extLst>
      <p:ext uri="{BB962C8B-B14F-4D97-AF65-F5344CB8AC3E}">
        <p14:creationId xmlns:p14="http://schemas.microsoft.com/office/powerpoint/2010/main" val="23518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7.emf"/></Relationships>
</file>

<file path=ppt/slides/_rels/slide6.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テキスト ボックス 26"/>
          <p:cNvSpPr txBox="1"/>
          <p:nvPr/>
        </p:nvSpPr>
        <p:spPr>
          <a:xfrm>
            <a:off x="-11460" y="2"/>
            <a:ext cx="9155460" cy="453183"/>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effectLst>
            <a:outerShdw blurRad="50800" dist="38100" dir="2700000" algn="tl" rotWithShape="0">
              <a:prstClr val="black">
                <a:alpha val="40000"/>
              </a:prstClr>
            </a:outerShdw>
          </a:effectLst>
        </p:spPr>
        <p:txBody>
          <a:bodyPr wrap="square" lIns="81635" tIns="72000" rIns="81635" bIns="72000" rtlCol="0">
            <a:spAutoFit/>
          </a:bodyPr>
          <a:lstStyle/>
          <a:p>
            <a:pPr algn="ctr"/>
            <a:r>
              <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１</a:t>
            </a:r>
            <a:r>
              <a:rPr lang="ja-JP" altLang="en-US" sz="20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．共生社会ホストタウンのレガシー化</a:t>
            </a:r>
            <a:endPar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 name="角丸四角形 37"/>
          <p:cNvSpPr/>
          <p:nvPr/>
        </p:nvSpPr>
        <p:spPr>
          <a:xfrm>
            <a:off x="4763353" y="1018234"/>
            <a:ext cx="4311457" cy="3904813"/>
          </a:xfrm>
          <a:prstGeom prst="roundRect">
            <a:avLst>
              <a:gd name="adj" fmla="val 6107"/>
            </a:avLst>
          </a:prstGeom>
          <a:noFill/>
          <a:ln w="28575" cap="flat" cmpd="sng" algn="ctr">
            <a:solidFill>
              <a:srgbClr val="002060"/>
            </a:solidFill>
            <a:prstDash val="solid"/>
            <a:miter lim="800000"/>
          </a:ln>
          <a:effectLst/>
        </p:spPr>
        <p:txBody>
          <a:bodyPr rtlCol="0" anchor="t"/>
          <a:lstStyle/>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・パラリンピアンとの交流を通じ、</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パラの機運を醸成</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するとともに、住民の意識を変えていく。</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・障害のある海外選手たちの受入れを契機に、ユニバーサルデザインの街づくり及び心のバリアフリーに向けた取組を実施、レガシーにもつなげる。</a:t>
            </a:r>
            <a:endPar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0" name="角丸四角形 39"/>
          <p:cNvSpPr/>
          <p:nvPr/>
        </p:nvSpPr>
        <p:spPr>
          <a:xfrm>
            <a:off x="43349" y="5652961"/>
            <a:ext cx="9043967" cy="681753"/>
          </a:xfrm>
          <a:prstGeom prst="roundRect">
            <a:avLst>
              <a:gd name="adj" fmla="val 10823"/>
            </a:avLst>
          </a:prstGeom>
          <a:solidFill>
            <a:sysClr val="window" lastClr="FFFFFF"/>
          </a:solidFill>
          <a:ln w="28575" cap="flat" cmpd="sng" algn="ctr">
            <a:solidFill>
              <a:srgbClr val="002060"/>
            </a:solidFill>
            <a:prstDash val="solid"/>
            <a:miter lim="800000"/>
          </a:ln>
          <a:effectLst/>
        </p:spPr>
        <p:txBody>
          <a:bodyPr rtlCol="0" anchor="t"/>
          <a:lstStyle/>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・共生</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社会ホストタウンの取組が東京大会のレガシーになるよう、</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バリアフリー法のマスタープラン・基本構想制度における心のバリアフリーの取組の強化</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を</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検討中。</a:t>
            </a:r>
            <a:endPar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1" name="正方形/長方形 40"/>
          <p:cNvSpPr/>
          <p:nvPr/>
        </p:nvSpPr>
        <p:spPr>
          <a:xfrm>
            <a:off x="166269" y="5270316"/>
            <a:ext cx="3971595" cy="368723"/>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共生社会ホストタウンのレガシー化</a:t>
            </a:r>
            <a:endParaRPr kumimoji="0" lang="ja-JP" altLang="en-US" b="1" kern="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角丸四角形 12"/>
          <p:cNvSpPr/>
          <p:nvPr/>
        </p:nvSpPr>
        <p:spPr>
          <a:xfrm>
            <a:off x="29736" y="997083"/>
            <a:ext cx="4679466" cy="3925965"/>
          </a:xfrm>
          <a:prstGeom prst="roundRect">
            <a:avLst>
              <a:gd name="adj" fmla="val 5343"/>
            </a:avLst>
          </a:prstGeom>
          <a:solidFill>
            <a:sysClr val="window" lastClr="FFFFFF"/>
          </a:solidFill>
          <a:ln w="28575" cap="flat" cmpd="sng" algn="ctr">
            <a:solidFill>
              <a:srgbClr val="002060"/>
            </a:solidFill>
            <a:prstDash val="solid"/>
            <a:miter lim="800000"/>
          </a:ln>
          <a:effectLst/>
        </p:spPr>
        <p:txBody>
          <a:bodyPr rtlCol="0" anchor="t"/>
          <a:lstStyle/>
          <a:p>
            <a:pPr marL="92075" indent="-92075">
              <a:defRPr/>
            </a:pPr>
            <a:endPar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テキスト ボックス 3"/>
          <p:cNvSpPr txBox="1"/>
          <p:nvPr/>
        </p:nvSpPr>
        <p:spPr>
          <a:xfrm>
            <a:off x="8362513" y="47137"/>
            <a:ext cx="708531" cy="369332"/>
          </a:xfrm>
          <a:prstGeom prst="rect">
            <a:avLst/>
          </a:prstGeom>
          <a:solidFill>
            <a:schemeClr val="bg1"/>
          </a:solidFill>
        </p:spPr>
        <p:txBody>
          <a:bodyPr wrap="square" rtlCol="0">
            <a:spAutoFit/>
          </a:bodyPr>
          <a:lstStyle/>
          <a:p>
            <a:r>
              <a:rPr kumimoji="1" lang="ja-JP" altLang="en-US" dirty="0" smtClean="0"/>
              <a:t>別紙</a:t>
            </a:r>
            <a:endParaRPr kumimoji="1" lang="ja-JP" altLang="en-US" dirty="0"/>
          </a:p>
        </p:txBody>
      </p:sp>
      <p:sp>
        <p:nvSpPr>
          <p:cNvPr id="35" name="正方形/長方形 34"/>
          <p:cNvSpPr/>
          <p:nvPr/>
        </p:nvSpPr>
        <p:spPr>
          <a:xfrm>
            <a:off x="166269" y="722372"/>
            <a:ext cx="4328425"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共生社会</a:t>
            </a:r>
            <a:r>
              <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ホストタウン</a:t>
            </a: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の展開</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9" name="正方形/長方形 38"/>
          <p:cNvSpPr/>
          <p:nvPr/>
        </p:nvSpPr>
        <p:spPr>
          <a:xfrm>
            <a:off x="4953641" y="753307"/>
            <a:ext cx="3879096"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取組内容</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角丸四角形 13"/>
          <p:cNvSpPr/>
          <p:nvPr/>
        </p:nvSpPr>
        <p:spPr>
          <a:xfrm>
            <a:off x="6929" y="1048388"/>
            <a:ext cx="2562068" cy="2882170"/>
          </a:xfrm>
          <a:prstGeom prst="roundRect">
            <a:avLst>
              <a:gd name="adj" fmla="val 0"/>
            </a:avLst>
          </a:prstGeom>
          <a:noFill/>
          <a:ln w="28575" cap="flat" cmpd="sng" algn="ctr">
            <a:noFill/>
            <a:prstDash val="solid"/>
            <a:miter lim="800000"/>
          </a:ln>
          <a:effectLst/>
        </p:spPr>
        <p:txBody>
          <a:bodyPr rtlCol="0" anchor="t"/>
          <a:lstStyle/>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共生</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社会</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ホストタウン</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」により、パラリンピック</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交流を契機とした共生社会の取組の輪を</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広げる。</a:t>
            </a:r>
            <a:endPar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・特に、他のモデルとなる自治体を「</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先導的共生社会ホストタウン」として認定</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する制度を、　　　本年５月創設</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。各省</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フリーフォーム 5"/>
          <p:cNvSpPr/>
          <p:nvPr/>
        </p:nvSpPr>
        <p:spPr>
          <a:xfrm>
            <a:off x="2318829" y="1196820"/>
            <a:ext cx="2337758" cy="2323743"/>
          </a:xfrm>
          <a:custGeom>
            <a:avLst/>
            <a:gdLst>
              <a:gd name="connsiteX0" fmla="*/ 0 w 2232457"/>
              <a:gd name="connsiteY0" fmla="*/ 1072812 h 2145624"/>
              <a:gd name="connsiteX1" fmla="*/ 1116229 w 2232457"/>
              <a:gd name="connsiteY1" fmla="*/ 0 h 2145624"/>
              <a:gd name="connsiteX2" fmla="*/ 2232458 w 2232457"/>
              <a:gd name="connsiteY2" fmla="*/ 1072812 h 2145624"/>
              <a:gd name="connsiteX3" fmla="*/ 1116229 w 2232457"/>
              <a:gd name="connsiteY3" fmla="*/ 2145624 h 2145624"/>
              <a:gd name="connsiteX4" fmla="*/ 0 w 2232457"/>
              <a:gd name="connsiteY4" fmla="*/ 1072812 h 2145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2457" h="2145624">
                <a:moveTo>
                  <a:pt x="0" y="1072812"/>
                </a:moveTo>
                <a:cubicBezTo>
                  <a:pt x="0" y="480314"/>
                  <a:pt x="499753" y="0"/>
                  <a:pt x="1116229" y="0"/>
                </a:cubicBezTo>
                <a:cubicBezTo>
                  <a:pt x="1732705" y="0"/>
                  <a:pt x="2232458" y="480314"/>
                  <a:pt x="2232458" y="1072812"/>
                </a:cubicBezTo>
                <a:cubicBezTo>
                  <a:pt x="2232458" y="1665310"/>
                  <a:pt x="1732705" y="2145624"/>
                  <a:pt x="1116229" y="2145624"/>
                </a:cubicBezTo>
                <a:cubicBezTo>
                  <a:pt x="499753" y="2145624"/>
                  <a:pt x="0" y="1665310"/>
                  <a:pt x="0" y="1072812"/>
                </a:cubicBez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none" lIns="839899" tIns="221073" rIns="839899" bIns="1830292" numCol="1" spcCol="1270" anchor="ctr" anchorCtr="0">
            <a:noAutofit/>
          </a:bodyPr>
          <a:lstStyle/>
          <a:p>
            <a:pPr lvl="0" algn="ctr" defTabSz="711200">
              <a:lnSpc>
                <a:spcPct val="90000"/>
              </a:lnSpc>
              <a:spcBef>
                <a:spcPct val="0"/>
              </a:spcBef>
              <a:spcAft>
                <a:spcPct val="35000"/>
              </a:spcAft>
            </a:pPr>
            <a:r>
              <a:rPr kumimoji="1" lang="en-US" altLang="ja-JP" sz="1400" b="1" kern="1200" dirty="0" smtClean="0">
                <a:effectLst>
                  <a:outerShdw blurRad="38100" dist="38100" dir="2700000" algn="tl">
                    <a:srgbClr val="000000">
                      <a:alpha val="43137"/>
                    </a:srgbClr>
                  </a:outerShdw>
                </a:effectLst>
              </a:rPr>
              <a:t>C:</a:t>
            </a:r>
            <a:r>
              <a:rPr kumimoji="1" lang="ja-JP" altLang="en-US" sz="1200" b="1" kern="1200" dirty="0" smtClean="0">
                <a:effectLst>
                  <a:outerShdw blurRad="38100" dist="38100" dir="2700000" algn="tl">
                    <a:srgbClr val="000000">
                      <a:alpha val="43137"/>
                    </a:srgbClr>
                  </a:outerShdw>
                </a:effectLst>
              </a:rPr>
              <a:t>ホストタウン</a:t>
            </a:r>
            <a:endParaRPr kumimoji="1" lang="en-US" altLang="ja-JP" sz="1200" b="1" kern="1200" dirty="0" smtClean="0">
              <a:effectLst>
                <a:outerShdw blurRad="38100" dist="38100" dir="2700000" algn="tl">
                  <a:srgbClr val="000000">
                    <a:alpha val="43137"/>
                  </a:srgbClr>
                </a:outerShdw>
              </a:effectLst>
            </a:endParaRPr>
          </a:p>
          <a:p>
            <a:pPr lvl="0" algn="ctr" defTabSz="711200">
              <a:lnSpc>
                <a:spcPct val="90000"/>
              </a:lnSpc>
              <a:spcBef>
                <a:spcPct val="0"/>
              </a:spcBef>
              <a:spcAft>
                <a:spcPct val="35000"/>
              </a:spcAft>
            </a:pPr>
            <a:r>
              <a:rPr kumimoji="1" lang="ja-JP" altLang="en-US" sz="1200" b="1" kern="1200" dirty="0" smtClean="0">
                <a:effectLst>
                  <a:outerShdw blurRad="38100" dist="38100" dir="2700000" algn="tl">
                    <a:srgbClr val="000000">
                      <a:alpha val="43137"/>
                    </a:srgbClr>
                  </a:outerShdw>
                </a:effectLst>
              </a:rPr>
              <a:t>（３７７件）</a:t>
            </a:r>
            <a:endParaRPr kumimoji="1" lang="en-US" altLang="ja-JP" sz="1200" b="1" kern="1200" dirty="0" smtClean="0">
              <a:effectLst>
                <a:outerShdw blurRad="38100" dist="38100" dir="2700000" algn="tl">
                  <a:srgbClr val="000000">
                    <a:alpha val="43137"/>
                  </a:srgbClr>
                </a:outerShdw>
              </a:effectLst>
            </a:endParaRPr>
          </a:p>
        </p:txBody>
      </p:sp>
      <p:sp>
        <p:nvSpPr>
          <p:cNvPr id="7" name="フリーフォーム 6"/>
          <p:cNvSpPr/>
          <p:nvPr/>
        </p:nvSpPr>
        <p:spPr>
          <a:xfrm>
            <a:off x="2568997" y="1818501"/>
            <a:ext cx="1818118" cy="1686396"/>
          </a:xfrm>
          <a:custGeom>
            <a:avLst/>
            <a:gdLst>
              <a:gd name="connsiteX0" fmla="*/ 0 w 1357874"/>
              <a:gd name="connsiteY0" fmla="*/ 591315 h 1182630"/>
              <a:gd name="connsiteX1" fmla="*/ 678937 w 1357874"/>
              <a:gd name="connsiteY1" fmla="*/ 0 h 1182630"/>
              <a:gd name="connsiteX2" fmla="*/ 1357874 w 1357874"/>
              <a:gd name="connsiteY2" fmla="*/ 591315 h 1182630"/>
              <a:gd name="connsiteX3" fmla="*/ 678937 w 1357874"/>
              <a:gd name="connsiteY3" fmla="*/ 1182630 h 1182630"/>
              <a:gd name="connsiteX4" fmla="*/ 0 w 1357874"/>
              <a:gd name="connsiteY4" fmla="*/ 591315 h 1182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7874" h="1182630">
                <a:moveTo>
                  <a:pt x="0" y="591315"/>
                </a:moveTo>
                <a:cubicBezTo>
                  <a:pt x="0" y="264741"/>
                  <a:pt x="303970" y="0"/>
                  <a:pt x="678937" y="0"/>
                </a:cubicBezTo>
                <a:cubicBezTo>
                  <a:pt x="1053904" y="0"/>
                  <a:pt x="1357874" y="264741"/>
                  <a:pt x="1357874" y="591315"/>
                </a:cubicBezTo>
                <a:cubicBezTo>
                  <a:pt x="1357874" y="917889"/>
                  <a:pt x="1053904" y="1182630"/>
                  <a:pt x="678937" y="1182630"/>
                </a:cubicBezTo>
                <a:cubicBezTo>
                  <a:pt x="303970" y="1182630"/>
                  <a:pt x="0" y="917889"/>
                  <a:pt x="0" y="591315"/>
                </a:cubicBezTo>
                <a:close/>
              </a:path>
            </a:pathLst>
          </a:custGeom>
        </p:spPr>
        <p:style>
          <a:lnRef idx="2">
            <a:schemeClr val="lt1">
              <a:hueOff val="0"/>
              <a:satOff val="0"/>
              <a:lumOff val="0"/>
              <a:alphaOff val="0"/>
            </a:schemeClr>
          </a:lnRef>
          <a:fillRef idx="1">
            <a:schemeClr val="accent3">
              <a:hueOff val="1355300"/>
              <a:satOff val="50000"/>
              <a:lumOff val="-7353"/>
              <a:alphaOff val="0"/>
            </a:schemeClr>
          </a:fillRef>
          <a:effectRef idx="0">
            <a:schemeClr val="accent3">
              <a:hueOff val="1355300"/>
              <a:satOff val="50000"/>
              <a:lumOff val="-7353"/>
              <a:alphaOff val="0"/>
            </a:schemeClr>
          </a:effectRef>
          <a:fontRef idx="minor">
            <a:schemeClr val="lt1"/>
          </a:fontRef>
        </p:style>
        <p:txBody>
          <a:bodyPr spcFirstLastPara="0" vert="horz" wrap="none" lIns="447896" tIns="159259" rIns="447897" bIns="972316" numCol="1" spcCol="1270" anchor="ctr" anchorCtr="0">
            <a:noAutofit/>
          </a:bodyPr>
          <a:lstStyle/>
          <a:p>
            <a:pPr lvl="0" algn="ctr" defTabSz="533400">
              <a:lnSpc>
                <a:spcPts val="1000"/>
              </a:lnSpc>
              <a:spcBef>
                <a:spcPct val="0"/>
              </a:spcBef>
              <a:spcAft>
                <a:spcPct val="35000"/>
              </a:spcAft>
            </a:pPr>
            <a:r>
              <a:rPr kumimoji="1" lang="en-US" altLang="ja-JP" sz="1200" b="1" kern="1200" dirty="0" smtClean="0">
                <a:effectLst>
                  <a:outerShdw blurRad="38100" dist="38100" dir="2700000" algn="tl">
                    <a:srgbClr val="000000">
                      <a:alpha val="43137"/>
                    </a:srgbClr>
                  </a:outerShdw>
                </a:effectLst>
                <a:latin typeface="+mn-ea"/>
              </a:rPr>
              <a:t>B</a:t>
            </a:r>
            <a:r>
              <a:rPr kumimoji="1" lang="ja-JP" altLang="en-US" sz="1200" b="1" kern="1200" dirty="0" smtClean="0">
                <a:effectLst>
                  <a:outerShdw blurRad="38100" dist="38100" dir="2700000" algn="tl">
                    <a:srgbClr val="000000">
                      <a:alpha val="43137"/>
                    </a:srgbClr>
                  </a:outerShdw>
                </a:effectLst>
                <a:latin typeface="+mn-ea"/>
              </a:rPr>
              <a:t>：</a:t>
            </a:r>
            <a:r>
              <a:rPr kumimoji="1" lang="ja-JP" altLang="en-US" sz="1200" b="1" kern="1200" dirty="0" smtClean="0">
                <a:effectLst>
                  <a:outerShdw blurRad="38100" dist="38100" dir="2700000" algn="tl">
                    <a:srgbClr val="000000">
                      <a:alpha val="43137"/>
                    </a:srgbClr>
                  </a:outerShdw>
                </a:effectLst>
                <a:latin typeface="+mn-ea"/>
                <a:sym typeface="Wingdings" panose="05000000000000000000" pitchFamily="2" charset="2"/>
              </a:rPr>
              <a:t>共生社会　</a:t>
            </a:r>
            <a:endParaRPr kumimoji="1" lang="en-US" altLang="ja-JP" sz="1200" b="1" kern="1200" dirty="0" smtClean="0">
              <a:effectLst>
                <a:outerShdw blurRad="38100" dist="38100" dir="2700000" algn="tl">
                  <a:srgbClr val="000000">
                    <a:alpha val="43137"/>
                  </a:srgbClr>
                </a:outerShdw>
              </a:effectLst>
              <a:latin typeface="+mn-ea"/>
              <a:sym typeface="Wingdings" panose="05000000000000000000" pitchFamily="2" charset="2"/>
            </a:endParaRPr>
          </a:p>
          <a:p>
            <a:pPr lvl="0" algn="ctr" defTabSz="533400">
              <a:lnSpc>
                <a:spcPts val="1000"/>
              </a:lnSpc>
              <a:spcBef>
                <a:spcPct val="0"/>
              </a:spcBef>
              <a:spcAft>
                <a:spcPct val="35000"/>
              </a:spcAft>
            </a:pPr>
            <a:r>
              <a:rPr kumimoji="1" lang="ja-JP" altLang="en-US" sz="1200" b="1" kern="1200" dirty="0" smtClean="0">
                <a:effectLst>
                  <a:outerShdw blurRad="38100" dist="38100" dir="2700000" algn="tl">
                    <a:srgbClr val="000000">
                      <a:alpha val="43137"/>
                    </a:srgbClr>
                  </a:outerShdw>
                </a:effectLst>
                <a:latin typeface="+mn-ea"/>
                <a:sym typeface="Wingdings" panose="05000000000000000000" pitchFamily="2" charset="2"/>
              </a:rPr>
              <a:t>ホストタウン</a:t>
            </a:r>
            <a:endParaRPr kumimoji="1" lang="en-US" altLang="ja-JP" sz="1200" b="1" kern="1200" dirty="0" smtClean="0">
              <a:effectLst>
                <a:outerShdw blurRad="38100" dist="38100" dir="2700000" algn="tl">
                  <a:srgbClr val="000000">
                    <a:alpha val="43137"/>
                  </a:srgbClr>
                </a:outerShdw>
              </a:effectLst>
              <a:latin typeface="+mn-ea"/>
              <a:sym typeface="Wingdings" panose="05000000000000000000" pitchFamily="2" charset="2"/>
            </a:endParaRPr>
          </a:p>
          <a:p>
            <a:pPr lvl="0" algn="ctr" defTabSz="533400">
              <a:lnSpc>
                <a:spcPts val="1000"/>
              </a:lnSpc>
              <a:spcBef>
                <a:spcPct val="0"/>
              </a:spcBef>
              <a:spcAft>
                <a:spcPct val="35000"/>
              </a:spcAft>
            </a:pPr>
            <a:r>
              <a:rPr kumimoji="1" lang="ja-JP" altLang="en-US" sz="1200" b="1" kern="1200" dirty="0" smtClean="0">
                <a:effectLst>
                  <a:outerShdw blurRad="38100" dist="38100" dir="2700000" algn="tl">
                    <a:srgbClr val="000000">
                      <a:alpha val="43137"/>
                    </a:srgbClr>
                  </a:outerShdw>
                </a:effectLst>
                <a:latin typeface="+mn-ea"/>
              </a:rPr>
              <a:t>（３７件）</a:t>
            </a:r>
            <a:endParaRPr kumimoji="1" lang="ja-JP" altLang="en-US" sz="1200" b="1" kern="1200" dirty="0">
              <a:effectLst>
                <a:outerShdw blurRad="38100" dist="38100" dir="2700000" algn="tl">
                  <a:srgbClr val="000000">
                    <a:alpha val="43137"/>
                  </a:srgbClr>
                </a:outerShdw>
              </a:effectLst>
              <a:latin typeface="+mn-ea"/>
            </a:endParaRPr>
          </a:p>
        </p:txBody>
      </p:sp>
      <p:sp>
        <p:nvSpPr>
          <p:cNvPr id="8" name="フリーフォーム 7"/>
          <p:cNvSpPr/>
          <p:nvPr/>
        </p:nvSpPr>
        <p:spPr>
          <a:xfrm>
            <a:off x="2957184" y="2534492"/>
            <a:ext cx="1052422" cy="978238"/>
          </a:xfrm>
          <a:custGeom>
            <a:avLst/>
            <a:gdLst>
              <a:gd name="connsiteX0" fmla="*/ 0 w 808063"/>
              <a:gd name="connsiteY0" fmla="*/ 369991 h 739982"/>
              <a:gd name="connsiteX1" fmla="*/ 404032 w 808063"/>
              <a:gd name="connsiteY1" fmla="*/ 0 h 739982"/>
              <a:gd name="connsiteX2" fmla="*/ 808064 w 808063"/>
              <a:gd name="connsiteY2" fmla="*/ 369991 h 739982"/>
              <a:gd name="connsiteX3" fmla="*/ 404032 w 808063"/>
              <a:gd name="connsiteY3" fmla="*/ 739982 h 739982"/>
              <a:gd name="connsiteX4" fmla="*/ 0 w 808063"/>
              <a:gd name="connsiteY4" fmla="*/ 369991 h 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063" h="739982">
                <a:moveTo>
                  <a:pt x="0" y="369991"/>
                </a:moveTo>
                <a:cubicBezTo>
                  <a:pt x="0" y="165651"/>
                  <a:pt x="180891" y="0"/>
                  <a:pt x="404032" y="0"/>
                </a:cubicBezTo>
                <a:cubicBezTo>
                  <a:pt x="627173" y="0"/>
                  <a:pt x="808064" y="165651"/>
                  <a:pt x="808064" y="369991"/>
                </a:cubicBezTo>
                <a:cubicBezTo>
                  <a:pt x="808064" y="574331"/>
                  <a:pt x="627173" y="739982"/>
                  <a:pt x="404032" y="739982"/>
                </a:cubicBezTo>
                <a:cubicBezTo>
                  <a:pt x="180891" y="739982"/>
                  <a:pt x="0" y="574331"/>
                  <a:pt x="0" y="369991"/>
                </a:cubicBezTo>
                <a:close/>
              </a:path>
            </a:pathLst>
          </a:custGeom>
        </p:spPr>
        <p:style>
          <a:lnRef idx="2">
            <a:schemeClr val="lt1">
              <a:hueOff val="0"/>
              <a:satOff val="0"/>
              <a:lumOff val="0"/>
              <a:alphaOff val="0"/>
            </a:schemeClr>
          </a:lnRef>
          <a:fillRef idx="1">
            <a:schemeClr val="accent3">
              <a:hueOff val="2710599"/>
              <a:satOff val="100000"/>
              <a:lumOff val="-14706"/>
              <a:alphaOff val="0"/>
            </a:schemeClr>
          </a:fillRef>
          <a:effectRef idx="0">
            <a:schemeClr val="accent3">
              <a:hueOff val="2710599"/>
              <a:satOff val="100000"/>
              <a:lumOff val="-14706"/>
              <a:alphaOff val="0"/>
            </a:schemeClr>
          </a:effectRef>
          <a:fontRef idx="minor">
            <a:schemeClr val="lt1"/>
          </a:fontRef>
        </p:style>
        <p:txBody>
          <a:bodyPr spcFirstLastPara="0" vert="horz" wrap="none" lIns="203682" tIns="270340" rIns="203682" bIns="270339" numCol="1" spcCol="1270" anchor="ctr" anchorCtr="0">
            <a:noAutofit/>
          </a:bodyPr>
          <a:lstStyle/>
          <a:p>
            <a:pPr lvl="0" algn="ctr" defTabSz="533400">
              <a:lnSpc>
                <a:spcPts val="1000"/>
              </a:lnSpc>
              <a:spcBef>
                <a:spcPct val="0"/>
              </a:spcBef>
              <a:spcAft>
                <a:spcPct val="35000"/>
              </a:spcAft>
            </a:pPr>
            <a:r>
              <a:rPr kumimoji="1" lang="en-US" altLang="ja-JP" sz="1200" b="1" kern="1200" dirty="0" smtClean="0">
                <a:effectLst>
                  <a:outerShdw blurRad="38100" dist="38100" dir="2700000" algn="tl">
                    <a:srgbClr val="000000">
                      <a:alpha val="43137"/>
                    </a:srgbClr>
                  </a:outerShdw>
                </a:effectLst>
              </a:rPr>
              <a:t>A</a:t>
            </a:r>
            <a:r>
              <a:rPr kumimoji="1" lang="ja-JP" altLang="en-US" sz="1200" b="1" kern="1200" dirty="0" smtClean="0">
                <a:effectLst>
                  <a:outerShdw blurRad="38100" dist="38100" dir="2700000" algn="tl">
                    <a:srgbClr val="000000">
                      <a:alpha val="43137"/>
                    </a:srgbClr>
                  </a:outerShdw>
                </a:effectLst>
              </a:rPr>
              <a:t>：先導的</a:t>
            </a:r>
            <a:endParaRPr kumimoji="1" lang="en-US" altLang="ja-JP" sz="1200" b="1" kern="1200" dirty="0" smtClean="0">
              <a:effectLst>
                <a:outerShdw blurRad="38100" dist="38100" dir="2700000" algn="tl">
                  <a:srgbClr val="000000">
                    <a:alpha val="43137"/>
                  </a:srgbClr>
                </a:outerShdw>
              </a:effectLst>
            </a:endParaRPr>
          </a:p>
          <a:p>
            <a:pPr lvl="0" algn="ctr" defTabSz="533400">
              <a:lnSpc>
                <a:spcPts val="1000"/>
              </a:lnSpc>
              <a:spcBef>
                <a:spcPct val="0"/>
              </a:spcBef>
              <a:spcAft>
                <a:spcPct val="35000"/>
              </a:spcAft>
            </a:pPr>
            <a:r>
              <a:rPr kumimoji="1" lang="ja-JP" altLang="en-US" sz="1200" b="1" kern="1200" dirty="0" smtClean="0">
                <a:effectLst>
                  <a:outerShdw blurRad="38100" dist="38100" dir="2700000" algn="tl">
                    <a:srgbClr val="000000">
                      <a:alpha val="43137"/>
                    </a:srgbClr>
                  </a:outerShdw>
                </a:effectLst>
              </a:rPr>
              <a:t>共生社会</a:t>
            </a:r>
            <a:endParaRPr kumimoji="1" lang="en-US" altLang="ja-JP" sz="1200" b="1" kern="1200" dirty="0" smtClean="0">
              <a:effectLst>
                <a:outerShdw blurRad="38100" dist="38100" dir="2700000" algn="tl">
                  <a:srgbClr val="000000">
                    <a:alpha val="43137"/>
                  </a:srgbClr>
                </a:outerShdw>
              </a:effectLst>
            </a:endParaRPr>
          </a:p>
          <a:p>
            <a:pPr lvl="0" algn="ctr" defTabSz="533400">
              <a:lnSpc>
                <a:spcPts val="1000"/>
              </a:lnSpc>
              <a:spcBef>
                <a:spcPct val="0"/>
              </a:spcBef>
              <a:spcAft>
                <a:spcPct val="35000"/>
              </a:spcAft>
            </a:pPr>
            <a:r>
              <a:rPr kumimoji="1" lang="ja-JP" altLang="en-US" sz="1200" b="1" kern="1200" dirty="0" smtClean="0">
                <a:effectLst>
                  <a:outerShdw blurRad="38100" dist="38100" dir="2700000" algn="tl">
                    <a:srgbClr val="000000">
                      <a:alpha val="43137"/>
                    </a:srgbClr>
                  </a:outerShdw>
                </a:effectLst>
              </a:rPr>
              <a:t>ホストタウン</a:t>
            </a:r>
            <a:endParaRPr kumimoji="1" lang="en-US" altLang="ja-JP" sz="1200" b="1" kern="1200" dirty="0" smtClean="0">
              <a:effectLst>
                <a:outerShdw blurRad="38100" dist="38100" dir="2700000" algn="tl">
                  <a:srgbClr val="000000">
                    <a:alpha val="43137"/>
                  </a:srgbClr>
                </a:outerShdw>
              </a:effectLst>
            </a:endParaRPr>
          </a:p>
          <a:p>
            <a:pPr lvl="0" algn="ctr" defTabSz="533400">
              <a:lnSpc>
                <a:spcPts val="1000"/>
              </a:lnSpc>
              <a:spcBef>
                <a:spcPct val="0"/>
              </a:spcBef>
              <a:spcAft>
                <a:spcPct val="35000"/>
              </a:spcAft>
            </a:pPr>
            <a:r>
              <a:rPr lang="ja-JP" altLang="en-US" sz="1200" b="1" dirty="0" smtClean="0">
                <a:effectLst>
                  <a:outerShdw blurRad="38100" dist="38100" dir="2700000" algn="tl">
                    <a:srgbClr val="000000">
                      <a:alpha val="43137"/>
                    </a:srgbClr>
                  </a:outerShdw>
                </a:effectLst>
              </a:rPr>
              <a:t>（１２件）</a:t>
            </a:r>
            <a:endParaRPr kumimoji="1" lang="ja-JP" altLang="en-US" sz="1200" b="1" kern="1200" dirty="0">
              <a:effectLst>
                <a:outerShdw blurRad="38100" dist="38100" dir="2700000" algn="tl">
                  <a:srgbClr val="000000">
                    <a:alpha val="43137"/>
                  </a:srgbClr>
                </a:outerShdw>
              </a:effectLst>
            </a:endParaRPr>
          </a:p>
        </p:txBody>
      </p:sp>
      <p:sp>
        <p:nvSpPr>
          <p:cNvPr id="16" name="角丸四角形 15"/>
          <p:cNvSpPr/>
          <p:nvPr/>
        </p:nvSpPr>
        <p:spPr>
          <a:xfrm>
            <a:off x="7540" y="3511166"/>
            <a:ext cx="4795706" cy="923418"/>
          </a:xfrm>
          <a:prstGeom prst="roundRect">
            <a:avLst>
              <a:gd name="adj" fmla="val 0"/>
            </a:avLst>
          </a:prstGeom>
          <a:noFill/>
          <a:ln w="28575" cap="flat" cmpd="sng" algn="ctr">
            <a:noFill/>
            <a:prstDash val="solid"/>
            <a:miter lim="800000"/>
          </a:ln>
          <a:effectLst/>
        </p:spPr>
        <p:txBody>
          <a:bodyPr rtlCol="0" anchor="t"/>
          <a:lstStyle/>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団体</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の事業により</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重点的に支援していく。</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17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（パラリンピアン</a:t>
            </a:r>
            <a:r>
              <a:rPr kumimoji="0" lang="ja-JP" altLang="en-US" sz="117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との</a:t>
            </a:r>
            <a:r>
              <a:rPr kumimoji="0" lang="ja-JP" altLang="en-US" sz="117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交流、ホテル</a:t>
            </a:r>
            <a:r>
              <a:rPr kumimoji="0" lang="ja-JP" altLang="en-US" sz="117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・公共交通機関のバリアフリー</a:t>
            </a:r>
            <a:r>
              <a:rPr kumimoji="0" lang="ja-JP" altLang="en-US" sz="117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改修支援など）</a:t>
            </a:r>
            <a:endParaRPr kumimoji="0" lang="ja-JP" altLang="en-US" sz="117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・本年</a:t>
            </a:r>
            <a:r>
              <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10</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月に</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共生社会ホストタウンの首長サミット</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を開催し、取組事例を共有するとともに、</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シンポジウム</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を通じて全国に</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発信。</a:t>
            </a:r>
          </a:p>
        </p:txBody>
      </p:sp>
      <p:pic>
        <p:nvPicPr>
          <p:cNvPr id="25" name="図 24">
            <a:extLst>
              <a:ext uri="{FF2B5EF4-FFF2-40B4-BE49-F238E27FC236}">
                <a16:creationId xmlns:a16="http://schemas.microsoft.com/office/drawing/2014/main" id="{CBC169A4-75CB-4849-9865-F0F754E81B00}"/>
              </a:ext>
            </a:extLst>
          </p:cNvPr>
          <p:cNvPicPr>
            <a:picLocks noChangeAspect="1"/>
          </p:cNvPicPr>
          <p:nvPr/>
        </p:nvPicPr>
        <p:blipFill>
          <a:blip r:embed="rId3"/>
          <a:stretch>
            <a:fillRect/>
          </a:stretch>
        </p:blipFill>
        <p:spPr>
          <a:xfrm>
            <a:off x="4862424" y="3139109"/>
            <a:ext cx="1958029" cy="1521635"/>
          </a:xfrm>
          <a:prstGeom prst="rect">
            <a:avLst/>
          </a:prstGeom>
        </p:spPr>
      </p:pic>
      <p:sp>
        <p:nvSpPr>
          <p:cNvPr id="28" name="テキスト ボックス 23"/>
          <p:cNvSpPr txBox="1">
            <a:spLocks noChangeArrowheads="1"/>
          </p:cNvSpPr>
          <p:nvPr/>
        </p:nvSpPr>
        <p:spPr bwMode="auto">
          <a:xfrm>
            <a:off x="4593127" y="4652755"/>
            <a:ext cx="250373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ja-JP" altLang="en-US" sz="900" dirty="0" smtClean="0">
                <a:latin typeface="MS UI Gothic" panose="020B0600070205080204" pitchFamily="50" charset="-128"/>
                <a:ea typeface="MS UI Gothic" panose="020B0600070205080204" pitchFamily="50" charset="-128"/>
              </a:rPr>
              <a:t>カナダチームと小学生との</a:t>
            </a:r>
            <a:r>
              <a:rPr lang="ja-JP" altLang="en-US" sz="900" dirty="0">
                <a:latin typeface="MS UI Gothic" panose="020B0600070205080204" pitchFamily="50" charset="-128"/>
                <a:ea typeface="MS UI Gothic" panose="020B0600070205080204" pitchFamily="50" charset="-128"/>
              </a:rPr>
              <a:t>交流（</a:t>
            </a:r>
            <a:r>
              <a:rPr lang="ja-JP" altLang="en-US" sz="900" dirty="0" smtClean="0">
                <a:latin typeface="MS UI Gothic" panose="020B0600070205080204" pitchFamily="50" charset="-128"/>
                <a:ea typeface="MS UI Gothic" panose="020B0600070205080204" pitchFamily="50" charset="-128"/>
              </a:rPr>
              <a:t>三沢市</a:t>
            </a:r>
            <a:r>
              <a:rPr lang="ja-JP" altLang="en-US" sz="900" dirty="0">
                <a:latin typeface="MS UI Gothic" panose="020B0600070205080204" pitchFamily="50" charset="-128"/>
                <a:ea typeface="MS UI Gothic" panose="020B0600070205080204" pitchFamily="50" charset="-128"/>
              </a:rPr>
              <a:t>）</a:t>
            </a:r>
          </a:p>
        </p:txBody>
      </p:sp>
      <p:sp>
        <p:nvSpPr>
          <p:cNvPr id="29" name="テキスト ボックス 23"/>
          <p:cNvSpPr txBox="1">
            <a:spLocks noChangeArrowheads="1"/>
          </p:cNvSpPr>
          <p:nvPr/>
        </p:nvSpPr>
        <p:spPr bwMode="auto">
          <a:xfrm>
            <a:off x="6622358" y="4652883"/>
            <a:ext cx="257188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ja-JP" altLang="en-US" sz="900" dirty="0" smtClean="0">
                <a:latin typeface="MS UI Gothic" panose="020B0600070205080204" pitchFamily="50" charset="-128"/>
                <a:ea typeface="MS UI Gothic" panose="020B0600070205080204" pitchFamily="50" charset="-128"/>
              </a:rPr>
              <a:t>飲食店など</a:t>
            </a:r>
            <a:r>
              <a:rPr lang="ja-JP" altLang="en-US" sz="900" dirty="0">
                <a:latin typeface="MS UI Gothic" panose="020B0600070205080204" pitchFamily="50" charset="-128"/>
                <a:ea typeface="MS UI Gothic" panose="020B0600070205080204" pitchFamily="50" charset="-128"/>
              </a:rPr>
              <a:t>のバリアフリー</a:t>
            </a:r>
            <a:r>
              <a:rPr lang="ja-JP" altLang="en-US" sz="900" dirty="0" smtClean="0">
                <a:latin typeface="MS UI Gothic" panose="020B0600070205080204" pitchFamily="50" charset="-128"/>
                <a:ea typeface="MS UI Gothic" panose="020B0600070205080204" pitchFamily="50" charset="-128"/>
              </a:rPr>
              <a:t>点検（川崎市）</a:t>
            </a:r>
            <a:endParaRPr lang="ja-JP" altLang="en-US" sz="900" dirty="0">
              <a:latin typeface="MS UI Gothic" panose="020B0600070205080204" pitchFamily="50" charset="-128"/>
              <a:ea typeface="MS UI Gothic" panose="020B0600070205080204" pitchFamily="50" charset="-128"/>
            </a:endParaRPr>
          </a:p>
        </p:txBody>
      </p:sp>
      <p:pic>
        <p:nvPicPr>
          <p:cNvPr id="32" name="Picture 2" descr="D:\Users\02010609\Desktop\川崎市取組写真\飲食店調査.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28018" y="3148562"/>
            <a:ext cx="1987958" cy="1518966"/>
          </a:xfrm>
          <a:prstGeom prst="rect">
            <a:avLst/>
          </a:prstGeom>
          <a:ln>
            <a:noFill/>
          </a:ln>
          <a:effectLst/>
          <a:extLst/>
        </p:spPr>
      </p:pic>
    </p:spTree>
    <p:extLst>
      <p:ext uri="{BB962C8B-B14F-4D97-AF65-F5344CB8AC3E}">
        <p14:creationId xmlns:p14="http://schemas.microsoft.com/office/powerpoint/2010/main" val="4284860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テキスト ボックス 26"/>
          <p:cNvSpPr txBox="1"/>
          <p:nvPr/>
        </p:nvSpPr>
        <p:spPr>
          <a:xfrm>
            <a:off x="-11460" y="2"/>
            <a:ext cx="9155460" cy="453183"/>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effectLst>
            <a:outerShdw blurRad="50800" dist="38100" dir="2700000" algn="tl" rotWithShape="0">
              <a:prstClr val="black">
                <a:alpha val="40000"/>
              </a:prstClr>
            </a:outerShdw>
          </a:effectLst>
        </p:spPr>
        <p:txBody>
          <a:bodyPr wrap="square" lIns="81635" tIns="72000" rIns="81635" bIns="72000" rtlCol="0">
            <a:spAutoFit/>
          </a:bodyPr>
          <a:lstStyle/>
          <a:p>
            <a:pPr algn="ctr"/>
            <a:r>
              <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２</a:t>
            </a:r>
            <a:r>
              <a:rPr lang="ja-JP" altLang="en-US" sz="20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．ホテル・飲食店の</a:t>
            </a:r>
            <a:r>
              <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バリアフリー化の推進</a:t>
            </a:r>
          </a:p>
        </p:txBody>
      </p:sp>
      <p:sp>
        <p:nvSpPr>
          <p:cNvPr id="40" name="角丸四角形 39"/>
          <p:cNvSpPr/>
          <p:nvPr/>
        </p:nvSpPr>
        <p:spPr>
          <a:xfrm>
            <a:off x="4813782" y="879250"/>
            <a:ext cx="4257261" cy="5978749"/>
          </a:xfrm>
          <a:prstGeom prst="roundRect">
            <a:avLst>
              <a:gd name="adj" fmla="val 10823"/>
            </a:avLst>
          </a:prstGeom>
          <a:solidFill>
            <a:sysClr val="window" lastClr="FFFFFF"/>
          </a:solidFill>
          <a:ln w="28575" cap="flat" cmpd="sng" algn="ctr">
            <a:solidFill>
              <a:srgbClr val="002060"/>
            </a:solidFill>
            <a:prstDash val="solid"/>
            <a:miter lim="800000"/>
          </a:ln>
          <a:effectLst/>
        </p:spPr>
        <p:txBody>
          <a:bodyPr rtlCol="0" anchor="t"/>
          <a:lstStyle/>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・大会期</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間中に我が国に来訪する</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障害者やパラリンピアンが、宿泊や飲食を満喫できる環境をスピード感をもって整備</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2200"/>
              </a:lnSpc>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・宿泊施設や施設内</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飲食店の</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バリアフ　</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2200"/>
              </a:lnSpc>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リー化を補助</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金で</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支援</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2200"/>
              </a:lnSpc>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2200"/>
              </a:lnSpc>
              <a:defRPr/>
            </a:pP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2200"/>
              </a:lnSpc>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2200"/>
              </a:lnSpc>
              <a:defRPr/>
            </a:pP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2200"/>
              </a:lnSpc>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2200"/>
              </a:lnSpc>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・宿泊施設のバリアフリー対応状況を一　　</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2200"/>
              </a:lnSpc>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覧化し、観光庁</a:t>
            </a:r>
            <a:r>
              <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HP</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等に掲載を予定</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2200"/>
              </a:lnSpc>
              <a:defRPr/>
            </a:pPr>
            <a:endParaRPr kumimoji="0" lang="en-US" altLang="ja-JP" sz="12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大会関係者、宿泊・飲食事業者等の関係者による「</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実行推進会議</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」を立ち上げ、</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おもてなしを行うムーブメントを形成</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。（令和元年度１月頃を予定）</a:t>
            </a:r>
            <a:endParaRPr kumimoji="0" lang="en-US" altLang="ja-JP" sz="12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sz="11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b="1"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一体的なブランディングの推進</a:t>
            </a:r>
            <a:endParaRPr kumimoji="0" lang="en-US" altLang="ja-JP" b="1"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 </a:t>
            </a:r>
            <a:r>
              <a:rPr kumimoji="0" lang="ja-JP" altLang="en-US" b="1"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過去大会の優良事例紹介</a:t>
            </a:r>
            <a:endParaRPr kumimoji="0" lang="en-US" altLang="ja-JP" b="1"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b="1"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受入に必要な知識等の共有　</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等</a:t>
            </a:r>
            <a:endParaRPr kumimoji="0" lang="en-US" altLang="ja-JP" b="1"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1" name="正方形/長方形 40"/>
          <p:cNvSpPr/>
          <p:nvPr/>
        </p:nvSpPr>
        <p:spPr>
          <a:xfrm>
            <a:off x="4776131" y="545841"/>
            <a:ext cx="4308984" cy="368723"/>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受入環境改善・情報発信</a:t>
            </a:r>
            <a:endParaRPr kumimoji="0" lang="ja-JP" altLang="en-US" b="1" kern="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角丸四角形 12"/>
          <p:cNvSpPr/>
          <p:nvPr/>
        </p:nvSpPr>
        <p:spPr>
          <a:xfrm>
            <a:off x="8793" y="821980"/>
            <a:ext cx="4703884" cy="6036020"/>
          </a:xfrm>
          <a:prstGeom prst="roundRect">
            <a:avLst>
              <a:gd name="adj" fmla="val 5343"/>
            </a:avLst>
          </a:prstGeom>
          <a:solidFill>
            <a:sysClr val="window" lastClr="FFFFFF"/>
          </a:solidFill>
          <a:ln w="28575" cap="flat" cmpd="sng" algn="ctr">
            <a:solidFill>
              <a:srgbClr val="002060"/>
            </a:solidFill>
            <a:prstDash val="solid"/>
            <a:miter lim="800000"/>
          </a:ln>
          <a:effectLst/>
        </p:spPr>
        <p:txBody>
          <a:bodyPr rtlCol="0" anchor="t"/>
          <a:lstStyle/>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国は、本年</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９月</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、一定</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規模以上の</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ホテル又は旅館の建築等を行う場合、当該建築等を行う</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客室</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総数の</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１％以上の</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バリアフリー客室の整備を</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義務化</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・既存客室の整備について、補助</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金で</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支援。</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東京都</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は</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、一般</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客室の</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バリアフリー化を義務化</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（客室の入口のドア幅</a:t>
            </a:r>
            <a:r>
              <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80cm</a:t>
            </a:r>
            <a:r>
              <a:rPr kumimoji="0" lang="ja-JP" altLang="en-US" kern="0" dirty="0" err="1">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段差解消、浴室トイレのドア幅</a:t>
            </a:r>
            <a:r>
              <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70cm</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等）。さらに、誘導水準（同</a:t>
            </a:r>
            <a:r>
              <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75cm</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）を努力</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義務化。</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・上記誘導水準を達成する場合に補助金を嵩上げ（</a:t>
            </a:r>
            <a:r>
              <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9</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割）。容積率も緩和。</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正方形/長方形 34"/>
          <p:cNvSpPr/>
          <p:nvPr/>
        </p:nvSpPr>
        <p:spPr>
          <a:xfrm>
            <a:off x="85252" y="545841"/>
            <a:ext cx="4328425"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ホテル</a:t>
            </a:r>
            <a:r>
              <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の</a:t>
            </a: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バリアフリー化のレベルアップ</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5" name="グループ化 4"/>
          <p:cNvGrpSpPr/>
          <p:nvPr/>
        </p:nvGrpSpPr>
        <p:grpSpPr>
          <a:xfrm>
            <a:off x="1661033" y="1784838"/>
            <a:ext cx="2875795" cy="1226874"/>
            <a:chOff x="333385" y="2132981"/>
            <a:chExt cx="3246406" cy="1348773"/>
          </a:xfrm>
        </p:grpSpPr>
        <p:cxnSp>
          <p:nvCxnSpPr>
            <p:cNvPr id="68" name="直線コネクタ 67"/>
            <p:cNvCxnSpPr/>
            <p:nvPr/>
          </p:nvCxnSpPr>
          <p:spPr>
            <a:xfrm>
              <a:off x="519695" y="2140446"/>
              <a:ext cx="0" cy="11130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テキスト ボックス 114"/>
            <p:cNvSpPr txBox="1"/>
            <p:nvPr/>
          </p:nvSpPr>
          <p:spPr>
            <a:xfrm>
              <a:off x="457657" y="3264667"/>
              <a:ext cx="197496" cy="217087"/>
            </a:xfrm>
            <a:prstGeom prst="rect">
              <a:avLst/>
            </a:prstGeom>
            <a:noFill/>
          </p:spPr>
          <p:txBody>
            <a:bodyPr wrap="none" rtlCol="0">
              <a:spAutoFit/>
            </a:bodyPr>
            <a:lstStyle>
              <a:defPPr>
                <a:defRPr lang="ja-JP"/>
              </a:defPPr>
              <a:lvl1pPr marL="0" algn="l" defTabSz="1087107" rtl="0" eaLnBrk="1" latinLnBrk="0" hangingPunct="1">
                <a:defRPr kumimoji="1" sz="2132" kern="1200">
                  <a:solidFill>
                    <a:schemeClr val="tx1"/>
                  </a:solidFill>
                  <a:latin typeface="+mn-lt"/>
                  <a:ea typeface="+mn-ea"/>
                  <a:cs typeface="+mn-cs"/>
                </a:defRPr>
              </a:lvl1pPr>
              <a:lvl2pPr marL="543554" algn="l" defTabSz="1087107" rtl="0" eaLnBrk="1" latinLnBrk="0" hangingPunct="1">
                <a:defRPr kumimoji="1" sz="2132" kern="1200">
                  <a:solidFill>
                    <a:schemeClr val="tx1"/>
                  </a:solidFill>
                  <a:latin typeface="+mn-lt"/>
                  <a:ea typeface="+mn-ea"/>
                  <a:cs typeface="+mn-cs"/>
                </a:defRPr>
              </a:lvl2pPr>
              <a:lvl3pPr marL="1087107" algn="l" defTabSz="1087107" rtl="0" eaLnBrk="1" latinLnBrk="0" hangingPunct="1">
                <a:defRPr kumimoji="1" sz="2132" kern="1200">
                  <a:solidFill>
                    <a:schemeClr val="tx1"/>
                  </a:solidFill>
                  <a:latin typeface="+mn-lt"/>
                  <a:ea typeface="+mn-ea"/>
                  <a:cs typeface="+mn-cs"/>
                </a:defRPr>
              </a:lvl3pPr>
              <a:lvl4pPr marL="1630661" algn="l" defTabSz="1087107" rtl="0" eaLnBrk="1" latinLnBrk="0" hangingPunct="1">
                <a:defRPr kumimoji="1" sz="2132" kern="1200">
                  <a:solidFill>
                    <a:schemeClr val="tx1"/>
                  </a:solidFill>
                  <a:latin typeface="+mn-lt"/>
                  <a:ea typeface="+mn-ea"/>
                  <a:cs typeface="+mn-cs"/>
                </a:defRPr>
              </a:lvl4pPr>
              <a:lvl5pPr marL="2174215" algn="l" defTabSz="1087107" rtl="0" eaLnBrk="1" latinLnBrk="0" hangingPunct="1">
                <a:defRPr kumimoji="1" sz="2132" kern="1200">
                  <a:solidFill>
                    <a:schemeClr val="tx1"/>
                  </a:solidFill>
                  <a:latin typeface="+mn-lt"/>
                  <a:ea typeface="+mn-ea"/>
                  <a:cs typeface="+mn-cs"/>
                </a:defRPr>
              </a:lvl5pPr>
              <a:lvl6pPr marL="2717768" algn="l" defTabSz="1087107" rtl="0" eaLnBrk="1" latinLnBrk="0" hangingPunct="1">
                <a:defRPr kumimoji="1" sz="2132" kern="1200">
                  <a:solidFill>
                    <a:schemeClr val="tx1"/>
                  </a:solidFill>
                  <a:latin typeface="+mn-lt"/>
                  <a:ea typeface="+mn-ea"/>
                  <a:cs typeface="+mn-cs"/>
                </a:defRPr>
              </a:lvl6pPr>
              <a:lvl7pPr marL="3261322" algn="l" defTabSz="1087107" rtl="0" eaLnBrk="1" latinLnBrk="0" hangingPunct="1">
                <a:defRPr kumimoji="1" sz="2132" kern="1200">
                  <a:solidFill>
                    <a:schemeClr val="tx1"/>
                  </a:solidFill>
                  <a:latin typeface="+mn-lt"/>
                  <a:ea typeface="+mn-ea"/>
                  <a:cs typeface="+mn-cs"/>
                </a:defRPr>
              </a:lvl7pPr>
              <a:lvl8pPr marL="3804875" algn="l" defTabSz="1087107" rtl="0" eaLnBrk="1" latinLnBrk="0" hangingPunct="1">
                <a:defRPr kumimoji="1" sz="2132" kern="1200">
                  <a:solidFill>
                    <a:schemeClr val="tx1"/>
                  </a:solidFill>
                  <a:latin typeface="+mn-lt"/>
                  <a:ea typeface="+mn-ea"/>
                  <a:cs typeface="+mn-cs"/>
                </a:defRPr>
              </a:lvl8pPr>
              <a:lvl9pPr marL="4348429" algn="l" defTabSz="1087107" rtl="0" eaLnBrk="1" latinLnBrk="0" hangingPunct="1">
                <a:defRPr kumimoji="1" sz="2132" kern="1200">
                  <a:solidFill>
                    <a:schemeClr val="tx1"/>
                  </a:solidFill>
                  <a:latin typeface="+mn-lt"/>
                  <a:ea typeface="+mn-ea"/>
                  <a:cs typeface="+mn-cs"/>
                </a:defRPr>
              </a:lvl9pPr>
            </a:lstStyle>
            <a:p>
              <a:r>
                <a:rPr lang="en-US" altLang="ja-JP" sz="1200" dirty="0"/>
                <a:t>0</a:t>
              </a:r>
              <a:endParaRPr lang="ja-JP" altLang="en-US" sz="1200" dirty="0"/>
            </a:p>
          </p:txBody>
        </p:sp>
        <p:sp>
          <p:nvSpPr>
            <p:cNvPr id="70" name="テキスト ボックス 115"/>
            <p:cNvSpPr txBox="1"/>
            <p:nvPr/>
          </p:nvSpPr>
          <p:spPr>
            <a:xfrm>
              <a:off x="900180" y="3264667"/>
              <a:ext cx="304345" cy="217087"/>
            </a:xfrm>
            <a:prstGeom prst="rect">
              <a:avLst/>
            </a:prstGeom>
            <a:noFill/>
          </p:spPr>
          <p:txBody>
            <a:bodyPr wrap="none" rtlCol="0">
              <a:spAutoFit/>
            </a:bodyPr>
            <a:lstStyle>
              <a:defPPr>
                <a:defRPr lang="ja-JP"/>
              </a:defPPr>
              <a:lvl1pPr marL="0" algn="l" defTabSz="1087107" rtl="0" eaLnBrk="1" latinLnBrk="0" hangingPunct="1">
                <a:defRPr kumimoji="1" sz="2132" kern="1200">
                  <a:solidFill>
                    <a:schemeClr val="tx1"/>
                  </a:solidFill>
                  <a:latin typeface="+mn-lt"/>
                  <a:ea typeface="+mn-ea"/>
                  <a:cs typeface="+mn-cs"/>
                </a:defRPr>
              </a:lvl1pPr>
              <a:lvl2pPr marL="543554" algn="l" defTabSz="1087107" rtl="0" eaLnBrk="1" latinLnBrk="0" hangingPunct="1">
                <a:defRPr kumimoji="1" sz="2132" kern="1200">
                  <a:solidFill>
                    <a:schemeClr val="tx1"/>
                  </a:solidFill>
                  <a:latin typeface="+mn-lt"/>
                  <a:ea typeface="+mn-ea"/>
                  <a:cs typeface="+mn-cs"/>
                </a:defRPr>
              </a:lvl2pPr>
              <a:lvl3pPr marL="1087107" algn="l" defTabSz="1087107" rtl="0" eaLnBrk="1" latinLnBrk="0" hangingPunct="1">
                <a:defRPr kumimoji="1" sz="2132" kern="1200">
                  <a:solidFill>
                    <a:schemeClr val="tx1"/>
                  </a:solidFill>
                  <a:latin typeface="+mn-lt"/>
                  <a:ea typeface="+mn-ea"/>
                  <a:cs typeface="+mn-cs"/>
                </a:defRPr>
              </a:lvl3pPr>
              <a:lvl4pPr marL="1630661" algn="l" defTabSz="1087107" rtl="0" eaLnBrk="1" latinLnBrk="0" hangingPunct="1">
                <a:defRPr kumimoji="1" sz="2132" kern="1200">
                  <a:solidFill>
                    <a:schemeClr val="tx1"/>
                  </a:solidFill>
                  <a:latin typeface="+mn-lt"/>
                  <a:ea typeface="+mn-ea"/>
                  <a:cs typeface="+mn-cs"/>
                </a:defRPr>
              </a:lvl4pPr>
              <a:lvl5pPr marL="2174215" algn="l" defTabSz="1087107" rtl="0" eaLnBrk="1" latinLnBrk="0" hangingPunct="1">
                <a:defRPr kumimoji="1" sz="2132" kern="1200">
                  <a:solidFill>
                    <a:schemeClr val="tx1"/>
                  </a:solidFill>
                  <a:latin typeface="+mn-lt"/>
                  <a:ea typeface="+mn-ea"/>
                  <a:cs typeface="+mn-cs"/>
                </a:defRPr>
              </a:lvl5pPr>
              <a:lvl6pPr marL="2717768" algn="l" defTabSz="1087107" rtl="0" eaLnBrk="1" latinLnBrk="0" hangingPunct="1">
                <a:defRPr kumimoji="1" sz="2132" kern="1200">
                  <a:solidFill>
                    <a:schemeClr val="tx1"/>
                  </a:solidFill>
                  <a:latin typeface="+mn-lt"/>
                  <a:ea typeface="+mn-ea"/>
                  <a:cs typeface="+mn-cs"/>
                </a:defRPr>
              </a:lvl6pPr>
              <a:lvl7pPr marL="3261322" algn="l" defTabSz="1087107" rtl="0" eaLnBrk="1" latinLnBrk="0" hangingPunct="1">
                <a:defRPr kumimoji="1" sz="2132" kern="1200">
                  <a:solidFill>
                    <a:schemeClr val="tx1"/>
                  </a:solidFill>
                  <a:latin typeface="+mn-lt"/>
                  <a:ea typeface="+mn-ea"/>
                  <a:cs typeface="+mn-cs"/>
                </a:defRPr>
              </a:lvl7pPr>
              <a:lvl8pPr marL="3804875" algn="l" defTabSz="1087107" rtl="0" eaLnBrk="1" latinLnBrk="0" hangingPunct="1">
                <a:defRPr kumimoji="1" sz="2132" kern="1200">
                  <a:solidFill>
                    <a:schemeClr val="tx1"/>
                  </a:solidFill>
                  <a:latin typeface="+mn-lt"/>
                  <a:ea typeface="+mn-ea"/>
                  <a:cs typeface="+mn-cs"/>
                </a:defRPr>
              </a:lvl8pPr>
              <a:lvl9pPr marL="4348429" algn="l" defTabSz="1087107" rtl="0" eaLnBrk="1" latinLnBrk="0" hangingPunct="1">
                <a:defRPr kumimoji="1" sz="2132" kern="1200">
                  <a:solidFill>
                    <a:schemeClr val="tx1"/>
                  </a:solidFill>
                  <a:latin typeface="+mn-lt"/>
                  <a:ea typeface="+mn-ea"/>
                  <a:cs typeface="+mn-cs"/>
                </a:defRPr>
              </a:lvl9pPr>
            </a:lstStyle>
            <a:p>
              <a:r>
                <a:rPr lang="en-US" altLang="ja-JP" sz="1200" dirty="0"/>
                <a:t>100</a:t>
              </a:r>
              <a:endParaRPr lang="ja-JP" altLang="en-US" sz="1200" dirty="0"/>
            </a:p>
          </p:txBody>
        </p:sp>
        <p:sp>
          <p:nvSpPr>
            <p:cNvPr id="71" name="テキスト ボックス 116"/>
            <p:cNvSpPr txBox="1"/>
            <p:nvPr/>
          </p:nvSpPr>
          <p:spPr>
            <a:xfrm>
              <a:off x="1394724" y="3264667"/>
              <a:ext cx="304345" cy="217087"/>
            </a:xfrm>
            <a:prstGeom prst="rect">
              <a:avLst/>
            </a:prstGeom>
            <a:noFill/>
          </p:spPr>
          <p:txBody>
            <a:bodyPr wrap="none" rtlCol="0">
              <a:spAutoFit/>
            </a:bodyPr>
            <a:lstStyle>
              <a:defPPr>
                <a:defRPr lang="ja-JP"/>
              </a:defPPr>
              <a:lvl1pPr marL="0" algn="l" defTabSz="1087107" rtl="0" eaLnBrk="1" latinLnBrk="0" hangingPunct="1">
                <a:defRPr kumimoji="1" sz="2132" kern="1200">
                  <a:solidFill>
                    <a:schemeClr val="tx1"/>
                  </a:solidFill>
                  <a:latin typeface="+mn-lt"/>
                  <a:ea typeface="+mn-ea"/>
                  <a:cs typeface="+mn-cs"/>
                </a:defRPr>
              </a:lvl1pPr>
              <a:lvl2pPr marL="543554" algn="l" defTabSz="1087107" rtl="0" eaLnBrk="1" latinLnBrk="0" hangingPunct="1">
                <a:defRPr kumimoji="1" sz="2132" kern="1200">
                  <a:solidFill>
                    <a:schemeClr val="tx1"/>
                  </a:solidFill>
                  <a:latin typeface="+mn-lt"/>
                  <a:ea typeface="+mn-ea"/>
                  <a:cs typeface="+mn-cs"/>
                </a:defRPr>
              </a:lvl2pPr>
              <a:lvl3pPr marL="1087107" algn="l" defTabSz="1087107" rtl="0" eaLnBrk="1" latinLnBrk="0" hangingPunct="1">
                <a:defRPr kumimoji="1" sz="2132" kern="1200">
                  <a:solidFill>
                    <a:schemeClr val="tx1"/>
                  </a:solidFill>
                  <a:latin typeface="+mn-lt"/>
                  <a:ea typeface="+mn-ea"/>
                  <a:cs typeface="+mn-cs"/>
                </a:defRPr>
              </a:lvl3pPr>
              <a:lvl4pPr marL="1630661" algn="l" defTabSz="1087107" rtl="0" eaLnBrk="1" latinLnBrk="0" hangingPunct="1">
                <a:defRPr kumimoji="1" sz="2132" kern="1200">
                  <a:solidFill>
                    <a:schemeClr val="tx1"/>
                  </a:solidFill>
                  <a:latin typeface="+mn-lt"/>
                  <a:ea typeface="+mn-ea"/>
                  <a:cs typeface="+mn-cs"/>
                </a:defRPr>
              </a:lvl4pPr>
              <a:lvl5pPr marL="2174215" algn="l" defTabSz="1087107" rtl="0" eaLnBrk="1" latinLnBrk="0" hangingPunct="1">
                <a:defRPr kumimoji="1" sz="2132" kern="1200">
                  <a:solidFill>
                    <a:schemeClr val="tx1"/>
                  </a:solidFill>
                  <a:latin typeface="+mn-lt"/>
                  <a:ea typeface="+mn-ea"/>
                  <a:cs typeface="+mn-cs"/>
                </a:defRPr>
              </a:lvl5pPr>
              <a:lvl6pPr marL="2717768" algn="l" defTabSz="1087107" rtl="0" eaLnBrk="1" latinLnBrk="0" hangingPunct="1">
                <a:defRPr kumimoji="1" sz="2132" kern="1200">
                  <a:solidFill>
                    <a:schemeClr val="tx1"/>
                  </a:solidFill>
                  <a:latin typeface="+mn-lt"/>
                  <a:ea typeface="+mn-ea"/>
                  <a:cs typeface="+mn-cs"/>
                </a:defRPr>
              </a:lvl6pPr>
              <a:lvl7pPr marL="3261322" algn="l" defTabSz="1087107" rtl="0" eaLnBrk="1" latinLnBrk="0" hangingPunct="1">
                <a:defRPr kumimoji="1" sz="2132" kern="1200">
                  <a:solidFill>
                    <a:schemeClr val="tx1"/>
                  </a:solidFill>
                  <a:latin typeface="+mn-lt"/>
                  <a:ea typeface="+mn-ea"/>
                  <a:cs typeface="+mn-cs"/>
                </a:defRPr>
              </a:lvl7pPr>
              <a:lvl8pPr marL="3804875" algn="l" defTabSz="1087107" rtl="0" eaLnBrk="1" latinLnBrk="0" hangingPunct="1">
                <a:defRPr kumimoji="1" sz="2132" kern="1200">
                  <a:solidFill>
                    <a:schemeClr val="tx1"/>
                  </a:solidFill>
                  <a:latin typeface="+mn-lt"/>
                  <a:ea typeface="+mn-ea"/>
                  <a:cs typeface="+mn-cs"/>
                </a:defRPr>
              </a:lvl8pPr>
              <a:lvl9pPr marL="4348429" algn="l" defTabSz="1087107" rtl="0" eaLnBrk="1" latinLnBrk="0" hangingPunct="1">
                <a:defRPr kumimoji="1" sz="2132" kern="1200">
                  <a:solidFill>
                    <a:schemeClr val="tx1"/>
                  </a:solidFill>
                  <a:latin typeface="+mn-lt"/>
                  <a:ea typeface="+mn-ea"/>
                  <a:cs typeface="+mn-cs"/>
                </a:defRPr>
              </a:lvl9pPr>
            </a:lstStyle>
            <a:p>
              <a:r>
                <a:rPr lang="en-US" altLang="ja-JP" sz="1200" dirty="0"/>
                <a:t>200</a:t>
              </a:r>
              <a:endParaRPr lang="ja-JP" altLang="en-US" sz="1200" dirty="0"/>
            </a:p>
          </p:txBody>
        </p:sp>
        <p:cxnSp>
          <p:nvCxnSpPr>
            <p:cNvPr id="72" name="直線コネクタ 71"/>
            <p:cNvCxnSpPr/>
            <p:nvPr/>
          </p:nvCxnSpPr>
          <p:spPr>
            <a:xfrm flipH="1">
              <a:off x="1522973" y="2135043"/>
              <a:ext cx="7392" cy="1118424"/>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519695" y="2871206"/>
              <a:ext cx="2021341" cy="0"/>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519695" y="2488945"/>
              <a:ext cx="2021341" cy="0"/>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5" name="テキスト ボックス 123"/>
            <p:cNvSpPr txBox="1"/>
            <p:nvPr/>
          </p:nvSpPr>
          <p:spPr>
            <a:xfrm>
              <a:off x="333385" y="2751144"/>
              <a:ext cx="197496" cy="217087"/>
            </a:xfrm>
            <a:prstGeom prst="rect">
              <a:avLst/>
            </a:prstGeom>
            <a:noFill/>
          </p:spPr>
          <p:txBody>
            <a:bodyPr wrap="none" rtlCol="0">
              <a:spAutoFit/>
            </a:bodyPr>
            <a:lstStyle>
              <a:defPPr>
                <a:defRPr lang="ja-JP"/>
              </a:defPPr>
              <a:lvl1pPr marL="0" algn="l" defTabSz="1087107" rtl="0" eaLnBrk="1" latinLnBrk="0" hangingPunct="1">
                <a:defRPr kumimoji="1" sz="2132" kern="1200">
                  <a:solidFill>
                    <a:schemeClr val="tx1"/>
                  </a:solidFill>
                  <a:latin typeface="+mn-lt"/>
                  <a:ea typeface="+mn-ea"/>
                  <a:cs typeface="+mn-cs"/>
                </a:defRPr>
              </a:lvl1pPr>
              <a:lvl2pPr marL="543554" algn="l" defTabSz="1087107" rtl="0" eaLnBrk="1" latinLnBrk="0" hangingPunct="1">
                <a:defRPr kumimoji="1" sz="2132" kern="1200">
                  <a:solidFill>
                    <a:schemeClr val="tx1"/>
                  </a:solidFill>
                  <a:latin typeface="+mn-lt"/>
                  <a:ea typeface="+mn-ea"/>
                  <a:cs typeface="+mn-cs"/>
                </a:defRPr>
              </a:lvl2pPr>
              <a:lvl3pPr marL="1087107" algn="l" defTabSz="1087107" rtl="0" eaLnBrk="1" latinLnBrk="0" hangingPunct="1">
                <a:defRPr kumimoji="1" sz="2132" kern="1200">
                  <a:solidFill>
                    <a:schemeClr val="tx1"/>
                  </a:solidFill>
                  <a:latin typeface="+mn-lt"/>
                  <a:ea typeface="+mn-ea"/>
                  <a:cs typeface="+mn-cs"/>
                </a:defRPr>
              </a:lvl3pPr>
              <a:lvl4pPr marL="1630661" algn="l" defTabSz="1087107" rtl="0" eaLnBrk="1" latinLnBrk="0" hangingPunct="1">
                <a:defRPr kumimoji="1" sz="2132" kern="1200">
                  <a:solidFill>
                    <a:schemeClr val="tx1"/>
                  </a:solidFill>
                  <a:latin typeface="+mn-lt"/>
                  <a:ea typeface="+mn-ea"/>
                  <a:cs typeface="+mn-cs"/>
                </a:defRPr>
              </a:lvl4pPr>
              <a:lvl5pPr marL="2174215" algn="l" defTabSz="1087107" rtl="0" eaLnBrk="1" latinLnBrk="0" hangingPunct="1">
                <a:defRPr kumimoji="1" sz="2132" kern="1200">
                  <a:solidFill>
                    <a:schemeClr val="tx1"/>
                  </a:solidFill>
                  <a:latin typeface="+mn-lt"/>
                  <a:ea typeface="+mn-ea"/>
                  <a:cs typeface="+mn-cs"/>
                </a:defRPr>
              </a:lvl5pPr>
              <a:lvl6pPr marL="2717768" algn="l" defTabSz="1087107" rtl="0" eaLnBrk="1" latinLnBrk="0" hangingPunct="1">
                <a:defRPr kumimoji="1" sz="2132" kern="1200">
                  <a:solidFill>
                    <a:schemeClr val="tx1"/>
                  </a:solidFill>
                  <a:latin typeface="+mn-lt"/>
                  <a:ea typeface="+mn-ea"/>
                  <a:cs typeface="+mn-cs"/>
                </a:defRPr>
              </a:lvl6pPr>
              <a:lvl7pPr marL="3261322" algn="l" defTabSz="1087107" rtl="0" eaLnBrk="1" latinLnBrk="0" hangingPunct="1">
                <a:defRPr kumimoji="1" sz="2132" kern="1200">
                  <a:solidFill>
                    <a:schemeClr val="tx1"/>
                  </a:solidFill>
                  <a:latin typeface="+mn-lt"/>
                  <a:ea typeface="+mn-ea"/>
                  <a:cs typeface="+mn-cs"/>
                </a:defRPr>
              </a:lvl7pPr>
              <a:lvl8pPr marL="3804875" algn="l" defTabSz="1087107" rtl="0" eaLnBrk="1" latinLnBrk="0" hangingPunct="1">
                <a:defRPr kumimoji="1" sz="2132" kern="1200">
                  <a:solidFill>
                    <a:schemeClr val="tx1"/>
                  </a:solidFill>
                  <a:latin typeface="+mn-lt"/>
                  <a:ea typeface="+mn-ea"/>
                  <a:cs typeface="+mn-cs"/>
                </a:defRPr>
              </a:lvl8pPr>
              <a:lvl9pPr marL="4348429" algn="l" defTabSz="1087107" rtl="0" eaLnBrk="1" latinLnBrk="0" hangingPunct="1">
                <a:defRPr kumimoji="1" sz="2132" kern="1200">
                  <a:solidFill>
                    <a:schemeClr val="tx1"/>
                  </a:solidFill>
                  <a:latin typeface="+mn-lt"/>
                  <a:ea typeface="+mn-ea"/>
                  <a:cs typeface="+mn-cs"/>
                </a:defRPr>
              </a:lvl9pPr>
            </a:lstStyle>
            <a:p>
              <a:r>
                <a:rPr lang="en-US" altLang="ja-JP" sz="1200" dirty="0"/>
                <a:t>2</a:t>
              </a:r>
              <a:endParaRPr lang="ja-JP" altLang="en-US" sz="1200" dirty="0"/>
            </a:p>
          </p:txBody>
        </p:sp>
        <p:cxnSp>
          <p:nvCxnSpPr>
            <p:cNvPr id="76" name="直線コネクタ 75"/>
            <p:cNvCxnSpPr/>
            <p:nvPr/>
          </p:nvCxnSpPr>
          <p:spPr>
            <a:xfrm>
              <a:off x="519695" y="3062336"/>
              <a:ext cx="2021341" cy="0"/>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519695" y="2680076"/>
              <a:ext cx="2021341" cy="0"/>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a:off x="519695" y="2297815"/>
              <a:ext cx="2021341" cy="0"/>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9" name="テキスト ボックス 129"/>
            <p:cNvSpPr txBox="1"/>
            <p:nvPr/>
          </p:nvSpPr>
          <p:spPr>
            <a:xfrm>
              <a:off x="333385" y="2374182"/>
              <a:ext cx="197496" cy="217087"/>
            </a:xfrm>
            <a:prstGeom prst="rect">
              <a:avLst/>
            </a:prstGeom>
            <a:noFill/>
          </p:spPr>
          <p:txBody>
            <a:bodyPr wrap="none" rtlCol="0">
              <a:spAutoFit/>
            </a:bodyPr>
            <a:lstStyle>
              <a:defPPr>
                <a:defRPr lang="ja-JP"/>
              </a:defPPr>
              <a:lvl1pPr marL="0" algn="l" defTabSz="1087107" rtl="0" eaLnBrk="1" latinLnBrk="0" hangingPunct="1">
                <a:defRPr kumimoji="1" sz="2132" kern="1200">
                  <a:solidFill>
                    <a:schemeClr val="tx1"/>
                  </a:solidFill>
                  <a:latin typeface="+mn-lt"/>
                  <a:ea typeface="+mn-ea"/>
                  <a:cs typeface="+mn-cs"/>
                </a:defRPr>
              </a:lvl1pPr>
              <a:lvl2pPr marL="543554" algn="l" defTabSz="1087107" rtl="0" eaLnBrk="1" latinLnBrk="0" hangingPunct="1">
                <a:defRPr kumimoji="1" sz="2132" kern="1200">
                  <a:solidFill>
                    <a:schemeClr val="tx1"/>
                  </a:solidFill>
                  <a:latin typeface="+mn-lt"/>
                  <a:ea typeface="+mn-ea"/>
                  <a:cs typeface="+mn-cs"/>
                </a:defRPr>
              </a:lvl2pPr>
              <a:lvl3pPr marL="1087107" algn="l" defTabSz="1087107" rtl="0" eaLnBrk="1" latinLnBrk="0" hangingPunct="1">
                <a:defRPr kumimoji="1" sz="2132" kern="1200">
                  <a:solidFill>
                    <a:schemeClr val="tx1"/>
                  </a:solidFill>
                  <a:latin typeface="+mn-lt"/>
                  <a:ea typeface="+mn-ea"/>
                  <a:cs typeface="+mn-cs"/>
                </a:defRPr>
              </a:lvl3pPr>
              <a:lvl4pPr marL="1630661" algn="l" defTabSz="1087107" rtl="0" eaLnBrk="1" latinLnBrk="0" hangingPunct="1">
                <a:defRPr kumimoji="1" sz="2132" kern="1200">
                  <a:solidFill>
                    <a:schemeClr val="tx1"/>
                  </a:solidFill>
                  <a:latin typeface="+mn-lt"/>
                  <a:ea typeface="+mn-ea"/>
                  <a:cs typeface="+mn-cs"/>
                </a:defRPr>
              </a:lvl4pPr>
              <a:lvl5pPr marL="2174215" algn="l" defTabSz="1087107" rtl="0" eaLnBrk="1" latinLnBrk="0" hangingPunct="1">
                <a:defRPr kumimoji="1" sz="2132" kern="1200">
                  <a:solidFill>
                    <a:schemeClr val="tx1"/>
                  </a:solidFill>
                  <a:latin typeface="+mn-lt"/>
                  <a:ea typeface="+mn-ea"/>
                  <a:cs typeface="+mn-cs"/>
                </a:defRPr>
              </a:lvl5pPr>
              <a:lvl6pPr marL="2717768" algn="l" defTabSz="1087107" rtl="0" eaLnBrk="1" latinLnBrk="0" hangingPunct="1">
                <a:defRPr kumimoji="1" sz="2132" kern="1200">
                  <a:solidFill>
                    <a:schemeClr val="tx1"/>
                  </a:solidFill>
                  <a:latin typeface="+mn-lt"/>
                  <a:ea typeface="+mn-ea"/>
                  <a:cs typeface="+mn-cs"/>
                </a:defRPr>
              </a:lvl6pPr>
              <a:lvl7pPr marL="3261322" algn="l" defTabSz="1087107" rtl="0" eaLnBrk="1" latinLnBrk="0" hangingPunct="1">
                <a:defRPr kumimoji="1" sz="2132" kern="1200">
                  <a:solidFill>
                    <a:schemeClr val="tx1"/>
                  </a:solidFill>
                  <a:latin typeface="+mn-lt"/>
                  <a:ea typeface="+mn-ea"/>
                  <a:cs typeface="+mn-cs"/>
                </a:defRPr>
              </a:lvl7pPr>
              <a:lvl8pPr marL="3804875" algn="l" defTabSz="1087107" rtl="0" eaLnBrk="1" latinLnBrk="0" hangingPunct="1">
                <a:defRPr kumimoji="1" sz="2132" kern="1200">
                  <a:solidFill>
                    <a:schemeClr val="tx1"/>
                  </a:solidFill>
                  <a:latin typeface="+mn-lt"/>
                  <a:ea typeface="+mn-ea"/>
                  <a:cs typeface="+mn-cs"/>
                </a:defRPr>
              </a:lvl8pPr>
              <a:lvl9pPr marL="4348429" algn="l" defTabSz="1087107" rtl="0" eaLnBrk="1" latinLnBrk="0" hangingPunct="1">
                <a:defRPr kumimoji="1" sz="2132" kern="1200">
                  <a:solidFill>
                    <a:schemeClr val="tx1"/>
                  </a:solidFill>
                  <a:latin typeface="+mn-lt"/>
                  <a:ea typeface="+mn-ea"/>
                  <a:cs typeface="+mn-cs"/>
                </a:defRPr>
              </a:lvl9pPr>
            </a:lstStyle>
            <a:p>
              <a:r>
                <a:rPr lang="en-US" altLang="ja-JP" sz="1200" dirty="0"/>
                <a:t>4</a:t>
              </a:r>
              <a:endParaRPr lang="ja-JP" altLang="en-US" sz="1200" dirty="0"/>
            </a:p>
          </p:txBody>
        </p:sp>
        <p:sp>
          <p:nvSpPr>
            <p:cNvPr id="80" name="テキスト ボックス 141"/>
            <p:cNvSpPr txBox="1"/>
            <p:nvPr/>
          </p:nvSpPr>
          <p:spPr>
            <a:xfrm>
              <a:off x="1896361" y="3264667"/>
              <a:ext cx="304345" cy="217087"/>
            </a:xfrm>
            <a:prstGeom prst="rect">
              <a:avLst/>
            </a:prstGeom>
            <a:noFill/>
          </p:spPr>
          <p:txBody>
            <a:bodyPr wrap="none" rtlCol="0">
              <a:spAutoFit/>
            </a:bodyPr>
            <a:lstStyle>
              <a:defPPr>
                <a:defRPr lang="ja-JP"/>
              </a:defPPr>
              <a:lvl1pPr marL="0" algn="l" defTabSz="1087107" rtl="0" eaLnBrk="1" latinLnBrk="0" hangingPunct="1">
                <a:defRPr kumimoji="1" sz="2132" kern="1200">
                  <a:solidFill>
                    <a:schemeClr val="tx1"/>
                  </a:solidFill>
                  <a:latin typeface="+mn-lt"/>
                  <a:ea typeface="+mn-ea"/>
                  <a:cs typeface="+mn-cs"/>
                </a:defRPr>
              </a:lvl1pPr>
              <a:lvl2pPr marL="543554" algn="l" defTabSz="1087107" rtl="0" eaLnBrk="1" latinLnBrk="0" hangingPunct="1">
                <a:defRPr kumimoji="1" sz="2132" kern="1200">
                  <a:solidFill>
                    <a:schemeClr val="tx1"/>
                  </a:solidFill>
                  <a:latin typeface="+mn-lt"/>
                  <a:ea typeface="+mn-ea"/>
                  <a:cs typeface="+mn-cs"/>
                </a:defRPr>
              </a:lvl2pPr>
              <a:lvl3pPr marL="1087107" algn="l" defTabSz="1087107" rtl="0" eaLnBrk="1" latinLnBrk="0" hangingPunct="1">
                <a:defRPr kumimoji="1" sz="2132" kern="1200">
                  <a:solidFill>
                    <a:schemeClr val="tx1"/>
                  </a:solidFill>
                  <a:latin typeface="+mn-lt"/>
                  <a:ea typeface="+mn-ea"/>
                  <a:cs typeface="+mn-cs"/>
                </a:defRPr>
              </a:lvl3pPr>
              <a:lvl4pPr marL="1630661" algn="l" defTabSz="1087107" rtl="0" eaLnBrk="1" latinLnBrk="0" hangingPunct="1">
                <a:defRPr kumimoji="1" sz="2132" kern="1200">
                  <a:solidFill>
                    <a:schemeClr val="tx1"/>
                  </a:solidFill>
                  <a:latin typeface="+mn-lt"/>
                  <a:ea typeface="+mn-ea"/>
                  <a:cs typeface="+mn-cs"/>
                </a:defRPr>
              </a:lvl4pPr>
              <a:lvl5pPr marL="2174215" algn="l" defTabSz="1087107" rtl="0" eaLnBrk="1" latinLnBrk="0" hangingPunct="1">
                <a:defRPr kumimoji="1" sz="2132" kern="1200">
                  <a:solidFill>
                    <a:schemeClr val="tx1"/>
                  </a:solidFill>
                  <a:latin typeface="+mn-lt"/>
                  <a:ea typeface="+mn-ea"/>
                  <a:cs typeface="+mn-cs"/>
                </a:defRPr>
              </a:lvl5pPr>
              <a:lvl6pPr marL="2717768" algn="l" defTabSz="1087107" rtl="0" eaLnBrk="1" latinLnBrk="0" hangingPunct="1">
                <a:defRPr kumimoji="1" sz="2132" kern="1200">
                  <a:solidFill>
                    <a:schemeClr val="tx1"/>
                  </a:solidFill>
                  <a:latin typeface="+mn-lt"/>
                  <a:ea typeface="+mn-ea"/>
                  <a:cs typeface="+mn-cs"/>
                </a:defRPr>
              </a:lvl6pPr>
              <a:lvl7pPr marL="3261322" algn="l" defTabSz="1087107" rtl="0" eaLnBrk="1" latinLnBrk="0" hangingPunct="1">
                <a:defRPr kumimoji="1" sz="2132" kern="1200">
                  <a:solidFill>
                    <a:schemeClr val="tx1"/>
                  </a:solidFill>
                  <a:latin typeface="+mn-lt"/>
                  <a:ea typeface="+mn-ea"/>
                  <a:cs typeface="+mn-cs"/>
                </a:defRPr>
              </a:lvl7pPr>
              <a:lvl8pPr marL="3804875" algn="l" defTabSz="1087107" rtl="0" eaLnBrk="1" latinLnBrk="0" hangingPunct="1">
                <a:defRPr kumimoji="1" sz="2132" kern="1200">
                  <a:solidFill>
                    <a:schemeClr val="tx1"/>
                  </a:solidFill>
                  <a:latin typeface="+mn-lt"/>
                  <a:ea typeface="+mn-ea"/>
                  <a:cs typeface="+mn-cs"/>
                </a:defRPr>
              </a:lvl8pPr>
              <a:lvl9pPr marL="4348429" algn="l" defTabSz="1087107" rtl="0" eaLnBrk="1" latinLnBrk="0" hangingPunct="1">
                <a:defRPr kumimoji="1" sz="2132" kern="1200">
                  <a:solidFill>
                    <a:schemeClr val="tx1"/>
                  </a:solidFill>
                  <a:latin typeface="+mn-lt"/>
                  <a:ea typeface="+mn-ea"/>
                  <a:cs typeface="+mn-cs"/>
                </a:defRPr>
              </a:lvl9pPr>
            </a:lstStyle>
            <a:p>
              <a:r>
                <a:rPr lang="en-US" altLang="ja-JP" sz="1200" dirty="0"/>
                <a:t>300</a:t>
              </a:r>
              <a:endParaRPr lang="ja-JP" altLang="en-US" sz="1200" dirty="0"/>
            </a:p>
          </p:txBody>
        </p:sp>
        <p:sp>
          <p:nvSpPr>
            <p:cNvPr id="81" name="テキスト ボックス 142"/>
            <p:cNvSpPr txBox="1"/>
            <p:nvPr/>
          </p:nvSpPr>
          <p:spPr>
            <a:xfrm>
              <a:off x="2412786" y="3264667"/>
              <a:ext cx="304345" cy="217087"/>
            </a:xfrm>
            <a:prstGeom prst="rect">
              <a:avLst/>
            </a:prstGeom>
            <a:noFill/>
          </p:spPr>
          <p:txBody>
            <a:bodyPr wrap="none" rtlCol="0">
              <a:spAutoFit/>
            </a:bodyPr>
            <a:lstStyle>
              <a:defPPr>
                <a:defRPr lang="ja-JP"/>
              </a:defPPr>
              <a:lvl1pPr marL="0" algn="l" defTabSz="1087107" rtl="0" eaLnBrk="1" latinLnBrk="0" hangingPunct="1">
                <a:defRPr kumimoji="1" sz="2132" kern="1200">
                  <a:solidFill>
                    <a:schemeClr val="tx1"/>
                  </a:solidFill>
                  <a:latin typeface="+mn-lt"/>
                  <a:ea typeface="+mn-ea"/>
                  <a:cs typeface="+mn-cs"/>
                </a:defRPr>
              </a:lvl1pPr>
              <a:lvl2pPr marL="543554" algn="l" defTabSz="1087107" rtl="0" eaLnBrk="1" latinLnBrk="0" hangingPunct="1">
                <a:defRPr kumimoji="1" sz="2132" kern="1200">
                  <a:solidFill>
                    <a:schemeClr val="tx1"/>
                  </a:solidFill>
                  <a:latin typeface="+mn-lt"/>
                  <a:ea typeface="+mn-ea"/>
                  <a:cs typeface="+mn-cs"/>
                </a:defRPr>
              </a:lvl2pPr>
              <a:lvl3pPr marL="1087107" algn="l" defTabSz="1087107" rtl="0" eaLnBrk="1" latinLnBrk="0" hangingPunct="1">
                <a:defRPr kumimoji="1" sz="2132" kern="1200">
                  <a:solidFill>
                    <a:schemeClr val="tx1"/>
                  </a:solidFill>
                  <a:latin typeface="+mn-lt"/>
                  <a:ea typeface="+mn-ea"/>
                  <a:cs typeface="+mn-cs"/>
                </a:defRPr>
              </a:lvl3pPr>
              <a:lvl4pPr marL="1630661" algn="l" defTabSz="1087107" rtl="0" eaLnBrk="1" latinLnBrk="0" hangingPunct="1">
                <a:defRPr kumimoji="1" sz="2132" kern="1200">
                  <a:solidFill>
                    <a:schemeClr val="tx1"/>
                  </a:solidFill>
                  <a:latin typeface="+mn-lt"/>
                  <a:ea typeface="+mn-ea"/>
                  <a:cs typeface="+mn-cs"/>
                </a:defRPr>
              </a:lvl4pPr>
              <a:lvl5pPr marL="2174215" algn="l" defTabSz="1087107" rtl="0" eaLnBrk="1" latinLnBrk="0" hangingPunct="1">
                <a:defRPr kumimoji="1" sz="2132" kern="1200">
                  <a:solidFill>
                    <a:schemeClr val="tx1"/>
                  </a:solidFill>
                  <a:latin typeface="+mn-lt"/>
                  <a:ea typeface="+mn-ea"/>
                  <a:cs typeface="+mn-cs"/>
                </a:defRPr>
              </a:lvl5pPr>
              <a:lvl6pPr marL="2717768" algn="l" defTabSz="1087107" rtl="0" eaLnBrk="1" latinLnBrk="0" hangingPunct="1">
                <a:defRPr kumimoji="1" sz="2132" kern="1200">
                  <a:solidFill>
                    <a:schemeClr val="tx1"/>
                  </a:solidFill>
                  <a:latin typeface="+mn-lt"/>
                  <a:ea typeface="+mn-ea"/>
                  <a:cs typeface="+mn-cs"/>
                </a:defRPr>
              </a:lvl6pPr>
              <a:lvl7pPr marL="3261322" algn="l" defTabSz="1087107" rtl="0" eaLnBrk="1" latinLnBrk="0" hangingPunct="1">
                <a:defRPr kumimoji="1" sz="2132" kern="1200">
                  <a:solidFill>
                    <a:schemeClr val="tx1"/>
                  </a:solidFill>
                  <a:latin typeface="+mn-lt"/>
                  <a:ea typeface="+mn-ea"/>
                  <a:cs typeface="+mn-cs"/>
                </a:defRPr>
              </a:lvl7pPr>
              <a:lvl8pPr marL="3804875" algn="l" defTabSz="1087107" rtl="0" eaLnBrk="1" latinLnBrk="0" hangingPunct="1">
                <a:defRPr kumimoji="1" sz="2132" kern="1200">
                  <a:solidFill>
                    <a:schemeClr val="tx1"/>
                  </a:solidFill>
                  <a:latin typeface="+mn-lt"/>
                  <a:ea typeface="+mn-ea"/>
                  <a:cs typeface="+mn-cs"/>
                </a:defRPr>
              </a:lvl8pPr>
              <a:lvl9pPr marL="4348429" algn="l" defTabSz="1087107" rtl="0" eaLnBrk="1" latinLnBrk="0" hangingPunct="1">
                <a:defRPr kumimoji="1" sz="2132" kern="1200">
                  <a:solidFill>
                    <a:schemeClr val="tx1"/>
                  </a:solidFill>
                  <a:latin typeface="+mn-lt"/>
                  <a:ea typeface="+mn-ea"/>
                  <a:cs typeface="+mn-cs"/>
                </a:defRPr>
              </a:lvl9pPr>
            </a:lstStyle>
            <a:p>
              <a:r>
                <a:rPr lang="en-US" altLang="ja-JP" sz="1200" dirty="0"/>
                <a:t>400</a:t>
              </a:r>
              <a:endParaRPr lang="ja-JP" altLang="en-US" sz="1200" dirty="0"/>
            </a:p>
          </p:txBody>
        </p:sp>
        <p:sp>
          <p:nvSpPr>
            <p:cNvPr id="82" name="円/楕円 226"/>
            <p:cNvSpPr/>
            <p:nvPr/>
          </p:nvSpPr>
          <p:spPr>
            <a:xfrm>
              <a:off x="1010415" y="2850635"/>
              <a:ext cx="22864" cy="40668"/>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1087107" rtl="0" eaLnBrk="1" latinLnBrk="0" hangingPunct="1">
                <a:defRPr kumimoji="1" sz="2132" kern="1200">
                  <a:solidFill>
                    <a:schemeClr val="lt1"/>
                  </a:solidFill>
                  <a:latin typeface="+mn-lt"/>
                  <a:ea typeface="+mn-ea"/>
                  <a:cs typeface="+mn-cs"/>
                </a:defRPr>
              </a:lvl1pPr>
              <a:lvl2pPr marL="543554" algn="l" defTabSz="1087107" rtl="0" eaLnBrk="1" latinLnBrk="0" hangingPunct="1">
                <a:defRPr kumimoji="1" sz="2132" kern="1200">
                  <a:solidFill>
                    <a:schemeClr val="lt1"/>
                  </a:solidFill>
                  <a:latin typeface="+mn-lt"/>
                  <a:ea typeface="+mn-ea"/>
                  <a:cs typeface="+mn-cs"/>
                </a:defRPr>
              </a:lvl2pPr>
              <a:lvl3pPr marL="1087107" algn="l" defTabSz="1087107" rtl="0" eaLnBrk="1" latinLnBrk="0" hangingPunct="1">
                <a:defRPr kumimoji="1" sz="2132" kern="1200">
                  <a:solidFill>
                    <a:schemeClr val="lt1"/>
                  </a:solidFill>
                  <a:latin typeface="+mn-lt"/>
                  <a:ea typeface="+mn-ea"/>
                  <a:cs typeface="+mn-cs"/>
                </a:defRPr>
              </a:lvl3pPr>
              <a:lvl4pPr marL="1630661" algn="l" defTabSz="1087107" rtl="0" eaLnBrk="1" latinLnBrk="0" hangingPunct="1">
                <a:defRPr kumimoji="1" sz="2132" kern="1200">
                  <a:solidFill>
                    <a:schemeClr val="lt1"/>
                  </a:solidFill>
                  <a:latin typeface="+mn-lt"/>
                  <a:ea typeface="+mn-ea"/>
                  <a:cs typeface="+mn-cs"/>
                </a:defRPr>
              </a:lvl4pPr>
              <a:lvl5pPr marL="2174215" algn="l" defTabSz="1087107" rtl="0" eaLnBrk="1" latinLnBrk="0" hangingPunct="1">
                <a:defRPr kumimoji="1" sz="2132" kern="1200">
                  <a:solidFill>
                    <a:schemeClr val="lt1"/>
                  </a:solidFill>
                  <a:latin typeface="+mn-lt"/>
                  <a:ea typeface="+mn-ea"/>
                  <a:cs typeface="+mn-cs"/>
                </a:defRPr>
              </a:lvl5pPr>
              <a:lvl6pPr marL="2717768" algn="l" defTabSz="1087107" rtl="0" eaLnBrk="1" latinLnBrk="0" hangingPunct="1">
                <a:defRPr kumimoji="1" sz="2132" kern="1200">
                  <a:solidFill>
                    <a:schemeClr val="lt1"/>
                  </a:solidFill>
                  <a:latin typeface="+mn-lt"/>
                  <a:ea typeface="+mn-ea"/>
                  <a:cs typeface="+mn-cs"/>
                </a:defRPr>
              </a:lvl6pPr>
              <a:lvl7pPr marL="3261322" algn="l" defTabSz="1087107" rtl="0" eaLnBrk="1" latinLnBrk="0" hangingPunct="1">
                <a:defRPr kumimoji="1" sz="2132" kern="1200">
                  <a:solidFill>
                    <a:schemeClr val="lt1"/>
                  </a:solidFill>
                  <a:latin typeface="+mn-lt"/>
                  <a:ea typeface="+mn-ea"/>
                  <a:cs typeface="+mn-cs"/>
                </a:defRPr>
              </a:lvl7pPr>
              <a:lvl8pPr marL="3804875" algn="l" defTabSz="1087107" rtl="0" eaLnBrk="1" latinLnBrk="0" hangingPunct="1">
                <a:defRPr kumimoji="1" sz="2132" kern="1200">
                  <a:solidFill>
                    <a:schemeClr val="lt1"/>
                  </a:solidFill>
                  <a:latin typeface="+mn-lt"/>
                  <a:ea typeface="+mn-ea"/>
                  <a:cs typeface="+mn-cs"/>
                </a:defRPr>
              </a:lvl8pPr>
              <a:lvl9pPr marL="4348429" algn="l" defTabSz="1087107" rtl="0" eaLnBrk="1" latinLnBrk="0" hangingPunct="1">
                <a:defRPr kumimoji="1" sz="2132" kern="1200">
                  <a:solidFill>
                    <a:schemeClr val="lt1"/>
                  </a:solidFill>
                  <a:latin typeface="+mn-lt"/>
                  <a:ea typeface="+mn-ea"/>
                  <a:cs typeface="+mn-cs"/>
                </a:defRPr>
              </a:lvl9pPr>
            </a:lstStyle>
            <a:p>
              <a:pPr algn="ctr"/>
              <a:endParaRPr lang="ja-JP" altLang="en-US"/>
            </a:p>
          </p:txBody>
        </p:sp>
        <p:sp>
          <p:nvSpPr>
            <p:cNvPr id="83" name="テキスト ボックス 154"/>
            <p:cNvSpPr txBox="1"/>
            <p:nvPr/>
          </p:nvSpPr>
          <p:spPr>
            <a:xfrm>
              <a:off x="333385" y="2952322"/>
              <a:ext cx="197496" cy="217087"/>
            </a:xfrm>
            <a:prstGeom prst="rect">
              <a:avLst/>
            </a:prstGeom>
            <a:noFill/>
          </p:spPr>
          <p:txBody>
            <a:bodyPr wrap="none" rtlCol="0">
              <a:spAutoFit/>
            </a:bodyPr>
            <a:lstStyle>
              <a:defPPr>
                <a:defRPr lang="ja-JP"/>
              </a:defPPr>
              <a:lvl1pPr marL="0" algn="l" defTabSz="1087107" rtl="0" eaLnBrk="1" latinLnBrk="0" hangingPunct="1">
                <a:defRPr kumimoji="1" sz="2132" kern="1200">
                  <a:solidFill>
                    <a:schemeClr val="tx1"/>
                  </a:solidFill>
                  <a:latin typeface="+mn-lt"/>
                  <a:ea typeface="+mn-ea"/>
                  <a:cs typeface="+mn-cs"/>
                </a:defRPr>
              </a:lvl1pPr>
              <a:lvl2pPr marL="543554" algn="l" defTabSz="1087107" rtl="0" eaLnBrk="1" latinLnBrk="0" hangingPunct="1">
                <a:defRPr kumimoji="1" sz="2132" kern="1200">
                  <a:solidFill>
                    <a:schemeClr val="tx1"/>
                  </a:solidFill>
                  <a:latin typeface="+mn-lt"/>
                  <a:ea typeface="+mn-ea"/>
                  <a:cs typeface="+mn-cs"/>
                </a:defRPr>
              </a:lvl2pPr>
              <a:lvl3pPr marL="1087107" algn="l" defTabSz="1087107" rtl="0" eaLnBrk="1" latinLnBrk="0" hangingPunct="1">
                <a:defRPr kumimoji="1" sz="2132" kern="1200">
                  <a:solidFill>
                    <a:schemeClr val="tx1"/>
                  </a:solidFill>
                  <a:latin typeface="+mn-lt"/>
                  <a:ea typeface="+mn-ea"/>
                  <a:cs typeface="+mn-cs"/>
                </a:defRPr>
              </a:lvl3pPr>
              <a:lvl4pPr marL="1630661" algn="l" defTabSz="1087107" rtl="0" eaLnBrk="1" latinLnBrk="0" hangingPunct="1">
                <a:defRPr kumimoji="1" sz="2132" kern="1200">
                  <a:solidFill>
                    <a:schemeClr val="tx1"/>
                  </a:solidFill>
                  <a:latin typeface="+mn-lt"/>
                  <a:ea typeface="+mn-ea"/>
                  <a:cs typeface="+mn-cs"/>
                </a:defRPr>
              </a:lvl4pPr>
              <a:lvl5pPr marL="2174215" algn="l" defTabSz="1087107" rtl="0" eaLnBrk="1" latinLnBrk="0" hangingPunct="1">
                <a:defRPr kumimoji="1" sz="2132" kern="1200">
                  <a:solidFill>
                    <a:schemeClr val="tx1"/>
                  </a:solidFill>
                  <a:latin typeface="+mn-lt"/>
                  <a:ea typeface="+mn-ea"/>
                  <a:cs typeface="+mn-cs"/>
                </a:defRPr>
              </a:lvl5pPr>
              <a:lvl6pPr marL="2717768" algn="l" defTabSz="1087107" rtl="0" eaLnBrk="1" latinLnBrk="0" hangingPunct="1">
                <a:defRPr kumimoji="1" sz="2132" kern="1200">
                  <a:solidFill>
                    <a:schemeClr val="tx1"/>
                  </a:solidFill>
                  <a:latin typeface="+mn-lt"/>
                  <a:ea typeface="+mn-ea"/>
                  <a:cs typeface="+mn-cs"/>
                </a:defRPr>
              </a:lvl6pPr>
              <a:lvl7pPr marL="3261322" algn="l" defTabSz="1087107" rtl="0" eaLnBrk="1" latinLnBrk="0" hangingPunct="1">
                <a:defRPr kumimoji="1" sz="2132" kern="1200">
                  <a:solidFill>
                    <a:schemeClr val="tx1"/>
                  </a:solidFill>
                  <a:latin typeface="+mn-lt"/>
                  <a:ea typeface="+mn-ea"/>
                  <a:cs typeface="+mn-cs"/>
                </a:defRPr>
              </a:lvl7pPr>
              <a:lvl8pPr marL="3804875" algn="l" defTabSz="1087107" rtl="0" eaLnBrk="1" latinLnBrk="0" hangingPunct="1">
                <a:defRPr kumimoji="1" sz="2132" kern="1200">
                  <a:solidFill>
                    <a:schemeClr val="tx1"/>
                  </a:solidFill>
                  <a:latin typeface="+mn-lt"/>
                  <a:ea typeface="+mn-ea"/>
                  <a:cs typeface="+mn-cs"/>
                </a:defRPr>
              </a:lvl8pPr>
              <a:lvl9pPr marL="4348429" algn="l" defTabSz="1087107" rtl="0" eaLnBrk="1" latinLnBrk="0" hangingPunct="1">
                <a:defRPr kumimoji="1" sz="2132" kern="1200">
                  <a:solidFill>
                    <a:schemeClr val="tx1"/>
                  </a:solidFill>
                  <a:latin typeface="+mn-lt"/>
                  <a:ea typeface="+mn-ea"/>
                  <a:cs typeface="+mn-cs"/>
                </a:defRPr>
              </a:lvl9pPr>
            </a:lstStyle>
            <a:p>
              <a:r>
                <a:rPr lang="en-US" altLang="ja-JP" sz="1200" dirty="0"/>
                <a:t>1</a:t>
              </a:r>
              <a:endParaRPr lang="ja-JP" altLang="en-US" sz="1200" dirty="0"/>
            </a:p>
          </p:txBody>
        </p:sp>
        <p:sp>
          <p:nvSpPr>
            <p:cNvPr id="84" name="テキスト ボックス 155"/>
            <p:cNvSpPr txBox="1"/>
            <p:nvPr/>
          </p:nvSpPr>
          <p:spPr>
            <a:xfrm>
              <a:off x="333385" y="2558601"/>
              <a:ext cx="197496" cy="217087"/>
            </a:xfrm>
            <a:prstGeom prst="rect">
              <a:avLst/>
            </a:prstGeom>
            <a:noFill/>
          </p:spPr>
          <p:txBody>
            <a:bodyPr wrap="none" rtlCol="0">
              <a:spAutoFit/>
            </a:bodyPr>
            <a:lstStyle>
              <a:defPPr>
                <a:defRPr lang="ja-JP"/>
              </a:defPPr>
              <a:lvl1pPr marL="0" algn="l" defTabSz="1087107" rtl="0" eaLnBrk="1" latinLnBrk="0" hangingPunct="1">
                <a:defRPr kumimoji="1" sz="2132" kern="1200">
                  <a:solidFill>
                    <a:schemeClr val="tx1"/>
                  </a:solidFill>
                  <a:latin typeface="+mn-lt"/>
                  <a:ea typeface="+mn-ea"/>
                  <a:cs typeface="+mn-cs"/>
                </a:defRPr>
              </a:lvl1pPr>
              <a:lvl2pPr marL="543554" algn="l" defTabSz="1087107" rtl="0" eaLnBrk="1" latinLnBrk="0" hangingPunct="1">
                <a:defRPr kumimoji="1" sz="2132" kern="1200">
                  <a:solidFill>
                    <a:schemeClr val="tx1"/>
                  </a:solidFill>
                  <a:latin typeface="+mn-lt"/>
                  <a:ea typeface="+mn-ea"/>
                  <a:cs typeface="+mn-cs"/>
                </a:defRPr>
              </a:lvl2pPr>
              <a:lvl3pPr marL="1087107" algn="l" defTabSz="1087107" rtl="0" eaLnBrk="1" latinLnBrk="0" hangingPunct="1">
                <a:defRPr kumimoji="1" sz="2132" kern="1200">
                  <a:solidFill>
                    <a:schemeClr val="tx1"/>
                  </a:solidFill>
                  <a:latin typeface="+mn-lt"/>
                  <a:ea typeface="+mn-ea"/>
                  <a:cs typeface="+mn-cs"/>
                </a:defRPr>
              </a:lvl3pPr>
              <a:lvl4pPr marL="1630661" algn="l" defTabSz="1087107" rtl="0" eaLnBrk="1" latinLnBrk="0" hangingPunct="1">
                <a:defRPr kumimoji="1" sz="2132" kern="1200">
                  <a:solidFill>
                    <a:schemeClr val="tx1"/>
                  </a:solidFill>
                  <a:latin typeface="+mn-lt"/>
                  <a:ea typeface="+mn-ea"/>
                  <a:cs typeface="+mn-cs"/>
                </a:defRPr>
              </a:lvl4pPr>
              <a:lvl5pPr marL="2174215" algn="l" defTabSz="1087107" rtl="0" eaLnBrk="1" latinLnBrk="0" hangingPunct="1">
                <a:defRPr kumimoji="1" sz="2132" kern="1200">
                  <a:solidFill>
                    <a:schemeClr val="tx1"/>
                  </a:solidFill>
                  <a:latin typeface="+mn-lt"/>
                  <a:ea typeface="+mn-ea"/>
                  <a:cs typeface="+mn-cs"/>
                </a:defRPr>
              </a:lvl5pPr>
              <a:lvl6pPr marL="2717768" algn="l" defTabSz="1087107" rtl="0" eaLnBrk="1" latinLnBrk="0" hangingPunct="1">
                <a:defRPr kumimoji="1" sz="2132" kern="1200">
                  <a:solidFill>
                    <a:schemeClr val="tx1"/>
                  </a:solidFill>
                  <a:latin typeface="+mn-lt"/>
                  <a:ea typeface="+mn-ea"/>
                  <a:cs typeface="+mn-cs"/>
                </a:defRPr>
              </a:lvl6pPr>
              <a:lvl7pPr marL="3261322" algn="l" defTabSz="1087107" rtl="0" eaLnBrk="1" latinLnBrk="0" hangingPunct="1">
                <a:defRPr kumimoji="1" sz="2132" kern="1200">
                  <a:solidFill>
                    <a:schemeClr val="tx1"/>
                  </a:solidFill>
                  <a:latin typeface="+mn-lt"/>
                  <a:ea typeface="+mn-ea"/>
                  <a:cs typeface="+mn-cs"/>
                </a:defRPr>
              </a:lvl7pPr>
              <a:lvl8pPr marL="3804875" algn="l" defTabSz="1087107" rtl="0" eaLnBrk="1" latinLnBrk="0" hangingPunct="1">
                <a:defRPr kumimoji="1" sz="2132" kern="1200">
                  <a:solidFill>
                    <a:schemeClr val="tx1"/>
                  </a:solidFill>
                  <a:latin typeface="+mn-lt"/>
                  <a:ea typeface="+mn-ea"/>
                  <a:cs typeface="+mn-cs"/>
                </a:defRPr>
              </a:lvl8pPr>
              <a:lvl9pPr marL="4348429" algn="l" defTabSz="1087107" rtl="0" eaLnBrk="1" latinLnBrk="0" hangingPunct="1">
                <a:defRPr kumimoji="1" sz="2132" kern="1200">
                  <a:solidFill>
                    <a:schemeClr val="tx1"/>
                  </a:solidFill>
                  <a:latin typeface="+mn-lt"/>
                  <a:ea typeface="+mn-ea"/>
                  <a:cs typeface="+mn-cs"/>
                </a:defRPr>
              </a:lvl9pPr>
            </a:lstStyle>
            <a:p>
              <a:r>
                <a:rPr lang="en-US" altLang="ja-JP" sz="1200" dirty="0"/>
                <a:t>3</a:t>
              </a:r>
              <a:endParaRPr lang="ja-JP" altLang="en-US" sz="1200" dirty="0"/>
            </a:p>
          </p:txBody>
        </p:sp>
        <p:sp>
          <p:nvSpPr>
            <p:cNvPr id="85" name="テキスト ボックス 156"/>
            <p:cNvSpPr txBox="1"/>
            <p:nvPr/>
          </p:nvSpPr>
          <p:spPr>
            <a:xfrm>
              <a:off x="333385" y="2182532"/>
              <a:ext cx="197496" cy="217087"/>
            </a:xfrm>
            <a:prstGeom prst="rect">
              <a:avLst/>
            </a:prstGeom>
            <a:noFill/>
          </p:spPr>
          <p:txBody>
            <a:bodyPr wrap="none" rtlCol="0">
              <a:spAutoFit/>
            </a:bodyPr>
            <a:lstStyle>
              <a:defPPr>
                <a:defRPr lang="ja-JP"/>
              </a:defPPr>
              <a:lvl1pPr marL="0" algn="l" defTabSz="1087107" rtl="0" eaLnBrk="1" latinLnBrk="0" hangingPunct="1">
                <a:defRPr kumimoji="1" sz="2132" kern="1200">
                  <a:solidFill>
                    <a:schemeClr val="tx1"/>
                  </a:solidFill>
                  <a:latin typeface="+mn-lt"/>
                  <a:ea typeface="+mn-ea"/>
                  <a:cs typeface="+mn-cs"/>
                </a:defRPr>
              </a:lvl1pPr>
              <a:lvl2pPr marL="543554" algn="l" defTabSz="1087107" rtl="0" eaLnBrk="1" latinLnBrk="0" hangingPunct="1">
                <a:defRPr kumimoji="1" sz="2132" kern="1200">
                  <a:solidFill>
                    <a:schemeClr val="tx1"/>
                  </a:solidFill>
                  <a:latin typeface="+mn-lt"/>
                  <a:ea typeface="+mn-ea"/>
                  <a:cs typeface="+mn-cs"/>
                </a:defRPr>
              </a:lvl2pPr>
              <a:lvl3pPr marL="1087107" algn="l" defTabSz="1087107" rtl="0" eaLnBrk="1" latinLnBrk="0" hangingPunct="1">
                <a:defRPr kumimoji="1" sz="2132" kern="1200">
                  <a:solidFill>
                    <a:schemeClr val="tx1"/>
                  </a:solidFill>
                  <a:latin typeface="+mn-lt"/>
                  <a:ea typeface="+mn-ea"/>
                  <a:cs typeface="+mn-cs"/>
                </a:defRPr>
              </a:lvl3pPr>
              <a:lvl4pPr marL="1630661" algn="l" defTabSz="1087107" rtl="0" eaLnBrk="1" latinLnBrk="0" hangingPunct="1">
                <a:defRPr kumimoji="1" sz="2132" kern="1200">
                  <a:solidFill>
                    <a:schemeClr val="tx1"/>
                  </a:solidFill>
                  <a:latin typeface="+mn-lt"/>
                  <a:ea typeface="+mn-ea"/>
                  <a:cs typeface="+mn-cs"/>
                </a:defRPr>
              </a:lvl4pPr>
              <a:lvl5pPr marL="2174215" algn="l" defTabSz="1087107" rtl="0" eaLnBrk="1" latinLnBrk="0" hangingPunct="1">
                <a:defRPr kumimoji="1" sz="2132" kern="1200">
                  <a:solidFill>
                    <a:schemeClr val="tx1"/>
                  </a:solidFill>
                  <a:latin typeface="+mn-lt"/>
                  <a:ea typeface="+mn-ea"/>
                  <a:cs typeface="+mn-cs"/>
                </a:defRPr>
              </a:lvl5pPr>
              <a:lvl6pPr marL="2717768" algn="l" defTabSz="1087107" rtl="0" eaLnBrk="1" latinLnBrk="0" hangingPunct="1">
                <a:defRPr kumimoji="1" sz="2132" kern="1200">
                  <a:solidFill>
                    <a:schemeClr val="tx1"/>
                  </a:solidFill>
                  <a:latin typeface="+mn-lt"/>
                  <a:ea typeface="+mn-ea"/>
                  <a:cs typeface="+mn-cs"/>
                </a:defRPr>
              </a:lvl6pPr>
              <a:lvl7pPr marL="3261322" algn="l" defTabSz="1087107" rtl="0" eaLnBrk="1" latinLnBrk="0" hangingPunct="1">
                <a:defRPr kumimoji="1" sz="2132" kern="1200">
                  <a:solidFill>
                    <a:schemeClr val="tx1"/>
                  </a:solidFill>
                  <a:latin typeface="+mn-lt"/>
                  <a:ea typeface="+mn-ea"/>
                  <a:cs typeface="+mn-cs"/>
                </a:defRPr>
              </a:lvl7pPr>
              <a:lvl8pPr marL="3804875" algn="l" defTabSz="1087107" rtl="0" eaLnBrk="1" latinLnBrk="0" hangingPunct="1">
                <a:defRPr kumimoji="1" sz="2132" kern="1200">
                  <a:solidFill>
                    <a:schemeClr val="tx1"/>
                  </a:solidFill>
                  <a:latin typeface="+mn-lt"/>
                  <a:ea typeface="+mn-ea"/>
                  <a:cs typeface="+mn-cs"/>
                </a:defRPr>
              </a:lvl8pPr>
              <a:lvl9pPr marL="4348429" algn="l" defTabSz="1087107" rtl="0" eaLnBrk="1" latinLnBrk="0" hangingPunct="1">
                <a:defRPr kumimoji="1" sz="2132" kern="1200">
                  <a:solidFill>
                    <a:schemeClr val="tx1"/>
                  </a:solidFill>
                  <a:latin typeface="+mn-lt"/>
                  <a:ea typeface="+mn-ea"/>
                  <a:cs typeface="+mn-cs"/>
                </a:defRPr>
              </a:lvl9pPr>
            </a:lstStyle>
            <a:p>
              <a:r>
                <a:rPr lang="en-US" altLang="ja-JP" sz="1200" dirty="0"/>
                <a:t>5</a:t>
              </a:r>
              <a:endParaRPr lang="ja-JP" altLang="en-US" sz="1200" dirty="0"/>
            </a:p>
          </p:txBody>
        </p:sp>
        <p:cxnSp>
          <p:nvCxnSpPr>
            <p:cNvPr id="86" name="直線コネクタ 85"/>
            <p:cNvCxnSpPr/>
            <p:nvPr/>
          </p:nvCxnSpPr>
          <p:spPr>
            <a:xfrm flipH="1">
              <a:off x="782109" y="3064963"/>
              <a:ext cx="239224"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87" name="テキスト ボックス 158"/>
            <p:cNvSpPr txBox="1"/>
            <p:nvPr/>
          </p:nvSpPr>
          <p:spPr>
            <a:xfrm>
              <a:off x="667186" y="3264667"/>
              <a:ext cx="247985" cy="217087"/>
            </a:xfrm>
            <a:prstGeom prst="rect">
              <a:avLst/>
            </a:prstGeom>
            <a:noFill/>
          </p:spPr>
          <p:txBody>
            <a:bodyPr wrap="none" rtlCol="0">
              <a:spAutoFit/>
            </a:bodyPr>
            <a:lstStyle>
              <a:defPPr>
                <a:defRPr lang="ja-JP"/>
              </a:defPPr>
              <a:lvl1pPr marL="0" algn="l" defTabSz="1087107" rtl="0" eaLnBrk="1" latinLnBrk="0" hangingPunct="1">
                <a:defRPr kumimoji="1" sz="2132" kern="1200">
                  <a:solidFill>
                    <a:schemeClr val="tx1"/>
                  </a:solidFill>
                  <a:latin typeface="+mn-lt"/>
                  <a:ea typeface="+mn-ea"/>
                  <a:cs typeface="+mn-cs"/>
                </a:defRPr>
              </a:lvl1pPr>
              <a:lvl2pPr marL="543554" algn="l" defTabSz="1087107" rtl="0" eaLnBrk="1" latinLnBrk="0" hangingPunct="1">
                <a:defRPr kumimoji="1" sz="2132" kern="1200">
                  <a:solidFill>
                    <a:schemeClr val="tx1"/>
                  </a:solidFill>
                  <a:latin typeface="+mn-lt"/>
                  <a:ea typeface="+mn-ea"/>
                  <a:cs typeface="+mn-cs"/>
                </a:defRPr>
              </a:lvl2pPr>
              <a:lvl3pPr marL="1087107" algn="l" defTabSz="1087107" rtl="0" eaLnBrk="1" latinLnBrk="0" hangingPunct="1">
                <a:defRPr kumimoji="1" sz="2132" kern="1200">
                  <a:solidFill>
                    <a:schemeClr val="tx1"/>
                  </a:solidFill>
                  <a:latin typeface="+mn-lt"/>
                  <a:ea typeface="+mn-ea"/>
                  <a:cs typeface="+mn-cs"/>
                </a:defRPr>
              </a:lvl3pPr>
              <a:lvl4pPr marL="1630661" algn="l" defTabSz="1087107" rtl="0" eaLnBrk="1" latinLnBrk="0" hangingPunct="1">
                <a:defRPr kumimoji="1" sz="2132" kern="1200">
                  <a:solidFill>
                    <a:schemeClr val="tx1"/>
                  </a:solidFill>
                  <a:latin typeface="+mn-lt"/>
                  <a:ea typeface="+mn-ea"/>
                  <a:cs typeface="+mn-cs"/>
                </a:defRPr>
              </a:lvl4pPr>
              <a:lvl5pPr marL="2174215" algn="l" defTabSz="1087107" rtl="0" eaLnBrk="1" latinLnBrk="0" hangingPunct="1">
                <a:defRPr kumimoji="1" sz="2132" kern="1200">
                  <a:solidFill>
                    <a:schemeClr val="tx1"/>
                  </a:solidFill>
                  <a:latin typeface="+mn-lt"/>
                  <a:ea typeface="+mn-ea"/>
                  <a:cs typeface="+mn-cs"/>
                </a:defRPr>
              </a:lvl5pPr>
              <a:lvl6pPr marL="2717768" algn="l" defTabSz="1087107" rtl="0" eaLnBrk="1" latinLnBrk="0" hangingPunct="1">
                <a:defRPr kumimoji="1" sz="2132" kern="1200">
                  <a:solidFill>
                    <a:schemeClr val="tx1"/>
                  </a:solidFill>
                  <a:latin typeface="+mn-lt"/>
                  <a:ea typeface="+mn-ea"/>
                  <a:cs typeface="+mn-cs"/>
                </a:defRPr>
              </a:lvl6pPr>
              <a:lvl7pPr marL="3261322" algn="l" defTabSz="1087107" rtl="0" eaLnBrk="1" latinLnBrk="0" hangingPunct="1">
                <a:defRPr kumimoji="1" sz="2132" kern="1200">
                  <a:solidFill>
                    <a:schemeClr val="tx1"/>
                  </a:solidFill>
                  <a:latin typeface="+mn-lt"/>
                  <a:ea typeface="+mn-ea"/>
                  <a:cs typeface="+mn-cs"/>
                </a:defRPr>
              </a:lvl7pPr>
              <a:lvl8pPr marL="3804875" algn="l" defTabSz="1087107" rtl="0" eaLnBrk="1" latinLnBrk="0" hangingPunct="1">
                <a:defRPr kumimoji="1" sz="2132" kern="1200">
                  <a:solidFill>
                    <a:schemeClr val="tx1"/>
                  </a:solidFill>
                  <a:latin typeface="+mn-lt"/>
                  <a:ea typeface="+mn-ea"/>
                  <a:cs typeface="+mn-cs"/>
                </a:defRPr>
              </a:lvl8pPr>
              <a:lvl9pPr marL="4348429" algn="l" defTabSz="1087107" rtl="0" eaLnBrk="1" latinLnBrk="0" hangingPunct="1">
                <a:defRPr kumimoji="1" sz="2132" kern="1200">
                  <a:solidFill>
                    <a:schemeClr val="tx1"/>
                  </a:solidFill>
                  <a:latin typeface="+mn-lt"/>
                  <a:ea typeface="+mn-ea"/>
                  <a:cs typeface="+mn-cs"/>
                </a:defRPr>
              </a:lvl9pPr>
            </a:lstStyle>
            <a:p>
              <a:r>
                <a:rPr lang="en-US" altLang="ja-JP" sz="1200" dirty="0"/>
                <a:t>50</a:t>
              </a:r>
              <a:endParaRPr lang="ja-JP" altLang="en-US" sz="1200" dirty="0"/>
            </a:p>
          </p:txBody>
        </p:sp>
        <p:cxnSp>
          <p:nvCxnSpPr>
            <p:cNvPr id="88" name="直線コネクタ 87"/>
            <p:cNvCxnSpPr/>
            <p:nvPr/>
          </p:nvCxnSpPr>
          <p:spPr>
            <a:xfrm flipV="1">
              <a:off x="779963" y="3061386"/>
              <a:ext cx="0" cy="19208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89" name="直線コネクタ 88"/>
            <p:cNvCxnSpPr/>
            <p:nvPr/>
          </p:nvCxnSpPr>
          <p:spPr>
            <a:xfrm>
              <a:off x="519695" y="3253467"/>
              <a:ext cx="2170438" cy="0"/>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flipH="1">
              <a:off x="1033278" y="2871200"/>
              <a:ext cx="487805"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flipH="1">
              <a:off x="1521083" y="2680944"/>
              <a:ext cx="50352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flipH="1">
              <a:off x="2031062" y="2488944"/>
              <a:ext cx="509976"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93" name="円/楕円 237"/>
            <p:cNvSpPr/>
            <p:nvPr/>
          </p:nvSpPr>
          <p:spPr>
            <a:xfrm>
              <a:off x="1995809" y="2661480"/>
              <a:ext cx="52739" cy="56427"/>
            </a:xfrm>
            <a:prstGeom prst="ellipse">
              <a:avLst/>
            </a:prstGeom>
            <a:solidFill>
              <a:srgbClr val="00B050"/>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1087107" rtl="0" eaLnBrk="1" latinLnBrk="0" hangingPunct="1">
                <a:defRPr kumimoji="1" sz="2132" kern="1200">
                  <a:solidFill>
                    <a:schemeClr val="lt1"/>
                  </a:solidFill>
                  <a:latin typeface="+mn-lt"/>
                  <a:ea typeface="+mn-ea"/>
                  <a:cs typeface="+mn-cs"/>
                </a:defRPr>
              </a:lvl1pPr>
              <a:lvl2pPr marL="543554" algn="l" defTabSz="1087107" rtl="0" eaLnBrk="1" latinLnBrk="0" hangingPunct="1">
                <a:defRPr kumimoji="1" sz="2132" kern="1200">
                  <a:solidFill>
                    <a:schemeClr val="lt1"/>
                  </a:solidFill>
                  <a:latin typeface="+mn-lt"/>
                  <a:ea typeface="+mn-ea"/>
                  <a:cs typeface="+mn-cs"/>
                </a:defRPr>
              </a:lvl2pPr>
              <a:lvl3pPr marL="1087107" algn="l" defTabSz="1087107" rtl="0" eaLnBrk="1" latinLnBrk="0" hangingPunct="1">
                <a:defRPr kumimoji="1" sz="2132" kern="1200">
                  <a:solidFill>
                    <a:schemeClr val="lt1"/>
                  </a:solidFill>
                  <a:latin typeface="+mn-lt"/>
                  <a:ea typeface="+mn-ea"/>
                  <a:cs typeface="+mn-cs"/>
                </a:defRPr>
              </a:lvl3pPr>
              <a:lvl4pPr marL="1630661" algn="l" defTabSz="1087107" rtl="0" eaLnBrk="1" latinLnBrk="0" hangingPunct="1">
                <a:defRPr kumimoji="1" sz="2132" kern="1200">
                  <a:solidFill>
                    <a:schemeClr val="lt1"/>
                  </a:solidFill>
                  <a:latin typeface="+mn-lt"/>
                  <a:ea typeface="+mn-ea"/>
                  <a:cs typeface="+mn-cs"/>
                </a:defRPr>
              </a:lvl4pPr>
              <a:lvl5pPr marL="2174215" algn="l" defTabSz="1087107" rtl="0" eaLnBrk="1" latinLnBrk="0" hangingPunct="1">
                <a:defRPr kumimoji="1" sz="2132" kern="1200">
                  <a:solidFill>
                    <a:schemeClr val="lt1"/>
                  </a:solidFill>
                  <a:latin typeface="+mn-lt"/>
                  <a:ea typeface="+mn-ea"/>
                  <a:cs typeface="+mn-cs"/>
                </a:defRPr>
              </a:lvl5pPr>
              <a:lvl6pPr marL="2717768" algn="l" defTabSz="1087107" rtl="0" eaLnBrk="1" latinLnBrk="0" hangingPunct="1">
                <a:defRPr kumimoji="1" sz="2132" kern="1200">
                  <a:solidFill>
                    <a:schemeClr val="lt1"/>
                  </a:solidFill>
                  <a:latin typeface="+mn-lt"/>
                  <a:ea typeface="+mn-ea"/>
                  <a:cs typeface="+mn-cs"/>
                </a:defRPr>
              </a:lvl6pPr>
              <a:lvl7pPr marL="3261322" algn="l" defTabSz="1087107" rtl="0" eaLnBrk="1" latinLnBrk="0" hangingPunct="1">
                <a:defRPr kumimoji="1" sz="2132" kern="1200">
                  <a:solidFill>
                    <a:schemeClr val="lt1"/>
                  </a:solidFill>
                  <a:latin typeface="+mn-lt"/>
                  <a:ea typeface="+mn-ea"/>
                  <a:cs typeface="+mn-cs"/>
                </a:defRPr>
              </a:lvl7pPr>
              <a:lvl8pPr marL="3804875" algn="l" defTabSz="1087107" rtl="0" eaLnBrk="1" latinLnBrk="0" hangingPunct="1">
                <a:defRPr kumimoji="1" sz="2132" kern="1200">
                  <a:solidFill>
                    <a:schemeClr val="lt1"/>
                  </a:solidFill>
                  <a:latin typeface="+mn-lt"/>
                  <a:ea typeface="+mn-ea"/>
                  <a:cs typeface="+mn-cs"/>
                </a:defRPr>
              </a:lvl8pPr>
              <a:lvl9pPr marL="4348429" algn="l" defTabSz="1087107" rtl="0" eaLnBrk="1" latinLnBrk="0" hangingPunct="1">
                <a:defRPr kumimoji="1" sz="2132" kern="1200">
                  <a:solidFill>
                    <a:schemeClr val="lt1"/>
                  </a:solidFill>
                  <a:latin typeface="+mn-lt"/>
                  <a:ea typeface="+mn-ea"/>
                  <a:cs typeface="+mn-cs"/>
                </a:defRPr>
              </a:lvl9pPr>
            </a:lstStyle>
            <a:p>
              <a:pPr algn="ctr"/>
              <a:endParaRPr lang="ja-JP" altLang="en-US"/>
            </a:p>
          </p:txBody>
        </p:sp>
        <p:cxnSp>
          <p:nvCxnSpPr>
            <p:cNvPr id="94" name="直線コネクタ 93"/>
            <p:cNvCxnSpPr/>
            <p:nvPr/>
          </p:nvCxnSpPr>
          <p:spPr>
            <a:xfrm flipV="1">
              <a:off x="1021333" y="2878346"/>
              <a:ext cx="0" cy="19065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95" name="円/楕円 239"/>
            <p:cNvSpPr/>
            <p:nvPr/>
          </p:nvSpPr>
          <p:spPr>
            <a:xfrm>
              <a:off x="996607" y="2838934"/>
              <a:ext cx="52739" cy="56427"/>
            </a:xfrm>
            <a:prstGeom prst="ellipse">
              <a:avLst/>
            </a:prstGeom>
            <a:solidFill>
              <a:schemeClr val="bg1"/>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1087107" rtl="0" eaLnBrk="1" latinLnBrk="0" hangingPunct="1">
                <a:defRPr kumimoji="1" sz="2132" kern="1200">
                  <a:solidFill>
                    <a:schemeClr val="lt1"/>
                  </a:solidFill>
                  <a:latin typeface="+mn-lt"/>
                  <a:ea typeface="+mn-ea"/>
                  <a:cs typeface="+mn-cs"/>
                </a:defRPr>
              </a:lvl1pPr>
              <a:lvl2pPr marL="543554" algn="l" defTabSz="1087107" rtl="0" eaLnBrk="1" latinLnBrk="0" hangingPunct="1">
                <a:defRPr kumimoji="1" sz="2132" kern="1200">
                  <a:solidFill>
                    <a:schemeClr val="lt1"/>
                  </a:solidFill>
                  <a:latin typeface="+mn-lt"/>
                  <a:ea typeface="+mn-ea"/>
                  <a:cs typeface="+mn-cs"/>
                </a:defRPr>
              </a:lvl2pPr>
              <a:lvl3pPr marL="1087107" algn="l" defTabSz="1087107" rtl="0" eaLnBrk="1" latinLnBrk="0" hangingPunct="1">
                <a:defRPr kumimoji="1" sz="2132" kern="1200">
                  <a:solidFill>
                    <a:schemeClr val="lt1"/>
                  </a:solidFill>
                  <a:latin typeface="+mn-lt"/>
                  <a:ea typeface="+mn-ea"/>
                  <a:cs typeface="+mn-cs"/>
                </a:defRPr>
              </a:lvl3pPr>
              <a:lvl4pPr marL="1630661" algn="l" defTabSz="1087107" rtl="0" eaLnBrk="1" latinLnBrk="0" hangingPunct="1">
                <a:defRPr kumimoji="1" sz="2132" kern="1200">
                  <a:solidFill>
                    <a:schemeClr val="lt1"/>
                  </a:solidFill>
                  <a:latin typeface="+mn-lt"/>
                  <a:ea typeface="+mn-ea"/>
                  <a:cs typeface="+mn-cs"/>
                </a:defRPr>
              </a:lvl4pPr>
              <a:lvl5pPr marL="2174215" algn="l" defTabSz="1087107" rtl="0" eaLnBrk="1" latinLnBrk="0" hangingPunct="1">
                <a:defRPr kumimoji="1" sz="2132" kern="1200">
                  <a:solidFill>
                    <a:schemeClr val="lt1"/>
                  </a:solidFill>
                  <a:latin typeface="+mn-lt"/>
                  <a:ea typeface="+mn-ea"/>
                  <a:cs typeface="+mn-cs"/>
                </a:defRPr>
              </a:lvl5pPr>
              <a:lvl6pPr marL="2717768" algn="l" defTabSz="1087107" rtl="0" eaLnBrk="1" latinLnBrk="0" hangingPunct="1">
                <a:defRPr kumimoji="1" sz="2132" kern="1200">
                  <a:solidFill>
                    <a:schemeClr val="lt1"/>
                  </a:solidFill>
                  <a:latin typeface="+mn-lt"/>
                  <a:ea typeface="+mn-ea"/>
                  <a:cs typeface="+mn-cs"/>
                </a:defRPr>
              </a:lvl6pPr>
              <a:lvl7pPr marL="3261322" algn="l" defTabSz="1087107" rtl="0" eaLnBrk="1" latinLnBrk="0" hangingPunct="1">
                <a:defRPr kumimoji="1" sz="2132" kern="1200">
                  <a:solidFill>
                    <a:schemeClr val="lt1"/>
                  </a:solidFill>
                  <a:latin typeface="+mn-lt"/>
                  <a:ea typeface="+mn-ea"/>
                  <a:cs typeface="+mn-cs"/>
                </a:defRPr>
              </a:lvl7pPr>
              <a:lvl8pPr marL="3804875" algn="l" defTabSz="1087107" rtl="0" eaLnBrk="1" latinLnBrk="0" hangingPunct="1">
                <a:defRPr kumimoji="1" sz="2132" kern="1200">
                  <a:solidFill>
                    <a:schemeClr val="lt1"/>
                  </a:solidFill>
                  <a:latin typeface="+mn-lt"/>
                  <a:ea typeface="+mn-ea"/>
                  <a:cs typeface="+mn-cs"/>
                </a:defRPr>
              </a:lvl8pPr>
              <a:lvl9pPr marL="4348429" algn="l" defTabSz="1087107" rtl="0" eaLnBrk="1" latinLnBrk="0" hangingPunct="1">
                <a:defRPr kumimoji="1" sz="2132" kern="1200">
                  <a:solidFill>
                    <a:schemeClr val="lt1"/>
                  </a:solidFill>
                  <a:latin typeface="+mn-lt"/>
                  <a:ea typeface="+mn-ea"/>
                  <a:cs typeface="+mn-cs"/>
                </a:defRPr>
              </a:lvl9pPr>
            </a:lstStyle>
            <a:p>
              <a:pPr algn="ctr"/>
              <a:endParaRPr lang="ja-JP" altLang="en-US"/>
            </a:p>
          </p:txBody>
        </p:sp>
        <p:cxnSp>
          <p:nvCxnSpPr>
            <p:cNvPr id="96" name="直線コネクタ 95"/>
            <p:cNvCxnSpPr/>
            <p:nvPr/>
          </p:nvCxnSpPr>
          <p:spPr>
            <a:xfrm flipV="1">
              <a:off x="1521083" y="2692226"/>
              <a:ext cx="0" cy="19065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flipV="1">
              <a:off x="2024552" y="2501572"/>
              <a:ext cx="0" cy="19065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98" name="円/楕円 242"/>
            <p:cNvSpPr/>
            <p:nvPr/>
          </p:nvSpPr>
          <p:spPr>
            <a:xfrm>
              <a:off x="1998183" y="2458105"/>
              <a:ext cx="52739" cy="56427"/>
            </a:xfrm>
            <a:prstGeom prst="ellipse">
              <a:avLst/>
            </a:prstGeom>
            <a:solidFill>
              <a:schemeClr val="bg1"/>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1087107" rtl="0" eaLnBrk="1" latinLnBrk="0" hangingPunct="1">
                <a:defRPr kumimoji="1" sz="2132" kern="1200">
                  <a:solidFill>
                    <a:schemeClr val="lt1"/>
                  </a:solidFill>
                  <a:latin typeface="+mn-lt"/>
                  <a:ea typeface="+mn-ea"/>
                  <a:cs typeface="+mn-cs"/>
                </a:defRPr>
              </a:lvl1pPr>
              <a:lvl2pPr marL="543554" algn="l" defTabSz="1087107" rtl="0" eaLnBrk="1" latinLnBrk="0" hangingPunct="1">
                <a:defRPr kumimoji="1" sz="2132" kern="1200">
                  <a:solidFill>
                    <a:schemeClr val="lt1"/>
                  </a:solidFill>
                  <a:latin typeface="+mn-lt"/>
                  <a:ea typeface="+mn-ea"/>
                  <a:cs typeface="+mn-cs"/>
                </a:defRPr>
              </a:lvl2pPr>
              <a:lvl3pPr marL="1087107" algn="l" defTabSz="1087107" rtl="0" eaLnBrk="1" latinLnBrk="0" hangingPunct="1">
                <a:defRPr kumimoji="1" sz="2132" kern="1200">
                  <a:solidFill>
                    <a:schemeClr val="lt1"/>
                  </a:solidFill>
                  <a:latin typeface="+mn-lt"/>
                  <a:ea typeface="+mn-ea"/>
                  <a:cs typeface="+mn-cs"/>
                </a:defRPr>
              </a:lvl3pPr>
              <a:lvl4pPr marL="1630661" algn="l" defTabSz="1087107" rtl="0" eaLnBrk="1" latinLnBrk="0" hangingPunct="1">
                <a:defRPr kumimoji="1" sz="2132" kern="1200">
                  <a:solidFill>
                    <a:schemeClr val="lt1"/>
                  </a:solidFill>
                  <a:latin typeface="+mn-lt"/>
                  <a:ea typeface="+mn-ea"/>
                  <a:cs typeface="+mn-cs"/>
                </a:defRPr>
              </a:lvl4pPr>
              <a:lvl5pPr marL="2174215" algn="l" defTabSz="1087107" rtl="0" eaLnBrk="1" latinLnBrk="0" hangingPunct="1">
                <a:defRPr kumimoji="1" sz="2132" kern="1200">
                  <a:solidFill>
                    <a:schemeClr val="lt1"/>
                  </a:solidFill>
                  <a:latin typeface="+mn-lt"/>
                  <a:ea typeface="+mn-ea"/>
                  <a:cs typeface="+mn-cs"/>
                </a:defRPr>
              </a:lvl5pPr>
              <a:lvl6pPr marL="2717768" algn="l" defTabSz="1087107" rtl="0" eaLnBrk="1" latinLnBrk="0" hangingPunct="1">
                <a:defRPr kumimoji="1" sz="2132" kern="1200">
                  <a:solidFill>
                    <a:schemeClr val="lt1"/>
                  </a:solidFill>
                  <a:latin typeface="+mn-lt"/>
                  <a:ea typeface="+mn-ea"/>
                  <a:cs typeface="+mn-cs"/>
                </a:defRPr>
              </a:lvl6pPr>
              <a:lvl7pPr marL="3261322" algn="l" defTabSz="1087107" rtl="0" eaLnBrk="1" latinLnBrk="0" hangingPunct="1">
                <a:defRPr kumimoji="1" sz="2132" kern="1200">
                  <a:solidFill>
                    <a:schemeClr val="lt1"/>
                  </a:solidFill>
                  <a:latin typeface="+mn-lt"/>
                  <a:ea typeface="+mn-ea"/>
                  <a:cs typeface="+mn-cs"/>
                </a:defRPr>
              </a:lvl7pPr>
              <a:lvl8pPr marL="3804875" algn="l" defTabSz="1087107" rtl="0" eaLnBrk="1" latinLnBrk="0" hangingPunct="1">
                <a:defRPr kumimoji="1" sz="2132" kern="1200">
                  <a:solidFill>
                    <a:schemeClr val="lt1"/>
                  </a:solidFill>
                  <a:latin typeface="+mn-lt"/>
                  <a:ea typeface="+mn-ea"/>
                  <a:cs typeface="+mn-cs"/>
                </a:defRPr>
              </a:lvl8pPr>
              <a:lvl9pPr marL="4348429" algn="l" defTabSz="1087107" rtl="0" eaLnBrk="1" latinLnBrk="0" hangingPunct="1">
                <a:defRPr kumimoji="1" sz="2132" kern="1200">
                  <a:solidFill>
                    <a:schemeClr val="lt1"/>
                  </a:solidFill>
                  <a:latin typeface="+mn-lt"/>
                  <a:ea typeface="+mn-ea"/>
                  <a:cs typeface="+mn-cs"/>
                </a:defRPr>
              </a:lvl9pPr>
            </a:lstStyle>
            <a:p>
              <a:pPr algn="ctr"/>
              <a:endParaRPr lang="ja-JP" altLang="en-US"/>
            </a:p>
          </p:txBody>
        </p:sp>
        <p:sp>
          <p:nvSpPr>
            <p:cNvPr id="99" name="円/楕円 243"/>
            <p:cNvSpPr/>
            <p:nvPr/>
          </p:nvSpPr>
          <p:spPr>
            <a:xfrm>
              <a:off x="1497002" y="2651713"/>
              <a:ext cx="52739" cy="56427"/>
            </a:xfrm>
            <a:prstGeom prst="ellipse">
              <a:avLst/>
            </a:prstGeom>
            <a:solidFill>
              <a:schemeClr val="bg1"/>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1087107" rtl="0" eaLnBrk="1" latinLnBrk="0" hangingPunct="1">
                <a:defRPr kumimoji="1" sz="2132" kern="1200">
                  <a:solidFill>
                    <a:schemeClr val="lt1"/>
                  </a:solidFill>
                  <a:latin typeface="+mn-lt"/>
                  <a:ea typeface="+mn-ea"/>
                  <a:cs typeface="+mn-cs"/>
                </a:defRPr>
              </a:lvl1pPr>
              <a:lvl2pPr marL="543554" algn="l" defTabSz="1087107" rtl="0" eaLnBrk="1" latinLnBrk="0" hangingPunct="1">
                <a:defRPr kumimoji="1" sz="2132" kern="1200">
                  <a:solidFill>
                    <a:schemeClr val="lt1"/>
                  </a:solidFill>
                  <a:latin typeface="+mn-lt"/>
                  <a:ea typeface="+mn-ea"/>
                  <a:cs typeface="+mn-cs"/>
                </a:defRPr>
              </a:lvl2pPr>
              <a:lvl3pPr marL="1087107" algn="l" defTabSz="1087107" rtl="0" eaLnBrk="1" latinLnBrk="0" hangingPunct="1">
                <a:defRPr kumimoji="1" sz="2132" kern="1200">
                  <a:solidFill>
                    <a:schemeClr val="lt1"/>
                  </a:solidFill>
                  <a:latin typeface="+mn-lt"/>
                  <a:ea typeface="+mn-ea"/>
                  <a:cs typeface="+mn-cs"/>
                </a:defRPr>
              </a:lvl3pPr>
              <a:lvl4pPr marL="1630661" algn="l" defTabSz="1087107" rtl="0" eaLnBrk="1" latinLnBrk="0" hangingPunct="1">
                <a:defRPr kumimoji="1" sz="2132" kern="1200">
                  <a:solidFill>
                    <a:schemeClr val="lt1"/>
                  </a:solidFill>
                  <a:latin typeface="+mn-lt"/>
                  <a:ea typeface="+mn-ea"/>
                  <a:cs typeface="+mn-cs"/>
                </a:defRPr>
              </a:lvl4pPr>
              <a:lvl5pPr marL="2174215" algn="l" defTabSz="1087107" rtl="0" eaLnBrk="1" latinLnBrk="0" hangingPunct="1">
                <a:defRPr kumimoji="1" sz="2132" kern="1200">
                  <a:solidFill>
                    <a:schemeClr val="lt1"/>
                  </a:solidFill>
                  <a:latin typeface="+mn-lt"/>
                  <a:ea typeface="+mn-ea"/>
                  <a:cs typeface="+mn-cs"/>
                </a:defRPr>
              </a:lvl5pPr>
              <a:lvl6pPr marL="2717768" algn="l" defTabSz="1087107" rtl="0" eaLnBrk="1" latinLnBrk="0" hangingPunct="1">
                <a:defRPr kumimoji="1" sz="2132" kern="1200">
                  <a:solidFill>
                    <a:schemeClr val="lt1"/>
                  </a:solidFill>
                  <a:latin typeface="+mn-lt"/>
                  <a:ea typeface="+mn-ea"/>
                  <a:cs typeface="+mn-cs"/>
                </a:defRPr>
              </a:lvl6pPr>
              <a:lvl7pPr marL="3261322" algn="l" defTabSz="1087107" rtl="0" eaLnBrk="1" latinLnBrk="0" hangingPunct="1">
                <a:defRPr kumimoji="1" sz="2132" kern="1200">
                  <a:solidFill>
                    <a:schemeClr val="lt1"/>
                  </a:solidFill>
                  <a:latin typeface="+mn-lt"/>
                  <a:ea typeface="+mn-ea"/>
                  <a:cs typeface="+mn-cs"/>
                </a:defRPr>
              </a:lvl7pPr>
              <a:lvl8pPr marL="3804875" algn="l" defTabSz="1087107" rtl="0" eaLnBrk="1" latinLnBrk="0" hangingPunct="1">
                <a:defRPr kumimoji="1" sz="2132" kern="1200">
                  <a:solidFill>
                    <a:schemeClr val="lt1"/>
                  </a:solidFill>
                  <a:latin typeface="+mn-lt"/>
                  <a:ea typeface="+mn-ea"/>
                  <a:cs typeface="+mn-cs"/>
                </a:defRPr>
              </a:lvl8pPr>
              <a:lvl9pPr marL="4348429" algn="l" defTabSz="1087107" rtl="0" eaLnBrk="1" latinLnBrk="0" hangingPunct="1">
                <a:defRPr kumimoji="1" sz="2132" kern="1200">
                  <a:solidFill>
                    <a:schemeClr val="lt1"/>
                  </a:solidFill>
                  <a:latin typeface="+mn-lt"/>
                  <a:ea typeface="+mn-ea"/>
                  <a:cs typeface="+mn-cs"/>
                </a:defRPr>
              </a:lvl9pPr>
            </a:lstStyle>
            <a:p>
              <a:pPr algn="ctr"/>
              <a:endParaRPr lang="ja-JP" altLang="en-US"/>
            </a:p>
          </p:txBody>
        </p:sp>
        <p:sp>
          <p:nvSpPr>
            <p:cNvPr id="100" name="円/楕円 244"/>
            <p:cNvSpPr/>
            <p:nvPr/>
          </p:nvSpPr>
          <p:spPr>
            <a:xfrm>
              <a:off x="1494714" y="2842844"/>
              <a:ext cx="52739" cy="56427"/>
            </a:xfrm>
            <a:prstGeom prst="ellipse">
              <a:avLst/>
            </a:prstGeom>
            <a:solidFill>
              <a:srgbClr val="00B050"/>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1087107" rtl="0" eaLnBrk="1" latinLnBrk="0" hangingPunct="1">
                <a:defRPr kumimoji="1" sz="2132" kern="1200">
                  <a:solidFill>
                    <a:schemeClr val="lt1"/>
                  </a:solidFill>
                  <a:latin typeface="+mn-lt"/>
                  <a:ea typeface="+mn-ea"/>
                  <a:cs typeface="+mn-cs"/>
                </a:defRPr>
              </a:lvl1pPr>
              <a:lvl2pPr marL="543554" algn="l" defTabSz="1087107" rtl="0" eaLnBrk="1" latinLnBrk="0" hangingPunct="1">
                <a:defRPr kumimoji="1" sz="2132" kern="1200">
                  <a:solidFill>
                    <a:schemeClr val="lt1"/>
                  </a:solidFill>
                  <a:latin typeface="+mn-lt"/>
                  <a:ea typeface="+mn-ea"/>
                  <a:cs typeface="+mn-cs"/>
                </a:defRPr>
              </a:lvl2pPr>
              <a:lvl3pPr marL="1087107" algn="l" defTabSz="1087107" rtl="0" eaLnBrk="1" latinLnBrk="0" hangingPunct="1">
                <a:defRPr kumimoji="1" sz="2132" kern="1200">
                  <a:solidFill>
                    <a:schemeClr val="lt1"/>
                  </a:solidFill>
                  <a:latin typeface="+mn-lt"/>
                  <a:ea typeface="+mn-ea"/>
                  <a:cs typeface="+mn-cs"/>
                </a:defRPr>
              </a:lvl3pPr>
              <a:lvl4pPr marL="1630661" algn="l" defTabSz="1087107" rtl="0" eaLnBrk="1" latinLnBrk="0" hangingPunct="1">
                <a:defRPr kumimoji="1" sz="2132" kern="1200">
                  <a:solidFill>
                    <a:schemeClr val="lt1"/>
                  </a:solidFill>
                  <a:latin typeface="+mn-lt"/>
                  <a:ea typeface="+mn-ea"/>
                  <a:cs typeface="+mn-cs"/>
                </a:defRPr>
              </a:lvl4pPr>
              <a:lvl5pPr marL="2174215" algn="l" defTabSz="1087107" rtl="0" eaLnBrk="1" latinLnBrk="0" hangingPunct="1">
                <a:defRPr kumimoji="1" sz="2132" kern="1200">
                  <a:solidFill>
                    <a:schemeClr val="lt1"/>
                  </a:solidFill>
                  <a:latin typeface="+mn-lt"/>
                  <a:ea typeface="+mn-ea"/>
                  <a:cs typeface="+mn-cs"/>
                </a:defRPr>
              </a:lvl5pPr>
              <a:lvl6pPr marL="2717768" algn="l" defTabSz="1087107" rtl="0" eaLnBrk="1" latinLnBrk="0" hangingPunct="1">
                <a:defRPr kumimoji="1" sz="2132" kern="1200">
                  <a:solidFill>
                    <a:schemeClr val="lt1"/>
                  </a:solidFill>
                  <a:latin typeface="+mn-lt"/>
                  <a:ea typeface="+mn-ea"/>
                  <a:cs typeface="+mn-cs"/>
                </a:defRPr>
              </a:lvl6pPr>
              <a:lvl7pPr marL="3261322" algn="l" defTabSz="1087107" rtl="0" eaLnBrk="1" latinLnBrk="0" hangingPunct="1">
                <a:defRPr kumimoji="1" sz="2132" kern="1200">
                  <a:solidFill>
                    <a:schemeClr val="lt1"/>
                  </a:solidFill>
                  <a:latin typeface="+mn-lt"/>
                  <a:ea typeface="+mn-ea"/>
                  <a:cs typeface="+mn-cs"/>
                </a:defRPr>
              </a:lvl7pPr>
              <a:lvl8pPr marL="3804875" algn="l" defTabSz="1087107" rtl="0" eaLnBrk="1" latinLnBrk="0" hangingPunct="1">
                <a:defRPr kumimoji="1" sz="2132" kern="1200">
                  <a:solidFill>
                    <a:schemeClr val="lt1"/>
                  </a:solidFill>
                  <a:latin typeface="+mn-lt"/>
                  <a:ea typeface="+mn-ea"/>
                  <a:cs typeface="+mn-cs"/>
                </a:defRPr>
              </a:lvl8pPr>
              <a:lvl9pPr marL="4348429" algn="l" defTabSz="1087107" rtl="0" eaLnBrk="1" latinLnBrk="0" hangingPunct="1">
                <a:defRPr kumimoji="1" sz="2132" kern="1200">
                  <a:solidFill>
                    <a:schemeClr val="lt1"/>
                  </a:solidFill>
                  <a:latin typeface="+mn-lt"/>
                  <a:ea typeface="+mn-ea"/>
                  <a:cs typeface="+mn-cs"/>
                </a:defRPr>
              </a:lvl9pPr>
            </a:lstStyle>
            <a:p>
              <a:pPr algn="ctr"/>
              <a:endParaRPr lang="ja-JP" altLang="en-US"/>
            </a:p>
          </p:txBody>
        </p:sp>
        <p:sp>
          <p:nvSpPr>
            <p:cNvPr id="101" name="円/楕円 245"/>
            <p:cNvSpPr/>
            <p:nvPr/>
          </p:nvSpPr>
          <p:spPr>
            <a:xfrm>
              <a:off x="2514163" y="2454512"/>
              <a:ext cx="52739" cy="56427"/>
            </a:xfrm>
            <a:prstGeom prst="ellipse">
              <a:avLst/>
            </a:prstGeom>
            <a:solidFill>
              <a:srgbClr val="00B050"/>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1087107" rtl="0" eaLnBrk="1" latinLnBrk="0" hangingPunct="1">
                <a:defRPr kumimoji="1" sz="2132" kern="1200">
                  <a:solidFill>
                    <a:schemeClr val="lt1"/>
                  </a:solidFill>
                  <a:latin typeface="+mn-lt"/>
                  <a:ea typeface="+mn-ea"/>
                  <a:cs typeface="+mn-cs"/>
                </a:defRPr>
              </a:lvl1pPr>
              <a:lvl2pPr marL="543554" algn="l" defTabSz="1087107" rtl="0" eaLnBrk="1" latinLnBrk="0" hangingPunct="1">
                <a:defRPr kumimoji="1" sz="2132" kern="1200">
                  <a:solidFill>
                    <a:schemeClr val="lt1"/>
                  </a:solidFill>
                  <a:latin typeface="+mn-lt"/>
                  <a:ea typeface="+mn-ea"/>
                  <a:cs typeface="+mn-cs"/>
                </a:defRPr>
              </a:lvl2pPr>
              <a:lvl3pPr marL="1087107" algn="l" defTabSz="1087107" rtl="0" eaLnBrk="1" latinLnBrk="0" hangingPunct="1">
                <a:defRPr kumimoji="1" sz="2132" kern="1200">
                  <a:solidFill>
                    <a:schemeClr val="lt1"/>
                  </a:solidFill>
                  <a:latin typeface="+mn-lt"/>
                  <a:ea typeface="+mn-ea"/>
                  <a:cs typeface="+mn-cs"/>
                </a:defRPr>
              </a:lvl3pPr>
              <a:lvl4pPr marL="1630661" algn="l" defTabSz="1087107" rtl="0" eaLnBrk="1" latinLnBrk="0" hangingPunct="1">
                <a:defRPr kumimoji="1" sz="2132" kern="1200">
                  <a:solidFill>
                    <a:schemeClr val="lt1"/>
                  </a:solidFill>
                  <a:latin typeface="+mn-lt"/>
                  <a:ea typeface="+mn-ea"/>
                  <a:cs typeface="+mn-cs"/>
                </a:defRPr>
              </a:lvl4pPr>
              <a:lvl5pPr marL="2174215" algn="l" defTabSz="1087107" rtl="0" eaLnBrk="1" latinLnBrk="0" hangingPunct="1">
                <a:defRPr kumimoji="1" sz="2132" kern="1200">
                  <a:solidFill>
                    <a:schemeClr val="lt1"/>
                  </a:solidFill>
                  <a:latin typeface="+mn-lt"/>
                  <a:ea typeface="+mn-ea"/>
                  <a:cs typeface="+mn-cs"/>
                </a:defRPr>
              </a:lvl5pPr>
              <a:lvl6pPr marL="2717768" algn="l" defTabSz="1087107" rtl="0" eaLnBrk="1" latinLnBrk="0" hangingPunct="1">
                <a:defRPr kumimoji="1" sz="2132" kern="1200">
                  <a:solidFill>
                    <a:schemeClr val="lt1"/>
                  </a:solidFill>
                  <a:latin typeface="+mn-lt"/>
                  <a:ea typeface="+mn-ea"/>
                  <a:cs typeface="+mn-cs"/>
                </a:defRPr>
              </a:lvl6pPr>
              <a:lvl7pPr marL="3261322" algn="l" defTabSz="1087107" rtl="0" eaLnBrk="1" latinLnBrk="0" hangingPunct="1">
                <a:defRPr kumimoji="1" sz="2132" kern="1200">
                  <a:solidFill>
                    <a:schemeClr val="lt1"/>
                  </a:solidFill>
                  <a:latin typeface="+mn-lt"/>
                  <a:ea typeface="+mn-ea"/>
                  <a:cs typeface="+mn-cs"/>
                </a:defRPr>
              </a:lvl7pPr>
              <a:lvl8pPr marL="3804875" algn="l" defTabSz="1087107" rtl="0" eaLnBrk="1" latinLnBrk="0" hangingPunct="1">
                <a:defRPr kumimoji="1" sz="2132" kern="1200">
                  <a:solidFill>
                    <a:schemeClr val="lt1"/>
                  </a:solidFill>
                  <a:latin typeface="+mn-lt"/>
                  <a:ea typeface="+mn-ea"/>
                  <a:cs typeface="+mn-cs"/>
                </a:defRPr>
              </a:lvl8pPr>
              <a:lvl9pPr marL="4348429" algn="l" defTabSz="1087107" rtl="0" eaLnBrk="1" latinLnBrk="0" hangingPunct="1">
                <a:defRPr kumimoji="1" sz="2132" kern="1200">
                  <a:solidFill>
                    <a:schemeClr val="lt1"/>
                  </a:solidFill>
                  <a:latin typeface="+mn-lt"/>
                  <a:ea typeface="+mn-ea"/>
                  <a:cs typeface="+mn-cs"/>
                </a:defRPr>
              </a:lvl9pPr>
            </a:lstStyle>
            <a:p>
              <a:pPr algn="ctr"/>
              <a:endParaRPr lang="ja-JP" altLang="en-US"/>
            </a:p>
          </p:txBody>
        </p:sp>
        <p:sp>
          <p:nvSpPr>
            <p:cNvPr id="102" name="円/楕円 246"/>
            <p:cNvSpPr/>
            <p:nvPr/>
          </p:nvSpPr>
          <p:spPr>
            <a:xfrm>
              <a:off x="987811" y="3035428"/>
              <a:ext cx="52739" cy="56427"/>
            </a:xfrm>
            <a:prstGeom prst="ellipse">
              <a:avLst/>
            </a:prstGeom>
            <a:solidFill>
              <a:srgbClr val="00B050"/>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1087107" rtl="0" eaLnBrk="1" latinLnBrk="0" hangingPunct="1">
                <a:defRPr kumimoji="1" sz="2132" kern="1200">
                  <a:solidFill>
                    <a:schemeClr val="lt1"/>
                  </a:solidFill>
                  <a:latin typeface="+mn-lt"/>
                  <a:ea typeface="+mn-ea"/>
                  <a:cs typeface="+mn-cs"/>
                </a:defRPr>
              </a:lvl1pPr>
              <a:lvl2pPr marL="543554" algn="l" defTabSz="1087107" rtl="0" eaLnBrk="1" latinLnBrk="0" hangingPunct="1">
                <a:defRPr kumimoji="1" sz="2132" kern="1200">
                  <a:solidFill>
                    <a:schemeClr val="lt1"/>
                  </a:solidFill>
                  <a:latin typeface="+mn-lt"/>
                  <a:ea typeface="+mn-ea"/>
                  <a:cs typeface="+mn-cs"/>
                </a:defRPr>
              </a:lvl2pPr>
              <a:lvl3pPr marL="1087107" algn="l" defTabSz="1087107" rtl="0" eaLnBrk="1" latinLnBrk="0" hangingPunct="1">
                <a:defRPr kumimoji="1" sz="2132" kern="1200">
                  <a:solidFill>
                    <a:schemeClr val="lt1"/>
                  </a:solidFill>
                  <a:latin typeface="+mn-lt"/>
                  <a:ea typeface="+mn-ea"/>
                  <a:cs typeface="+mn-cs"/>
                </a:defRPr>
              </a:lvl3pPr>
              <a:lvl4pPr marL="1630661" algn="l" defTabSz="1087107" rtl="0" eaLnBrk="1" latinLnBrk="0" hangingPunct="1">
                <a:defRPr kumimoji="1" sz="2132" kern="1200">
                  <a:solidFill>
                    <a:schemeClr val="lt1"/>
                  </a:solidFill>
                  <a:latin typeface="+mn-lt"/>
                  <a:ea typeface="+mn-ea"/>
                  <a:cs typeface="+mn-cs"/>
                </a:defRPr>
              </a:lvl4pPr>
              <a:lvl5pPr marL="2174215" algn="l" defTabSz="1087107" rtl="0" eaLnBrk="1" latinLnBrk="0" hangingPunct="1">
                <a:defRPr kumimoji="1" sz="2132" kern="1200">
                  <a:solidFill>
                    <a:schemeClr val="lt1"/>
                  </a:solidFill>
                  <a:latin typeface="+mn-lt"/>
                  <a:ea typeface="+mn-ea"/>
                  <a:cs typeface="+mn-cs"/>
                </a:defRPr>
              </a:lvl5pPr>
              <a:lvl6pPr marL="2717768" algn="l" defTabSz="1087107" rtl="0" eaLnBrk="1" latinLnBrk="0" hangingPunct="1">
                <a:defRPr kumimoji="1" sz="2132" kern="1200">
                  <a:solidFill>
                    <a:schemeClr val="lt1"/>
                  </a:solidFill>
                  <a:latin typeface="+mn-lt"/>
                  <a:ea typeface="+mn-ea"/>
                  <a:cs typeface="+mn-cs"/>
                </a:defRPr>
              </a:lvl6pPr>
              <a:lvl7pPr marL="3261322" algn="l" defTabSz="1087107" rtl="0" eaLnBrk="1" latinLnBrk="0" hangingPunct="1">
                <a:defRPr kumimoji="1" sz="2132" kern="1200">
                  <a:solidFill>
                    <a:schemeClr val="lt1"/>
                  </a:solidFill>
                  <a:latin typeface="+mn-lt"/>
                  <a:ea typeface="+mn-ea"/>
                  <a:cs typeface="+mn-cs"/>
                </a:defRPr>
              </a:lvl7pPr>
              <a:lvl8pPr marL="3804875" algn="l" defTabSz="1087107" rtl="0" eaLnBrk="1" latinLnBrk="0" hangingPunct="1">
                <a:defRPr kumimoji="1" sz="2132" kern="1200">
                  <a:solidFill>
                    <a:schemeClr val="lt1"/>
                  </a:solidFill>
                  <a:latin typeface="+mn-lt"/>
                  <a:ea typeface="+mn-ea"/>
                  <a:cs typeface="+mn-cs"/>
                </a:defRPr>
              </a:lvl8pPr>
              <a:lvl9pPr marL="4348429" algn="l" defTabSz="1087107" rtl="0" eaLnBrk="1" latinLnBrk="0" hangingPunct="1">
                <a:defRPr kumimoji="1" sz="2132" kern="1200">
                  <a:solidFill>
                    <a:schemeClr val="lt1"/>
                  </a:solidFill>
                  <a:latin typeface="+mn-lt"/>
                  <a:ea typeface="+mn-ea"/>
                  <a:cs typeface="+mn-cs"/>
                </a:defRPr>
              </a:lvl9pPr>
            </a:lstStyle>
            <a:p>
              <a:pPr algn="ctr"/>
              <a:endParaRPr lang="ja-JP" altLang="en-US"/>
            </a:p>
          </p:txBody>
        </p:sp>
        <p:sp>
          <p:nvSpPr>
            <p:cNvPr id="103" name="テキスト ボックス 152"/>
            <p:cNvSpPr txBox="1"/>
            <p:nvPr/>
          </p:nvSpPr>
          <p:spPr>
            <a:xfrm>
              <a:off x="606729" y="2245241"/>
              <a:ext cx="2149253" cy="276882"/>
            </a:xfrm>
            <a:prstGeom prst="rect">
              <a:avLst/>
            </a:prstGeom>
            <a:noFill/>
          </p:spPr>
          <p:txBody>
            <a:bodyPr wrap="square" rtlCol="0">
              <a:spAutoFit/>
            </a:bodyPr>
            <a:lstStyle>
              <a:defPPr>
                <a:defRPr lang="ja-JP"/>
              </a:defPPr>
              <a:lvl1pPr marL="0" algn="l" defTabSz="1087107" rtl="0" eaLnBrk="1" latinLnBrk="0" hangingPunct="1">
                <a:defRPr kumimoji="1" sz="2132" kern="1200">
                  <a:solidFill>
                    <a:schemeClr val="tx1"/>
                  </a:solidFill>
                  <a:latin typeface="+mn-lt"/>
                  <a:ea typeface="+mn-ea"/>
                  <a:cs typeface="+mn-cs"/>
                </a:defRPr>
              </a:lvl1pPr>
              <a:lvl2pPr marL="543554" algn="l" defTabSz="1087107" rtl="0" eaLnBrk="1" latinLnBrk="0" hangingPunct="1">
                <a:defRPr kumimoji="1" sz="2132" kern="1200">
                  <a:solidFill>
                    <a:schemeClr val="tx1"/>
                  </a:solidFill>
                  <a:latin typeface="+mn-lt"/>
                  <a:ea typeface="+mn-ea"/>
                  <a:cs typeface="+mn-cs"/>
                </a:defRPr>
              </a:lvl2pPr>
              <a:lvl3pPr marL="1087107" algn="l" defTabSz="1087107" rtl="0" eaLnBrk="1" latinLnBrk="0" hangingPunct="1">
                <a:defRPr kumimoji="1" sz="2132" kern="1200">
                  <a:solidFill>
                    <a:schemeClr val="tx1"/>
                  </a:solidFill>
                  <a:latin typeface="+mn-lt"/>
                  <a:ea typeface="+mn-ea"/>
                  <a:cs typeface="+mn-cs"/>
                </a:defRPr>
              </a:lvl3pPr>
              <a:lvl4pPr marL="1630661" algn="l" defTabSz="1087107" rtl="0" eaLnBrk="1" latinLnBrk="0" hangingPunct="1">
                <a:defRPr kumimoji="1" sz="2132" kern="1200">
                  <a:solidFill>
                    <a:schemeClr val="tx1"/>
                  </a:solidFill>
                  <a:latin typeface="+mn-lt"/>
                  <a:ea typeface="+mn-ea"/>
                  <a:cs typeface="+mn-cs"/>
                </a:defRPr>
              </a:lvl4pPr>
              <a:lvl5pPr marL="2174215" algn="l" defTabSz="1087107" rtl="0" eaLnBrk="1" latinLnBrk="0" hangingPunct="1">
                <a:defRPr kumimoji="1" sz="2132" kern="1200">
                  <a:solidFill>
                    <a:schemeClr val="tx1"/>
                  </a:solidFill>
                  <a:latin typeface="+mn-lt"/>
                  <a:ea typeface="+mn-ea"/>
                  <a:cs typeface="+mn-cs"/>
                </a:defRPr>
              </a:lvl5pPr>
              <a:lvl6pPr marL="2717768" algn="l" defTabSz="1087107" rtl="0" eaLnBrk="1" latinLnBrk="0" hangingPunct="1">
                <a:defRPr kumimoji="1" sz="2132" kern="1200">
                  <a:solidFill>
                    <a:schemeClr val="tx1"/>
                  </a:solidFill>
                  <a:latin typeface="+mn-lt"/>
                  <a:ea typeface="+mn-ea"/>
                  <a:cs typeface="+mn-cs"/>
                </a:defRPr>
              </a:lvl6pPr>
              <a:lvl7pPr marL="3261322" algn="l" defTabSz="1087107" rtl="0" eaLnBrk="1" latinLnBrk="0" hangingPunct="1">
                <a:defRPr kumimoji="1" sz="2132" kern="1200">
                  <a:solidFill>
                    <a:schemeClr val="tx1"/>
                  </a:solidFill>
                  <a:latin typeface="+mn-lt"/>
                  <a:ea typeface="+mn-ea"/>
                  <a:cs typeface="+mn-cs"/>
                </a:defRPr>
              </a:lvl7pPr>
              <a:lvl8pPr marL="3804875" algn="l" defTabSz="1087107" rtl="0" eaLnBrk="1" latinLnBrk="0" hangingPunct="1">
                <a:defRPr kumimoji="1" sz="2132" kern="1200">
                  <a:solidFill>
                    <a:schemeClr val="tx1"/>
                  </a:solidFill>
                  <a:latin typeface="+mn-lt"/>
                  <a:ea typeface="+mn-ea"/>
                  <a:cs typeface="+mn-cs"/>
                </a:defRPr>
              </a:lvl8pPr>
              <a:lvl9pPr marL="4348429" algn="l" defTabSz="1087107" rtl="0" eaLnBrk="1" latinLnBrk="0" hangingPunct="1">
                <a:defRPr kumimoji="1" sz="2132" kern="1200">
                  <a:solidFill>
                    <a:schemeClr val="tx1"/>
                  </a:solidFill>
                  <a:latin typeface="+mn-lt"/>
                  <a:ea typeface="+mn-ea"/>
                  <a:cs typeface="+mn-cs"/>
                </a:defRPr>
              </a:lvl9pPr>
            </a:lstStyle>
            <a:p>
              <a:pPr algn="ctr"/>
              <a:r>
                <a:rPr lang="zh-TW" altLang="en-US" sz="1100" dirty="0">
                  <a:latin typeface="ＭＳ Ｐゴシック 本文"/>
                </a:rPr>
                <a:t>客室</a:t>
              </a:r>
              <a:r>
                <a:rPr lang="zh-TW" altLang="en-US" sz="1100" dirty="0" smtClean="0">
                  <a:latin typeface="ＭＳ Ｐゴシック 本文"/>
                </a:rPr>
                <a:t>総数</a:t>
              </a:r>
              <a:r>
                <a:rPr lang="en-US" altLang="ja-JP" sz="1100" dirty="0">
                  <a:latin typeface="ＭＳ Ｐゴシック 本文"/>
                </a:rPr>
                <a:t>×</a:t>
              </a:r>
              <a:r>
                <a:rPr lang="en-US" altLang="zh-TW" sz="1100" dirty="0" smtClean="0">
                  <a:latin typeface="ＭＳ Ｐゴシック 本文"/>
                </a:rPr>
                <a:t>1</a:t>
              </a:r>
              <a:r>
                <a:rPr lang="zh-TW" altLang="en-US" sz="1100" dirty="0" smtClean="0">
                  <a:latin typeface="ＭＳ Ｐゴシック 本文"/>
                </a:rPr>
                <a:t>％以上</a:t>
              </a:r>
              <a:r>
                <a:rPr lang="ja-JP" altLang="en-US" sz="1100" dirty="0" smtClean="0">
                  <a:latin typeface="ＭＳ Ｐゴシック 本文"/>
                </a:rPr>
                <a:t>（新）</a:t>
              </a:r>
              <a:endParaRPr lang="zh-TW" altLang="en-US" sz="1100" dirty="0">
                <a:latin typeface="ＭＳ Ｐゴシック 本文"/>
              </a:endParaRPr>
            </a:p>
          </p:txBody>
        </p:sp>
        <p:sp>
          <p:nvSpPr>
            <p:cNvPr id="104" name="円/楕円 281"/>
            <p:cNvSpPr/>
            <p:nvPr/>
          </p:nvSpPr>
          <p:spPr>
            <a:xfrm>
              <a:off x="754667" y="3040344"/>
              <a:ext cx="52739" cy="56427"/>
            </a:xfrm>
            <a:prstGeom prst="ellipse">
              <a:avLst/>
            </a:prstGeom>
            <a:solidFill>
              <a:srgbClr val="00B050"/>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1087107" rtl="0" eaLnBrk="1" latinLnBrk="0" hangingPunct="1">
                <a:defRPr kumimoji="1" sz="2132" kern="1200">
                  <a:solidFill>
                    <a:schemeClr val="lt1"/>
                  </a:solidFill>
                  <a:latin typeface="+mn-lt"/>
                  <a:ea typeface="+mn-ea"/>
                  <a:cs typeface="+mn-cs"/>
                </a:defRPr>
              </a:lvl1pPr>
              <a:lvl2pPr marL="543554" algn="l" defTabSz="1087107" rtl="0" eaLnBrk="1" latinLnBrk="0" hangingPunct="1">
                <a:defRPr kumimoji="1" sz="2132" kern="1200">
                  <a:solidFill>
                    <a:schemeClr val="lt1"/>
                  </a:solidFill>
                  <a:latin typeface="+mn-lt"/>
                  <a:ea typeface="+mn-ea"/>
                  <a:cs typeface="+mn-cs"/>
                </a:defRPr>
              </a:lvl2pPr>
              <a:lvl3pPr marL="1087107" algn="l" defTabSz="1087107" rtl="0" eaLnBrk="1" latinLnBrk="0" hangingPunct="1">
                <a:defRPr kumimoji="1" sz="2132" kern="1200">
                  <a:solidFill>
                    <a:schemeClr val="lt1"/>
                  </a:solidFill>
                  <a:latin typeface="+mn-lt"/>
                  <a:ea typeface="+mn-ea"/>
                  <a:cs typeface="+mn-cs"/>
                </a:defRPr>
              </a:lvl3pPr>
              <a:lvl4pPr marL="1630661" algn="l" defTabSz="1087107" rtl="0" eaLnBrk="1" latinLnBrk="0" hangingPunct="1">
                <a:defRPr kumimoji="1" sz="2132" kern="1200">
                  <a:solidFill>
                    <a:schemeClr val="lt1"/>
                  </a:solidFill>
                  <a:latin typeface="+mn-lt"/>
                  <a:ea typeface="+mn-ea"/>
                  <a:cs typeface="+mn-cs"/>
                </a:defRPr>
              </a:lvl4pPr>
              <a:lvl5pPr marL="2174215" algn="l" defTabSz="1087107" rtl="0" eaLnBrk="1" latinLnBrk="0" hangingPunct="1">
                <a:defRPr kumimoji="1" sz="2132" kern="1200">
                  <a:solidFill>
                    <a:schemeClr val="lt1"/>
                  </a:solidFill>
                  <a:latin typeface="+mn-lt"/>
                  <a:ea typeface="+mn-ea"/>
                  <a:cs typeface="+mn-cs"/>
                </a:defRPr>
              </a:lvl5pPr>
              <a:lvl6pPr marL="2717768" algn="l" defTabSz="1087107" rtl="0" eaLnBrk="1" latinLnBrk="0" hangingPunct="1">
                <a:defRPr kumimoji="1" sz="2132" kern="1200">
                  <a:solidFill>
                    <a:schemeClr val="lt1"/>
                  </a:solidFill>
                  <a:latin typeface="+mn-lt"/>
                  <a:ea typeface="+mn-ea"/>
                  <a:cs typeface="+mn-cs"/>
                </a:defRPr>
              </a:lvl6pPr>
              <a:lvl7pPr marL="3261322" algn="l" defTabSz="1087107" rtl="0" eaLnBrk="1" latinLnBrk="0" hangingPunct="1">
                <a:defRPr kumimoji="1" sz="2132" kern="1200">
                  <a:solidFill>
                    <a:schemeClr val="lt1"/>
                  </a:solidFill>
                  <a:latin typeface="+mn-lt"/>
                  <a:ea typeface="+mn-ea"/>
                  <a:cs typeface="+mn-cs"/>
                </a:defRPr>
              </a:lvl7pPr>
              <a:lvl8pPr marL="3804875" algn="l" defTabSz="1087107" rtl="0" eaLnBrk="1" latinLnBrk="0" hangingPunct="1">
                <a:defRPr kumimoji="1" sz="2132" kern="1200">
                  <a:solidFill>
                    <a:schemeClr val="lt1"/>
                  </a:solidFill>
                  <a:latin typeface="+mn-lt"/>
                  <a:ea typeface="+mn-ea"/>
                  <a:cs typeface="+mn-cs"/>
                </a:defRPr>
              </a:lvl8pPr>
              <a:lvl9pPr marL="4348429" algn="l" defTabSz="1087107" rtl="0" eaLnBrk="1" latinLnBrk="0" hangingPunct="1">
                <a:defRPr kumimoji="1" sz="2132" kern="1200">
                  <a:solidFill>
                    <a:schemeClr val="lt1"/>
                  </a:solidFill>
                  <a:latin typeface="+mn-lt"/>
                  <a:ea typeface="+mn-ea"/>
                  <a:cs typeface="+mn-cs"/>
                </a:defRPr>
              </a:lvl9pPr>
            </a:lstStyle>
            <a:p>
              <a:pPr algn="ctr"/>
              <a:endParaRPr lang="ja-JP" altLang="en-US"/>
            </a:p>
          </p:txBody>
        </p:sp>
        <p:cxnSp>
          <p:nvCxnSpPr>
            <p:cNvPr id="105" name="直線コネクタ 104"/>
            <p:cNvCxnSpPr/>
            <p:nvPr/>
          </p:nvCxnSpPr>
          <p:spPr>
            <a:xfrm flipH="1">
              <a:off x="2540533" y="2297815"/>
              <a:ext cx="176599" cy="0"/>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flipV="1">
              <a:off x="2540532" y="2310919"/>
              <a:ext cx="0" cy="19065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07" name="円/楕円 285"/>
            <p:cNvSpPr/>
            <p:nvPr/>
          </p:nvSpPr>
          <p:spPr>
            <a:xfrm>
              <a:off x="2508665" y="2265711"/>
              <a:ext cx="52739" cy="56427"/>
            </a:xfrm>
            <a:prstGeom prst="ellipse">
              <a:avLst/>
            </a:prstGeom>
            <a:solidFill>
              <a:schemeClr val="bg1"/>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1087107" rtl="0" eaLnBrk="1" latinLnBrk="0" hangingPunct="1">
                <a:defRPr kumimoji="1" sz="2132" kern="1200">
                  <a:solidFill>
                    <a:schemeClr val="lt1"/>
                  </a:solidFill>
                  <a:latin typeface="+mn-lt"/>
                  <a:ea typeface="+mn-ea"/>
                  <a:cs typeface="+mn-cs"/>
                </a:defRPr>
              </a:lvl1pPr>
              <a:lvl2pPr marL="543554" algn="l" defTabSz="1087107" rtl="0" eaLnBrk="1" latinLnBrk="0" hangingPunct="1">
                <a:defRPr kumimoji="1" sz="2132" kern="1200">
                  <a:solidFill>
                    <a:schemeClr val="lt1"/>
                  </a:solidFill>
                  <a:latin typeface="+mn-lt"/>
                  <a:ea typeface="+mn-ea"/>
                  <a:cs typeface="+mn-cs"/>
                </a:defRPr>
              </a:lvl2pPr>
              <a:lvl3pPr marL="1087107" algn="l" defTabSz="1087107" rtl="0" eaLnBrk="1" latinLnBrk="0" hangingPunct="1">
                <a:defRPr kumimoji="1" sz="2132" kern="1200">
                  <a:solidFill>
                    <a:schemeClr val="lt1"/>
                  </a:solidFill>
                  <a:latin typeface="+mn-lt"/>
                  <a:ea typeface="+mn-ea"/>
                  <a:cs typeface="+mn-cs"/>
                </a:defRPr>
              </a:lvl3pPr>
              <a:lvl4pPr marL="1630661" algn="l" defTabSz="1087107" rtl="0" eaLnBrk="1" latinLnBrk="0" hangingPunct="1">
                <a:defRPr kumimoji="1" sz="2132" kern="1200">
                  <a:solidFill>
                    <a:schemeClr val="lt1"/>
                  </a:solidFill>
                  <a:latin typeface="+mn-lt"/>
                  <a:ea typeface="+mn-ea"/>
                  <a:cs typeface="+mn-cs"/>
                </a:defRPr>
              </a:lvl4pPr>
              <a:lvl5pPr marL="2174215" algn="l" defTabSz="1087107" rtl="0" eaLnBrk="1" latinLnBrk="0" hangingPunct="1">
                <a:defRPr kumimoji="1" sz="2132" kern="1200">
                  <a:solidFill>
                    <a:schemeClr val="lt1"/>
                  </a:solidFill>
                  <a:latin typeface="+mn-lt"/>
                  <a:ea typeface="+mn-ea"/>
                  <a:cs typeface="+mn-cs"/>
                </a:defRPr>
              </a:lvl5pPr>
              <a:lvl6pPr marL="2717768" algn="l" defTabSz="1087107" rtl="0" eaLnBrk="1" latinLnBrk="0" hangingPunct="1">
                <a:defRPr kumimoji="1" sz="2132" kern="1200">
                  <a:solidFill>
                    <a:schemeClr val="lt1"/>
                  </a:solidFill>
                  <a:latin typeface="+mn-lt"/>
                  <a:ea typeface="+mn-ea"/>
                  <a:cs typeface="+mn-cs"/>
                </a:defRPr>
              </a:lvl6pPr>
              <a:lvl7pPr marL="3261322" algn="l" defTabSz="1087107" rtl="0" eaLnBrk="1" latinLnBrk="0" hangingPunct="1">
                <a:defRPr kumimoji="1" sz="2132" kern="1200">
                  <a:solidFill>
                    <a:schemeClr val="lt1"/>
                  </a:solidFill>
                  <a:latin typeface="+mn-lt"/>
                  <a:ea typeface="+mn-ea"/>
                  <a:cs typeface="+mn-cs"/>
                </a:defRPr>
              </a:lvl7pPr>
              <a:lvl8pPr marL="3804875" algn="l" defTabSz="1087107" rtl="0" eaLnBrk="1" latinLnBrk="0" hangingPunct="1">
                <a:defRPr kumimoji="1" sz="2132" kern="1200">
                  <a:solidFill>
                    <a:schemeClr val="lt1"/>
                  </a:solidFill>
                  <a:latin typeface="+mn-lt"/>
                  <a:ea typeface="+mn-ea"/>
                  <a:cs typeface="+mn-cs"/>
                </a:defRPr>
              </a:lvl8pPr>
              <a:lvl9pPr marL="4348429" algn="l" defTabSz="1087107" rtl="0" eaLnBrk="1" latinLnBrk="0" hangingPunct="1">
                <a:defRPr kumimoji="1" sz="2132" kern="1200">
                  <a:solidFill>
                    <a:schemeClr val="lt1"/>
                  </a:solidFill>
                  <a:latin typeface="+mn-lt"/>
                  <a:ea typeface="+mn-ea"/>
                  <a:cs typeface="+mn-cs"/>
                </a:defRPr>
              </a:lvl9pPr>
            </a:lstStyle>
            <a:p>
              <a:pPr algn="ctr"/>
              <a:endParaRPr lang="ja-JP" altLang="en-US"/>
            </a:p>
          </p:txBody>
        </p:sp>
        <p:cxnSp>
          <p:nvCxnSpPr>
            <p:cNvPr id="108" name="直線コネクタ 107"/>
            <p:cNvCxnSpPr/>
            <p:nvPr/>
          </p:nvCxnSpPr>
          <p:spPr>
            <a:xfrm flipH="1">
              <a:off x="791178" y="3073357"/>
              <a:ext cx="1769504"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9" name="テキスト ボックス 150"/>
            <p:cNvSpPr txBox="1"/>
            <p:nvPr/>
          </p:nvSpPr>
          <p:spPr>
            <a:xfrm>
              <a:off x="1250761" y="2839588"/>
              <a:ext cx="2329030" cy="276882"/>
            </a:xfrm>
            <a:prstGeom prst="rect">
              <a:avLst/>
            </a:prstGeom>
            <a:noFill/>
          </p:spPr>
          <p:txBody>
            <a:bodyPr wrap="square" rtlCol="0">
              <a:spAutoFit/>
            </a:bodyPr>
            <a:lstStyle>
              <a:defPPr>
                <a:defRPr lang="ja-JP"/>
              </a:defPPr>
              <a:lvl1pPr marL="0" algn="l" defTabSz="1087107" rtl="0" eaLnBrk="1" latinLnBrk="0" hangingPunct="1">
                <a:defRPr kumimoji="1" sz="2132" kern="1200">
                  <a:solidFill>
                    <a:schemeClr val="tx1"/>
                  </a:solidFill>
                  <a:latin typeface="+mn-lt"/>
                  <a:ea typeface="+mn-ea"/>
                  <a:cs typeface="+mn-cs"/>
                </a:defRPr>
              </a:lvl1pPr>
              <a:lvl2pPr marL="543554" algn="l" defTabSz="1087107" rtl="0" eaLnBrk="1" latinLnBrk="0" hangingPunct="1">
                <a:defRPr kumimoji="1" sz="2132" kern="1200">
                  <a:solidFill>
                    <a:schemeClr val="tx1"/>
                  </a:solidFill>
                  <a:latin typeface="+mn-lt"/>
                  <a:ea typeface="+mn-ea"/>
                  <a:cs typeface="+mn-cs"/>
                </a:defRPr>
              </a:lvl2pPr>
              <a:lvl3pPr marL="1087107" algn="l" defTabSz="1087107" rtl="0" eaLnBrk="1" latinLnBrk="0" hangingPunct="1">
                <a:defRPr kumimoji="1" sz="2132" kern="1200">
                  <a:solidFill>
                    <a:schemeClr val="tx1"/>
                  </a:solidFill>
                  <a:latin typeface="+mn-lt"/>
                  <a:ea typeface="+mn-ea"/>
                  <a:cs typeface="+mn-cs"/>
                </a:defRPr>
              </a:lvl3pPr>
              <a:lvl4pPr marL="1630661" algn="l" defTabSz="1087107" rtl="0" eaLnBrk="1" latinLnBrk="0" hangingPunct="1">
                <a:defRPr kumimoji="1" sz="2132" kern="1200">
                  <a:solidFill>
                    <a:schemeClr val="tx1"/>
                  </a:solidFill>
                  <a:latin typeface="+mn-lt"/>
                  <a:ea typeface="+mn-ea"/>
                  <a:cs typeface="+mn-cs"/>
                </a:defRPr>
              </a:lvl4pPr>
              <a:lvl5pPr marL="2174215" algn="l" defTabSz="1087107" rtl="0" eaLnBrk="1" latinLnBrk="0" hangingPunct="1">
                <a:defRPr kumimoji="1" sz="2132" kern="1200">
                  <a:solidFill>
                    <a:schemeClr val="tx1"/>
                  </a:solidFill>
                  <a:latin typeface="+mn-lt"/>
                  <a:ea typeface="+mn-ea"/>
                  <a:cs typeface="+mn-cs"/>
                </a:defRPr>
              </a:lvl5pPr>
              <a:lvl6pPr marL="2717768" algn="l" defTabSz="1087107" rtl="0" eaLnBrk="1" latinLnBrk="0" hangingPunct="1">
                <a:defRPr kumimoji="1" sz="2132" kern="1200">
                  <a:solidFill>
                    <a:schemeClr val="tx1"/>
                  </a:solidFill>
                  <a:latin typeface="+mn-lt"/>
                  <a:ea typeface="+mn-ea"/>
                  <a:cs typeface="+mn-cs"/>
                </a:defRPr>
              </a:lvl6pPr>
              <a:lvl7pPr marL="3261322" algn="l" defTabSz="1087107" rtl="0" eaLnBrk="1" latinLnBrk="0" hangingPunct="1">
                <a:defRPr kumimoji="1" sz="2132" kern="1200">
                  <a:solidFill>
                    <a:schemeClr val="tx1"/>
                  </a:solidFill>
                  <a:latin typeface="+mn-lt"/>
                  <a:ea typeface="+mn-ea"/>
                  <a:cs typeface="+mn-cs"/>
                </a:defRPr>
              </a:lvl7pPr>
              <a:lvl8pPr marL="3804875" algn="l" defTabSz="1087107" rtl="0" eaLnBrk="1" latinLnBrk="0" hangingPunct="1">
                <a:defRPr kumimoji="1" sz="2132" kern="1200">
                  <a:solidFill>
                    <a:schemeClr val="tx1"/>
                  </a:solidFill>
                  <a:latin typeface="+mn-lt"/>
                  <a:ea typeface="+mn-ea"/>
                  <a:cs typeface="+mn-cs"/>
                </a:defRPr>
              </a:lvl8pPr>
              <a:lvl9pPr marL="4348429" algn="l" defTabSz="1087107" rtl="0" eaLnBrk="1" latinLnBrk="0" hangingPunct="1">
                <a:defRPr kumimoji="1" sz="2132" kern="1200">
                  <a:solidFill>
                    <a:schemeClr val="tx1"/>
                  </a:solidFill>
                  <a:latin typeface="+mn-lt"/>
                  <a:ea typeface="+mn-ea"/>
                  <a:cs typeface="+mn-cs"/>
                </a:defRPr>
              </a:lvl9pPr>
            </a:lstStyle>
            <a:p>
              <a:r>
                <a:rPr lang="en-US" altLang="ja-JP" sz="1100" dirty="0" smtClean="0"/>
                <a:t>50</a:t>
              </a:r>
              <a:r>
                <a:rPr lang="ja-JP" altLang="en-US" sz="1100" dirty="0" smtClean="0"/>
                <a:t>室</a:t>
              </a:r>
              <a:r>
                <a:rPr lang="ja-JP" altLang="en-US" sz="1100" dirty="0"/>
                <a:t>以上の場合</a:t>
              </a:r>
              <a:r>
                <a:rPr lang="ja-JP" altLang="en-US" sz="1100" dirty="0" smtClean="0"/>
                <a:t>：</a:t>
              </a:r>
              <a:r>
                <a:rPr lang="en-US" altLang="ja-JP" sz="1100" dirty="0" smtClean="0"/>
                <a:t>1</a:t>
              </a:r>
              <a:r>
                <a:rPr lang="ja-JP" altLang="en-US" sz="1100" dirty="0" smtClean="0"/>
                <a:t>室以上（旧）</a:t>
              </a:r>
              <a:endParaRPr lang="ja-JP" altLang="en-US" sz="1100" dirty="0"/>
            </a:p>
          </p:txBody>
        </p:sp>
        <p:cxnSp>
          <p:nvCxnSpPr>
            <p:cNvPr id="110" name="直線コネクタ 109"/>
            <p:cNvCxnSpPr/>
            <p:nvPr/>
          </p:nvCxnSpPr>
          <p:spPr>
            <a:xfrm flipH="1">
              <a:off x="1021190" y="2134345"/>
              <a:ext cx="7392" cy="1118424"/>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flipH="1">
              <a:off x="2018371" y="2132981"/>
              <a:ext cx="7392" cy="1118424"/>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2" name="直線コネクタ 111"/>
            <p:cNvCxnSpPr/>
            <p:nvPr/>
          </p:nvCxnSpPr>
          <p:spPr>
            <a:xfrm flipH="1">
              <a:off x="2534661" y="2140446"/>
              <a:ext cx="7392" cy="1118424"/>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54" name="テキスト ボックス 152"/>
          <p:cNvSpPr txBox="1"/>
          <p:nvPr/>
        </p:nvSpPr>
        <p:spPr>
          <a:xfrm>
            <a:off x="2137632" y="2941625"/>
            <a:ext cx="1477451" cy="261610"/>
          </a:xfrm>
          <a:prstGeom prst="rect">
            <a:avLst/>
          </a:prstGeom>
          <a:noFill/>
        </p:spPr>
        <p:txBody>
          <a:bodyPr wrap="square" rtlCol="0">
            <a:spAutoFit/>
          </a:bodyPr>
          <a:lstStyle>
            <a:defPPr>
              <a:defRPr lang="ja-JP"/>
            </a:defPPr>
            <a:lvl1pPr marL="0" algn="l" defTabSz="1087107" rtl="0" eaLnBrk="1" latinLnBrk="0" hangingPunct="1">
              <a:defRPr kumimoji="1" sz="2132" kern="1200">
                <a:solidFill>
                  <a:schemeClr val="tx1"/>
                </a:solidFill>
                <a:latin typeface="+mn-lt"/>
                <a:ea typeface="+mn-ea"/>
                <a:cs typeface="+mn-cs"/>
              </a:defRPr>
            </a:lvl1pPr>
            <a:lvl2pPr marL="543554" algn="l" defTabSz="1087107" rtl="0" eaLnBrk="1" latinLnBrk="0" hangingPunct="1">
              <a:defRPr kumimoji="1" sz="2132" kern="1200">
                <a:solidFill>
                  <a:schemeClr val="tx1"/>
                </a:solidFill>
                <a:latin typeface="+mn-lt"/>
                <a:ea typeface="+mn-ea"/>
                <a:cs typeface="+mn-cs"/>
              </a:defRPr>
            </a:lvl2pPr>
            <a:lvl3pPr marL="1087107" algn="l" defTabSz="1087107" rtl="0" eaLnBrk="1" latinLnBrk="0" hangingPunct="1">
              <a:defRPr kumimoji="1" sz="2132" kern="1200">
                <a:solidFill>
                  <a:schemeClr val="tx1"/>
                </a:solidFill>
                <a:latin typeface="+mn-lt"/>
                <a:ea typeface="+mn-ea"/>
                <a:cs typeface="+mn-cs"/>
              </a:defRPr>
            </a:lvl3pPr>
            <a:lvl4pPr marL="1630661" algn="l" defTabSz="1087107" rtl="0" eaLnBrk="1" latinLnBrk="0" hangingPunct="1">
              <a:defRPr kumimoji="1" sz="2132" kern="1200">
                <a:solidFill>
                  <a:schemeClr val="tx1"/>
                </a:solidFill>
                <a:latin typeface="+mn-lt"/>
                <a:ea typeface="+mn-ea"/>
                <a:cs typeface="+mn-cs"/>
              </a:defRPr>
            </a:lvl4pPr>
            <a:lvl5pPr marL="2174215" algn="l" defTabSz="1087107" rtl="0" eaLnBrk="1" latinLnBrk="0" hangingPunct="1">
              <a:defRPr kumimoji="1" sz="2132" kern="1200">
                <a:solidFill>
                  <a:schemeClr val="tx1"/>
                </a:solidFill>
                <a:latin typeface="+mn-lt"/>
                <a:ea typeface="+mn-ea"/>
                <a:cs typeface="+mn-cs"/>
              </a:defRPr>
            </a:lvl5pPr>
            <a:lvl6pPr marL="2717768" algn="l" defTabSz="1087107" rtl="0" eaLnBrk="1" latinLnBrk="0" hangingPunct="1">
              <a:defRPr kumimoji="1" sz="2132" kern="1200">
                <a:solidFill>
                  <a:schemeClr val="tx1"/>
                </a:solidFill>
                <a:latin typeface="+mn-lt"/>
                <a:ea typeface="+mn-ea"/>
                <a:cs typeface="+mn-cs"/>
              </a:defRPr>
            </a:lvl6pPr>
            <a:lvl7pPr marL="3261322" algn="l" defTabSz="1087107" rtl="0" eaLnBrk="1" latinLnBrk="0" hangingPunct="1">
              <a:defRPr kumimoji="1" sz="2132" kern="1200">
                <a:solidFill>
                  <a:schemeClr val="tx1"/>
                </a:solidFill>
                <a:latin typeface="+mn-lt"/>
                <a:ea typeface="+mn-ea"/>
                <a:cs typeface="+mn-cs"/>
              </a:defRPr>
            </a:lvl7pPr>
            <a:lvl8pPr marL="3804875" algn="l" defTabSz="1087107" rtl="0" eaLnBrk="1" latinLnBrk="0" hangingPunct="1">
              <a:defRPr kumimoji="1" sz="2132" kern="1200">
                <a:solidFill>
                  <a:schemeClr val="tx1"/>
                </a:solidFill>
                <a:latin typeface="+mn-lt"/>
                <a:ea typeface="+mn-ea"/>
                <a:cs typeface="+mn-cs"/>
              </a:defRPr>
            </a:lvl8pPr>
            <a:lvl9pPr marL="4348429" algn="l" defTabSz="1087107" rtl="0" eaLnBrk="1" latinLnBrk="0" hangingPunct="1">
              <a:defRPr kumimoji="1" sz="2132" kern="1200">
                <a:solidFill>
                  <a:schemeClr val="tx1"/>
                </a:solidFill>
                <a:latin typeface="+mn-lt"/>
                <a:ea typeface="+mn-ea"/>
                <a:cs typeface="+mn-cs"/>
              </a:defRPr>
            </a:lvl9pPr>
          </a:lstStyle>
          <a:p>
            <a:pPr algn="ctr"/>
            <a:r>
              <a:rPr lang="ja-JP" altLang="en-US" sz="1100" dirty="0" smtClean="0">
                <a:latin typeface="ＭＳ Ｐゴシック 本文"/>
              </a:rPr>
              <a:t>（総客室数）</a:t>
            </a:r>
            <a:endParaRPr lang="zh-TW" altLang="en-US" sz="1100" dirty="0">
              <a:latin typeface="ＭＳ Ｐゴシック 本文"/>
            </a:endParaRPr>
          </a:p>
        </p:txBody>
      </p:sp>
      <p:sp>
        <p:nvSpPr>
          <p:cNvPr id="55" name="テキスト ボックス 152"/>
          <p:cNvSpPr txBox="1"/>
          <p:nvPr/>
        </p:nvSpPr>
        <p:spPr>
          <a:xfrm>
            <a:off x="339459" y="2164497"/>
            <a:ext cx="1477451" cy="261610"/>
          </a:xfrm>
          <a:prstGeom prst="rect">
            <a:avLst/>
          </a:prstGeom>
          <a:noFill/>
        </p:spPr>
        <p:txBody>
          <a:bodyPr wrap="square" rtlCol="0">
            <a:spAutoFit/>
          </a:bodyPr>
          <a:lstStyle>
            <a:defPPr>
              <a:defRPr lang="ja-JP"/>
            </a:defPPr>
            <a:lvl1pPr marL="0" algn="l" defTabSz="1087107" rtl="0" eaLnBrk="1" latinLnBrk="0" hangingPunct="1">
              <a:defRPr kumimoji="1" sz="2132" kern="1200">
                <a:solidFill>
                  <a:schemeClr val="tx1"/>
                </a:solidFill>
                <a:latin typeface="+mn-lt"/>
                <a:ea typeface="+mn-ea"/>
                <a:cs typeface="+mn-cs"/>
              </a:defRPr>
            </a:lvl1pPr>
            <a:lvl2pPr marL="543554" algn="l" defTabSz="1087107" rtl="0" eaLnBrk="1" latinLnBrk="0" hangingPunct="1">
              <a:defRPr kumimoji="1" sz="2132" kern="1200">
                <a:solidFill>
                  <a:schemeClr val="tx1"/>
                </a:solidFill>
                <a:latin typeface="+mn-lt"/>
                <a:ea typeface="+mn-ea"/>
                <a:cs typeface="+mn-cs"/>
              </a:defRPr>
            </a:lvl2pPr>
            <a:lvl3pPr marL="1087107" algn="l" defTabSz="1087107" rtl="0" eaLnBrk="1" latinLnBrk="0" hangingPunct="1">
              <a:defRPr kumimoji="1" sz="2132" kern="1200">
                <a:solidFill>
                  <a:schemeClr val="tx1"/>
                </a:solidFill>
                <a:latin typeface="+mn-lt"/>
                <a:ea typeface="+mn-ea"/>
                <a:cs typeface="+mn-cs"/>
              </a:defRPr>
            </a:lvl3pPr>
            <a:lvl4pPr marL="1630661" algn="l" defTabSz="1087107" rtl="0" eaLnBrk="1" latinLnBrk="0" hangingPunct="1">
              <a:defRPr kumimoji="1" sz="2132" kern="1200">
                <a:solidFill>
                  <a:schemeClr val="tx1"/>
                </a:solidFill>
                <a:latin typeface="+mn-lt"/>
                <a:ea typeface="+mn-ea"/>
                <a:cs typeface="+mn-cs"/>
              </a:defRPr>
            </a:lvl4pPr>
            <a:lvl5pPr marL="2174215" algn="l" defTabSz="1087107" rtl="0" eaLnBrk="1" latinLnBrk="0" hangingPunct="1">
              <a:defRPr kumimoji="1" sz="2132" kern="1200">
                <a:solidFill>
                  <a:schemeClr val="tx1"/>
                </a:solidFill>
                <a:latin typeface="+mn-lt"/>
                <a:ea typeface="+mn-ea"/>
                <a:cs typeface="+mn-cs"/>
              </a:defRPr>
            </a:lvl5pPr>
            <a:lvl6pPr marL="2717768" algn="l" defTabSz="1087107" rtl="0" eaLnBrk="1" latinLnBrk="0" hangingPunct="1">
              <a:defRPr kumimoji="1" sz="2132" kern="1200">
                <a:solidFill>
                  <a:schemeClr val="tx1"/>
                </a:solidFill>
                <a:latin typeface="+mn-lt"/>
                <a:ea typeface="+mn-ea"/>
                <a:cs typeface="+mn-cs"/>
              </a:defRPr>
            </a:lvl6pPr>
            <a:lvl7pPr marL="3261322" algn="l" defTabSz="1087107" rtl="0" eaLnBrk="1" latinLnBrk="0" hangingPunct="1">
              <a:defRPr kumimoji="1" sz="2132" kern="1200">
                <a:solidFill>
                  <a:schemeClr val="tx1"/>
                </a:solidFill>
                <a:latin typeface="+mn-lt"/>
                <a:ea typeface="+mn-ea"/>
                <a:cs typeface="+mn-cs"/>
              </a:defRPr>
            </a:lvl7pPr>
            <a:lvl8pPr marL="3804875" algn="l" defTabSz="1087107" rtl="0" eaLnBrk="1" latinLnBrk="0" hangingPunct="1">
              <a:defRPr kumimoji="1" sz="2132" kern="1200">
                <a:solidFill>
                  <a:schemeClr val="tx1"/>
                </a:solidFill>
                <a:latin typeface="+mn-lt"/>
                <a:ea typeface="+mn-ea"/>
                <a:cs typeface="+mn-cs"/>
              </a:defRPr>
            </a:lvl8pPr>
            <a:lvl9pPr marL="4348429" algn="l" defTabSz="1087107" rtl="0" eaLnBrk="1" latinLnBrk="0" hangingPunct="1">
              <a:defRPr kumimoji="1" sz="2132" kern="1200">
                <a:solidFill>
                  <a:schemeClr val="tx1"/>
                </a:solidFill>
                <a:latin typeface="+mn-lt"/>
                <a:ea typeface="+mn-ea"/>
                <a:cs typeface="+mn-cs"/>
              </a:defRPr>
            </a:lvl9pPr>
          </a:lstStyle>
          <a:p>
            <a:pPr algn="ctr"/>
            <a:r>
              <a:rPr lang="ja-JP" altLang="en-US" sz="1100" dirty="0" smtClean="0">
                <a:latin typeface="ＭＳ Ｐゴシック 本文"/>
              </a:rPr>
              <a:t>（バリアフリー客室数）</a:t>
            </a:r>
            <a:endParaRPr lang="zh-TW" altLang="en-US" sz="1100" dirty="0">
              <a:latin typeface="ＭＳ Ｐゴシック 本文"/>
            </a:endParaRPr>
          </a:p>
        </p:txBody>
      </p:sp>
      <p:pic>
        <p:nvPicPr>
          <p:cNvPr id="11" name="図 10"/>
          <p:cNvPicPr>
            <a:picLocks noChangeAspect="1"/>
          </p:cNvPicPr>
          <p:nvPr/>
        </p:nvPicPr>
        <p:blipFill>
          <a:blip r:embed="rId3"/>
          <a:stretch>
            <a:fillRect/>
          </a:stretch>
        </p:blipFill>
        <p:spPr>
          <a:xfrm>
            <a:off x="279662" y="3477751"/>
            <a:ext cx="4265964" cy="638652"/>
          </a:xfrm>
          <a:prstGeom prst="rect">
            <a:avLst/>
          </a:prstGeom>
        </p:spPr>
      </p:pic>
      <p:pic>
        <p:nvPicPr>
          <p:cNvPr id="12" name="図 11"/>
          <p:cNvPicPr>
            <a:picLocks noChangeAspect="1"/>
          </p:cNvPicPr>
          <p:nvPr/>
        </p:nvPicPr>
        <p:blipFill>
          <a:blip r:embed="rId4"/>
          <a:stretch>
            <a:fillRect/>
          </a:stretch>
        </p:blipFill>
        <p:spPr>
          <a:xfrm>
            <a:off x="208951" y="5932500"/>
            <a:ext cx="4442182" cy="696899"/>
          </a:xfrm>
          <a:prstGeom prst="rect">
            <a:avLst/>
          </a:prstGeom>
        </p:spPr>
      </p:pic>
      <p:pic>
        <p:nvPicPr>
          <p:cNvPr id="3" name="図 2"/>
          <p:cNvPicPr>
            <a:picLocks noChangeAspect="1"/>
          </p:cNvPicPr>
          <p:nvPr/>
        </p:nvPicPr>
        <p:blipFill>
          <a:blip r:embed="rId5"/>
          <a:stretch>
            <a:fillRect/>
          </a:stretch>
        </p:blipFill>
        <p:spPr>
          <a:xfrm>
            <a:off x="5359209" y="2495454"/>
            <a:ext cx="1583203" cy="1229672"/>
          </a:xfrm>
          <a:prstGeom prst="rect">
            <a:avLst/>
          </a:prstGeom>
        </p:spPr>
      </p:pic>
      <p:pic>
        <p:nvPicPr>
          <p:cNvPr id="59" name="図 5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87459" y="2510356"/>
            <a:ext cx="1619693" cy="1214770"/>
          </a:xfrm>
          <a:prstGeom prst="rect">
            <a:avLst/>
          </a:prstGeom>
        </p:spPr>
      </p:pic>
    </p:spTree>
    <p:extLst>
      <p:ext uri="{BB962C8B-B14F-4D97-AF65-F5344CB8AC3E}">
        <p14:creationId xmlns:p14="http://schemas.microsoft.com/office/powerpoint/2010/main" val="3226628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テキスト ボックス 26"/>
          <p:cNvSpPr txBox="1"/>
          <p:nvPr/>
        </p:nvSpPr>
        <p:spPr>
          <a:xfrm>
            <a:off x="-11460" y="2"/>
            <a:ext cx="9155460" cy="453183"/>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effectLst>
            <a:outerShdw blurRad="50800" dist="38100" dir="2700000" algn="tl" rotWithShape="0">
              <a:prstClr val="black">
                <a:alpha val="40000"/>
              </a:prstClr>
            </a:outerShdw>
          </a:effectLst>
        </p:spPr>
        <p:txBody>
          <a:bodyPr wrap="square" lIns="81635" tIns="72000" rIns="81635" bIns="72000" rtlCol="0">
            <a:spAutoFit/>
          </a:bodyPr>
          <a:lstStyle/>
          <a:p>
            <a:pPr algn="ctr"/>
            <a:r>
              <a:rPr lang="en-US" altLang="ja-JP" sz="20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sz="20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　障害者割引の利用者利便の改善</a:t>
            </a:r>
            <a:endPar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0" name="角丸四角形 39"/>
          <p:cNvSpPr/>
          <p:nvPr/>
        </p:nvSpPr>
        <p:spPr>
          <a:xfrm>
            <a:off x="44286" y="5473744"/>
            <a:ext cx="9043967" cy="1351082"/>
          </a:xfrm>
          <a:prstGeom prst="roundRect">
            <a:avLst>
              <a:gd name="adj" fmla="val 10823"/>
            </a:avLst>
          </a:prstGeom>
          <a:solidFill>
            <a:sysClr val="window" lastClr="FFFFFF"/>
          </a:solidFill>
          <a:ln w="28575" cap="flat" cmpd="sng" algn="ctr">
            <a:solidFill>
              <a:srgbClr val="002060"/>
            </a:solidFill>
            <a:prstDash val="solid"/>
            <a:miter lim="800000"/>
          </a:ln>
          <a:effectLst/>
        </p:spPr>
        <p:txBody>
          <a:bodyPr numCol="2" rtlCol="0" anchor="ctr" anchorCtr="0"/>
          <a:lstStyle/>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・昨年</a:t>
            </a:r>
            <a:r>
              <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10</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月から、各航空会社において、航空旅客運賃の障害者割引の対象者として、精神障害者を加えるよう、順次拡大。未導入の公共交通事業者に対して割引</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制度の導入を要請。</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1" name="正方形/長方形 40"/>
          <p:cNvSpPr/>
          <p:nvPr/>
        </p:nvSpPr>
        <p:spPr>
          <a:xfrm>
            <a:off x="74803" y="5190248"/>
            <a:ext cx="3308569" cy="332992"/>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精神障害者割引の拡大</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角丸四角形 12"/>
          <p:cNvSpPr/>
          <p:nvPr/>
        </p:nvSpPr>
        <p:spPr>
          <a:xfrm>
            <a:off x="74817" y="956907"/>
            <a:ext cx="9013436" cy="4143929"/>
          </a:xfrm>
          <a:prstGeom prst="roundRect">
            <a:avLst>
              <a:gd name="adj" fmla="val 5343"/>
            </a:avLst>
          </a:prstGeom>
          <a:solidFill>
            <a:sysClr val="window" lastClr="FFFFFF"/>
          </a:solidFill>
          <a:ln w="28575" cap="flat" cmpd="sng" algn="ctr">
            <a:solidFill>
              <a:srgbClr val="002060"/>
            </a:solidFill>
            <a:prstDash val="solid"/>
            <a:miter lim="800000"/>
          </a:ln>
          <a:effectLst/>
        </p:spPr>
        <p:txBody>
          <a:bodyPr rtlCol="0" anchor="t"/>
          <a:lstStyle/>
          <a:p>
            <a:pPr marL="92075" indent="-92075">
              <a:defRPr/>
            </a:pPr>
            <a:endParaRPr kumimoji="0" lang="ja-JP" altLang="en-US" sz="16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角丸四角形 11"/>
          <p:cNvSpPr/>
          <p:nvPr/>
        </p:nvSpPr>
        <p:spPr>
          <a:xfrm>
            <a:off x="4596682" y="5708837"/>
            <a:ext cx="4234995" cy="921335"/>
          </a:xfrm>
          <a:prstGeom prst="roundRect">
            <a:avLst>
              <a:gd name="adj" fmla="val 5343"/>
            </a:avLst>
          </a:prstGeom>
          <a:solidFill>
            <a:sysClr val="window" lastClr="FFFFFF"/>
          </a:solidFill>
          <a:ln w="12700" cap="flat" cmpd="sng" algn="ctr">
            <a:solidFill>
              <a:srgbClr val="002060"/>
            </a:solidFill>
            <a:prstDash val="dash"/>
            <a:miter lim="800000"/>
          </a:ln>
          <a:effectLst/>
        </p:spPr>
        <p:txBody>
          <a:bodyPr rtlCol="0" anchor="ctr"/>
          <a:lstStyle/>
          <a:p>
            <a:pPr marL="92075" indent="-92075">
              <a:defRPr/>
            </a:pP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○航空</a:t>
            </a:r>
            <a:r>
              <a:rPr kumimoji="0" lang="en-US" altLang="ja-JP"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昨年</a:t>
            </a:r>
            <a:r>
              <a:rPr kumimoji="0" lang="en-US" altLang="ja-JP"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10</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月から順次導入</a:t>
            </a:r>
            <a:endParaRPr kumimoji="0" lang="en-US" altLang="ja-JP"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en-US" altLang="ja-JP"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各</a:t>
            </a:r>
            <a:r>
              <a:rPr kumimoji="0" lang="zh-TW"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公共交通</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事業者に対し、</a:t>
            </a:r>
            <a:endParaRPr kumimoji="0" lang="en-US" altLang="ja-JP"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昨年</a:t>
            </a:r>
            <a:r>
              <a:rPr kumimoji="0" lang="en-US" altLang="ja-JP"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11</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月～</a:t>
            </a:r>
            <a:r>
              <a:rPr kumimoji="0" lang="en-US" altLang="ja-JP"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12</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月に導入拡大を要請</a:t>
            </a:r>
            <a:endParaRPr kumimoji="0" lang="en-US" altLang="ja-JP"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正方形/長方形 34"/>
          <p:cNvSpPr/>
          <p:nvPr/>
        </p:nvSpPr>
        <p:spPr>
          <a:xfrm>
            <a:off x="100678" y="533010"/>
            <a:ext cx="4328425" cy="42389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障害者手帳の提示の簡素化</a:t>
            </a:r>
          </a:p>
        </p:txBody>
      </p:sp>
      <p:sp>
        <p:nvSpPr>
          <p:cNvPr id="14" name="正方形/長方形 13"/>
          <p:cNvSpPr/>
          <p:nvPr/>
        </p:nvSpPr>
        <p:spPr>
          <a:xfrm>
            <a:off x="4596682" y="5498336"/>
            <a:ext cx="2481385" cy="210501"/>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sz="1400"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精神障害者割引等の導入状況</a:t>
            </a:r>
            <a:endParaRPr kumimoji="0" lang="ja-JP" altLang="en-US" sz="1400"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 name="図 1"/>
          <p:cNvPicPr>
            <a:picLocks noChangeAspect="1"/>
          </p:cNvPicPr>
          <p:nvPr/>
        </p:nvPicPr>
        <p:blipFill>
          <a:blip r:embed="rId3"/>
          <a:stretch>
            <a:fillRect/>
          </a:stretch>
        </p:blipFill>
        <p:spPr>
          <a:xfrm>
            <a:off x="6926795" y="1037073"/>
            <a:ext cx="2078331" cy="2073865"/>
          </a:xfrm>
          <a:prstGeom prst="rect">
            <a:avLst/>
          </a:prstGeom>
        </p:spPr>
      </p:pic>
      <p:pic>
        <p:nvPicPr>
          <p:cNvPr id="4" name="図 3"/>
          <p:cNvPicPr>
            <a:picLocks noChangeAspect="1"/>
          </p:cNvPicPr>
          <p:nvPr/>
        </p:nvPicPr>
        <p:blipFill>
          <a:blip r:embed="rId4"/>
          <a:stretch>
            <a:fillRect/>
          </a:stretch>
        </p:blipFill>
        <p:spPr>
          <a:xfrm>
            <a:off x="4399081" y="1103937"/>
            <a:ext cx="2467319" cy="2010056"/>
          </a:xfrm>
          <a:prstGeom prst="rect">
            <a:avLst/>
          </a:prstGeom>
        </p:spPr>
      </p:pic>
      <p:sp>
        <p:nvSpPr>
          <p:cNvPr id="16" name="角丸四角形 15"/>
          <p:cNvSpPr/>
          <p:nvPr/>
        </p:nvSpPr>
        <p:spPr>
          <a:xfrm>
            <a:off x="74803" y="992421"/>
            <a:ext cx="4324278" cy="3727599"/>
          </a:xfrm>
          <a:prstGeom prst="roundRect">
            <a:avLst>
              <a:gd name="adj" fmla="val 0"/>
            </a:avLst>
          </a:prstGeom>
          <a:noFill/>
          <a:ln w="28575" cap="flat" cmpd="sng" algn="ctr">
            <a:noFill/>
            <a:prstDash val="solid"/>
            <a:miter lim="800000"/>
          </a:ln>
          <a:effectLst/>
        </p:spPr>
        <p:txBody>
          <a:bodyPr rtlCol="0" anchor="t"/>
          <a:lstStyle/>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・本年</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３月、公共</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交通機関の障害者割引について</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、手帳提示</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以外の電子的な方法等による本人確認が可能であること</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を明確化。</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本年</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７月</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一部交通事業者が、</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障害者　手帳</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に代わる、スマートフォンによる電子的</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な本人確認手続を</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導入</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・来年、</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マイナンバーカード</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を活用した電子的</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な確認</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方法の技術基準</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を策定</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予定</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7" name="図 6"/>
          <p:cNvPicPr>
            <a:picLocks noChangeAspect="1"/>
          </p:cNvPicPr>
          <p:nvPr/>
        </p:nvPicPr>
        <p:blipFill>
          <a:blip r:embed="rId5"/>
          <a:stretch>
            <a:fillRect/>
          </a:stretch>
        </p:blipFill>
        <p:spPr>
          <a:xfrm>
            <a:off x="785003" y="3252423"/>
            <a:ext cx="7545417" cy="1803206"/>
          </a:xfrm>
          <a:prstGeom prst="rect">
            <a:avLst/>
          </a:prstGeom>
        </p:spPr>
      </p:pic>
    </p:spTree>
    <p:extLst>
      <p:ext uri="{BB962C8B-B14F-4D97-AF65-F5344CB8AC3E}">
        <p14:creationId xmlns:p14="http://schemas.microsoft.com/office/powerpoint/2010/main" val="7013339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テキスト ボックス 26"/>
          <p:cNvSpPr txBox="1"/>
          <p:nvPr/>
        </p:nvSpPr>
        <p:spPr>
          <a:xfrm>
            <a:off x="-11460" y="2"/>
            <a:ext cx="9155460" cy="453183"/>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effectLst>
            <a:outerShdw blurRad="50800" dist="38100" dir="2700000" algn="tl" rotWithShape="0">
              <a:prstClr val="black">
                <a:alpha val="40000"/>
              </a:prstClr>
            </a:outerShdw>
          </a:effectLst>
        </p:spPr>
        <p:txBody>
          <a:bodyPr wrap="square" lIns="81635" tIns="72000" rIns="81635" bIns="72000" rtlCol="0">
            <a:spAutoFit/>
          </a:bodyPr>
          <a:lstStyle/>
          <a:p>
            <a:pPr algn="ctr"/>
            <a:r>
              <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４</a:t>
            </a:r>
            <a:r>
              <a:rPr lang="ja-JP" altLang="en-US" sz="20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．バリアフリーマップ</a:t>
            </a:r>
            <a:r>
              <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等の整備・充実</a:t>
            </a:r>
          </a:p>
        </p:txBody>
      </p:sp>
      <p:sp>
        <p:nvSpPr>
          <p:cNvPr id="13" name="角丸四角形 12"/>
          <p:cNvSpPr/>
          <p:nvPr/>
        </p:nvSpPr>
        <p:spPr>
          <a:xfrm>
            <a:off x="22968" y="856669"/>
            <a:ext cx="9064348" cy="3563688"/>
          </a:xfrm>
          <a:prstGeom prst="roundRect">
            <a:avLst>
              <a:gd name="adj" fmla="val 5343"/>
            </a:avLst>
          </a:prstGeom>
          <a:solidFill>
            <a:sysClr val="window" lastClr="FFFFFF"/>
          </a:solidFill>
          <a:ln w="28575" cap="flat" cmpd="sng" algn="ctr">
            <a:solidFill>
              <a:srgbClr val="002060"/>
            </a:solidFill>
            <a:prstDash val="solid"/>
            <a:miter lim="800000"/>
          </a:ln>
          <a:effectLst/>
        </p:spPr>
        <p:txBody>
          <a:bodyPr rtlCol="0" anchor="t"/>
          <a:lstStyle/>
          <a:p>
            <a:pPr marL="92075" indent="-92075">
              <a:lnSpc>
                <a:spcPct val="150000"/>
              </a:lnSpc>
              <a:defRPr/>
            </a:pPr>
            <a:endPar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正方形/長方形 34"/>
          <p:cNvSpPr/>
          <p:nvPr/>
        </p:nvSpPr>
        <p:spPr>
          <a:xfrm>
            <a:off x="25861" y="556557"/>
            <a:ext cx="4328425"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鉄道駅のバリアフリーマップの整備・充実</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角丸四角形 13"/>
          <p:cNvSpPr/>
          <p:nvPr/>
        </p:nvSpPr>
        <p:spPr>
          <a:xfrm>
            <a:off x="36854" y="956587"/>
            <a:ext cx="8894616" cy="2871849"/>
          </a:xfrm>
          <a:prstGeom prst="roundRect">
            <a:avLst>
              <a:gd name="adj" fmla="val 0"/>
            </a:avLst>
          </a:prstGeom>
          <a:noFill/>
          <a:ln w="28575" cap="flat" cmpd="sng" algn="ctr">
            <a:noFill/>
            <a:prstDash val="solid"/>
            <a:miter lim="800000"/>
          </a:ln>
          <a:effectLst/>
        </p:spPr>
        <p:txBody>
          <a:bodyPr rtlCol="0" anchor="t"/>
          <a:lstStyle/>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・本年</a:t>
            </a:r>
            <a:r>
              <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10</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月、バリアフリー整備ガイドライン改訂。</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車椅子使用者の単独乗降と列車走行の</a:t>
            </a:r>
            <a:endParaRPr kumimoji="0" lang="en-US" altLang="ja-JP"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b="1"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安全確保を両立する鉄道駅のプラットホーム</a:t>
            </a:r>
            <a:endParaRPr kumimoji="0" lang="en-US" altLang="ja-JP"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b="1"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と車両乗降口の段差・隙間の目安値等に</a:t>
            </a:r>
            <a:endParaRPr kumimoji="0" lang="en-US" altLang="ja-JP"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b="1"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ついて明確化</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・首都圏主要駅でプラットホームを整備。</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東京</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都心部の鉄道駅における単独乗降</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情報</a:t>
            </a:r>
            <a:endParaRPr kumimoji="0" lang="en-US" altLang="ja-JP"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をマップ化、年内に</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情報</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提供開始</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を目指す。</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・らくらくおでかけネットについて、日本語</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での</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情報</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提供</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に加え</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視覚障害者向け</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の</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読み上げ</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対</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応や</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外国語での情報提供</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の改良を加えた。</a:t>
            </a:r>
          </a:p>
        </p:txBody>
      </p:sp>
      <p:sp>
        <p:nvSpPr>
          <p:cNvPr id="16" name="角丸四角形 15"/>
          <p:cNvSpPr/>
          <p:nvPr/>
        </p:nvSpPr>
        <p:spPr>
          <a:xfrm>
            <a:off x="34692" y="4824825"/>
            <a:ext cx="9064348" cy="1937689"/>
          </a:xfrm>
          <a:prstGeom prst="roundRect">
            <a:avLst>
              <a:gd name="adj" fmla="val 5343"/>
            </a:avLst>
          </a:prstGeom>
          <a:solidFill>
            <a:sysClr val="window" lastClr="FFFFFF"/>
          </a:solidFill>
          <a:ln w="28575" cap="flat" cmpd="sng" algn="ctr">
            <a:solidFill>
              <a:srgbClr val="002060"/>
            </a:solidFill>
            <a:prstDash val="solid"/>
            <a:miter lim="800000"/>
          </a:ln>
          <a:effectLst/>
        </p:spPr>
        <p:txBody>
          <a:bodyPr rtlCol="0" anchor="t"/>
          <a:lstStyle/>
          <a:p>
            <a:pPr marL="92075" indent="-92075">
              <a:defRPr/>
            </a:pPr>
            <a:endPar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正方形/長方形 16"/>
          <p:cNvSpPr/>
          <p:nvPr/>
        </p:nvSpPr>
        <p:spPr>
          <a:xfrm>
            <a:off x="37585" y="4524713"/>
            <a:ext cx="4328425"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公共</a:t>
            </a:r>
            <a:r>
              <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インフラとしての電話</a:t>
            </a: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リレーサービス</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角丸四角形 17"/>
          <p:cNvSpPr/>
          <p:nvPr/>
        </p:nvSpPr>
        <p:spPr>
          <a:xfrm>
            <a:off x="48578" y="5159204"/>
            <a:ext cx="4240429" cy="1287638"/>
          </a:xfrm>
          <a:prstGeom prst="roundRect">
            <a:avLst>
              <a:gd name="adj" fmla="val 0"/>
            </a:avLst>
          </a:prstGeom>
          <a:noFill/>
          <a:ln w="28575" cap="flat" cmpd="sng" algn="ctr">
            <a:noFill/>
            <a:prstDash val="solid"/>
            <a:miter lim="800000"/>
          </a:ln>
          <a:effectLst/>
        </p:spPr>
        <p:txBody>
          <a:bodyPr rtlCol="0" anchor="t"/>
          <a:lstStyle/>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・手話、文字による意思疎通を可能とするため、「公共インフラとしての電話リレーサービス」の実現に向けて、関係者による会議体を設置して検討中。</a:t>
            </a:r>
          </a:p>
        </p:txBody>
      </p:sp>
      <p:sp>
        <p:nvSpPr>
          <p:cNvPr id="9" name="正方形/長方形 8"/>
          <p:cNvSpPr/>
          <p:nvPr/>
        </p:nvSpPr>
        <p:spPr>
          <a:xfrm>
            <a:off x="4422867" y="4889574"/>
            <a:ext cx="4565461" cy="1837771"/>
          </a:xfrm>
          <a:prstGeom prst="rect">
            <a:avLst/>
          </a:prstGeom>
          <a:noFill/>
          <a:ln>
            <a:solidFill>
              <a:schemeClr val="tx1">
                <a:lumMod val="50000"/>
                <a:lumOff val="50000"/>
              </a:schemeClr>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grpSp>
        <p:nvGrpSpPr>
          <p:cNvPr id="10" name="グループ化 9"/>
          <p:cNvGrpSpPr/>
          <p:nvPr/>
        </p:nvGrpSpPr>
        <p:grpSpPr>
          <a:xfrm>
            <a:off x="4503653" y="4889574"/>
            <a:ext cx="4427817" cy="1802602"/>
            <a:chOff x="4503653" y="4856103"/>
            <a:chExt cx="4427817" cy="1802602"/>
          </a:xfrm>
        </p:grpSpPr>
        <p:sp>
          <p:nvSpPr>
            <p:cNvPr id="2" name="正方形/長方形 1"/>
            <p:cNvSpPr/>
            <p:nvPr/>
          </p:nvSpPr>
          <p:spPr>
            <a:xfrm>
              <a:off x="4503653" y="5345722"/>
              <a:ext cx="1092258" cy="4806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solidFill>
                    <a:schemeClr val="tx1"/>
                  </a:solidFill>
                  <a:latin typeface="Meiryo UI" panose="020B0604030504040204" pitchFamily="50" charset="-128"/>
                  <a:ea typeface="Meiryo UI" panose="020B0604030504040204" pitchFamily="50" charset="-128"/>
                </a:rPr>
                <a:t>耳の</a:t>
              </a:r>
              <a:endParaRPr kumimoji="1" lang="en-US" altLang="ja-JP" sz="1200" dirty="0" smtClean="0">
                <a:solidFill>
                  <a:schemeClr val="tx1"/>
                </a:solidFill>
                <a:latin typeface="Meiryo UI" panose="020B0604030504040204" pitchFamily="50" charset="-128"/>
                <a:ea typeface="Meiryo UI" panose="020B0604030504040204" pitchFamily="50" charset="-128"/>
              </a:endParaRPr>
            </a:p>
            <a:p>
              <a:pPr algn="ctr"/>
              <a:r>
                <a:rPr lang="ja-JP" altLang="en-US" sz="1200" dirty="0" smtClean="0">
                  <a:solidFill>
                    <a:schemeClr val="tx1"/>
                  </a:solidFill>
                  <a:latin typeface="Meiryo UI" panose="020B0604030504040204" pitchFamily="50" charset="-128"/>
                  <a:ea typeface="Meiryo UI" panose="020B0604030504040204" pitchFamily="50" charset="-128"/>
                </a:rPr>
                <a:t>聴こえない人</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20" name="正方形/長方形 19"/>
            <p:cNvSpPr/>
            <p:nvPr/>
          </p:nvSpPr>
          <p:spPr>
            <a:xfrm>
              <a:off x="5938319" y="5345722"/>
              <a:ext cx="1599175" cy="4806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solidFill>
                    <a:schemeClr val="tx1"/>
                  </a:solidFill>
                  <a:latin typeface="Meiryo UI" panose="020B0604030504040204" pitchFamily="50" charset="-128"/>
                  <a:ea typeface="Meiryo UI" panose="020B0604030504040204" pitchFamily="50" charset="-128"/>
                </a:rPr>
                <a:t>オペレーター</a:t>
              </a:r>
              <a:endParaRPr kumimoji="1" lang="en-US" altLang="ja-JP" sz="1200" dirty="0" smtClean="0">
                <a:solidFill>
                  <a:schemeClr val="tx1"/>
                </a:solidFill>
                <a:latin typeface="Meiryo UI" panose="020B0604030504040204" pitchFamily="50" charset="-128"/>
                <a:ea typeface="Meiryo UI" panose="020B0604030504040204" pitchFamily="50" charset="-128"/>
              </a:endParaRPr>
            </a:p>
            <a:p>
              <a:pPr algn="ctr"/>
              <a:r>
                <a:rPr lang="ja-JP" altLang="en-US" sz="1100" dirty="0" smtClean="0">
                  <a:solidFill>
                    <a:schemeClr val="tx1"/>
                  </a:solidFill>
                  <a:latin typeface="Meiryo UI" panose="020B0604030504040204" pitchFamily="50" charset="-128"/>
                  <a:ea typeface="Meiryo UI" panose="020B0604030504040204" pitchFamily="50" charset="-128"/>
                </a:rPr>
                <a:t>（手話・文字通訳者）</a:t>
              </a:r>
              <a:endParaRPr kumimoji="1" lang="ja-JP" altLang="en-US" sz="1100" dirty="0">
                <a:solidFill>
                  <a:schemeClr val="tx1"/>
                </a:solidFill>
                <a:latin typeface="Meiryo UI" panose="020B0604030504040204" pitchFamily="50" charset="-128"/>
                <a:ea typeface="Meiryo UI" panose="020B0604030504040204" pitchFamily="50" charset="-128"/>
              </a:endParaRPr>
            </a:p>
          </p:txBody>
        </p:sp>
        <p:sp>
          <p:nvSpPr>
            <p:cNvPr id="21" name="正方形/長方形 20"/>
            <p:cNvSpPr/>
            <p:nvPr/>
          </p:nvSpPr>
          <p:spPr>
            <a:xfrm>
              <a:off x="7839212" y="5345722"/>
              <a:ext cx="1092258" cy="4806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solidFill>
                    <a:schemeClr val="tx1"/>
                  </a:solidFill>
                  <a:latin typeface="Meiryo UI" panose="020B0604030504040204" pitchFamily="50" charset="-128"/>
                  <a:ea typeface="Meiryo UI" panose="020B0604030504040204" pitchFamily="50" charset="-128"/>
                </a:rPr>
                <a:t>耳の</a:t>
              </a:r>
              <a:endParaRPr kumimoji="1" lang="en-US" altLang="ja-JP" sz="1200" dirty="0" smtClean="0">
                <a:solidFill>
                  <a:schemeClr val="tx1"/>
                </a:solidFill>
                <a:latin typeface="Meiryo UI" panose="020B0604030504040204" pitchFamily="50" charset="-128"/>
                <a:ea typeface="Meiryo UI" panose="020B0604030504040204" pitchFamily="50" charset="-128"/>
              </a:endParaRPr>
            </a:p>
            <a:p>
              <a:pPr algn="ctr"/>
              <a:r>
                <a:rPr lang="ja-JP" altLang="en-US" sz="1200" dirty="0" smtClean="0">
                  <a:solidFill>
                    <a:schemeClr val="tx1"/>
                  </a:solidFill>
                  <a:latin typeface="Meiryo UI" panose="020B0604030504040204" pitchFamily="50" charset="-128"/>
                  <a:ea typeface="Meiryo UI" panose="020B0604030504040204" pitchFamily="50" charset="-128"/>
                </a:rPr>
                <a:t>聴こえる人</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5" name="左右矢印 4"/>
            <p:cNvSpPr/>
            <p:nvPr/>
          </p:nvSpPr>
          <p:spPr>
            <a:xfrm>
              <a:off x="5615555" y="5521573"/>
              <a:ext cx="304399" cy="140677"/>
            </a:xfrm>
            <a:prstGeom prst="lef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4" name="左右矢印 23"/>
            <p:cNvSpPr/>
            <p:nvPr/>
          </p:nvSpPr>
          <p:spPr>
            <a:xfrm>
              <a:off x="7540334" y="5521573"/>
              <a:ext cx="304399" cy="140677"/>
            </a:xfrm>
            <a:prstGeom prst="lef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p:cNvSpPr/>
            <p:nvPr/>
          </p:nvSpPr>
          <p:spPr>
            <a:xfrm>
              <a:off x="5310547" y="5907597"/>
              <a:ext cx="820630" cy="27131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solidFill>
                    <a:schemeClr val="bg1"/>
                  </a:solidFill>
                  <a:latin typeface="Meiryo UI" panose="020B0604030504040204" pitchFamily="50" charset="-128"/>
                  <a:ea typeface="Meiryo UI" panose="020B0604030504040204" pitchFamily="50" charset="-128"/>
                </a:rPr>
                <a:t>データ通信</a:t>
              </a:r>
              <a:endParaRPr kumimoji="1" lang="ja-JP" altLang="en-US" sz="1100" dirty="0">
                <a:solidFill>
                  <a:schemeClr val="bg1"/>
                </a:solidFill>
                <a:latin typeface="Meiryo UI" panose="020B0604030504040204" pitchFamily="50" charset="-128"/>
                <a:ea typeface="Meiryo UI" panose="020B0604030504040204" pitchFamily="50" charset="-128"/>
              </a:endParaRPr>
            </a:p>
          </p:txBody>
        </p:sp>
        <p:sp>
          <p:nvSpPr>
            <p:cNvPr id="28" name="正方形/長方形 27"/>
            <p:cNvSpPr/>
            <p:nvPr/>
          </p:nvSpPr>
          <p:spPr>
            <a:xfrm>
              <a:off x="7333631" y="5917627"/>
              <a:ext cx="820630" cy="27131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smtClean="0">
                  <a:solidFill>
                    <a:schemeClr val="bg1"/>
                  </a:solidFill>
                  <a:latin typeface="Meiryo UI" panose="020B0604030504040204" pitchFamily="50" charset="-128"/>
                  <a:ea typeface="Meiryo UI" panose="020B0604030504040204" pitchFamily="50" charset="-128"/>
                </a:rPr>
                <a:t>音声通話</a:t>
              </a:r>
              <a:endParaRPr kumimoji="1" lang="ja-JP" altLang="en-US" sz="1100" dirty="0">
                <a:solidFill>
                  <a:schemeClr val="bg1"/>
                </a:solidFill>
                <a:latin typeface="Meiryo UI" panose="020B0604030504040204" pitchFamily="50" charset="-128"/>
                <a:ea typeface="Meiryo UI" panose="020B0604030504040204" pitchFamily="50" charset="-128"/>
              </a:endParaRPr>
            </a:p>
          </p:txBody>
        </p:sp>
        <p:sp>
          <p:nvSpPr>
            <p:cNvPr id="29" name="正方形/長方形 28"/>
            <p:cNvSpPr/>
            <p:nvPr/>
          </p:nvSpPr>
          <p:spPr>
            <a:xfrm>
              <a:off x="6137532" y="5892442"/>
              <a:ext cx="1201484" cy="480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tx1"/>
                  </a:solidFill>
                  <a:latin typeface="Meiryo UI" panose="020B0604030504040204" pitchFamily="50" charset="-128"/>
                  <a:ea typeface="Meiryo UI" panose="020B0604030504040204" pitchFamily="50" charset="-128"/>
                </a:rPr>
                <a:t>即時双方向的にメッセージを</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ctr"/>
              <a:r>
                <a:rPr lang="ja-JP" altLang="en-US" sz="1000" dirty="0" smtClean="0">
                  <a:solidFill>
                    <a:schemeClr val="tx1"/>
                  </a:solidFill>
                  <a:latin typeface="Meiryo UI" panose="020B0604030504040204" pitchFamily="50" charset="-128"/>
                  <a:ea typeface="Meiryo UI" panose="020B0604030504040204" pitchFamily="50" charset="-128"/>
                </a:rPr>
                <a:t>「リレー形式」で伝達</a:t>
              </a:r>
              <a:endParaRPr kumimoji="1" lang="ja-JP" altLang="en-US" sz="1000" dirty="0">
                <a:solidFill>
                  <a:schemeClr val="tx1"/>
                </a:solidFill>
                <a:latin typeface="Meiryo UI" panose="020B0604030504040204" pitchFamily="50" charset="-128"/>
                <a:ea typeface="Meiryo UI" panose="020B0604030504040204" pitchFamily="50" charset="-128"/>
              </a:endParaRPr>
            </a:p>
          </p:txBody>
        </p:sp>
        <p:sp>
          <p:nvSpPr>
            <p:cNvPr id="30" name="正方形/長方形 29"/>
            <p:cNvSpPr/>
            <p:nvPr/>
          </p:nvSpPr>
          <p:spPr>
            <a:xfrm>
              <a:off x="5106938" y="4856103"/>
              <a:ext cx="1321632" cy="480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tx1"/>
                  </a:solidFill>
                  <a:latin typeface="Meiryo UI" panose="020B0604030504040204" pitchFamily="50" charset="-128"/>
                  <a:ea typeface="Meiryo UI" panose="020B0604030504040204" pitchFamily="50" charset="-128"/>
                </a:rPr>
                <a:t>ビデオ・文字チャット</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ctr"/>
              <a:r>
                <a:rPr lang="ja-JP" altLang="en-US" sz="1000" dirty="0" smtClean="0">
                  <a:solidFill>
                    <a:schemeClr val="tx1"/>
                  </a:solidFill>
                  <a:latin typeface="Meiryo UI" panose="020B0604030504040204" pitchFamily="50" charset="-128"/>
                  <a:ea typeface="Meiryo UI" panose="020B0604030504040204" pitchFamily="50" charset="-128"/>
                </a:rPr>
                <a:t>（スマートフォン等）</a:t>
              </a:r>
              <a:endParaRPr kumimoji="1" lang="ja-JP" altLang="en-US" sz="1000" dirty="0">
                <a:solidFill>
                  <a:schemeClr val="tx1"/>
                </a:solidFill>
                <a:latin typeface="Meiryo UI" panose="020B0604030504040204" pitchFamily="50" charset="-128"/>
                <a:ea typeface="Meiryo UI" panose="020B0604030504040204" pitchFamily="50" charset="-128"/>
              </a:endParaRPr>
            </a:p>
          </p:txBody>
        </p:sp>
        <p:sp>
          <p:nvSpPr>
            <p:cNvPr id="31" name="正方形/長方形 30"/>
            <p:cNvSpPr/>
            <p:nvPr/>
          </p:nvSpPr>
          <p:spPr>
            <a:xfrm>
              <a:off x="7061793" y="4856103"/>
              <a:ext cx="1321632" cy="480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tx1"/>
                  </a:solidFill>
                  <a:latin typeface="Meiryo UI" panose="020B0604030504040204" pitchFamily="50" charset="-128"/>
                  <a:ea typeface="Meiryo UI" panose="020B0604030504040204" pitchFamily="50" charset="-128"/>
                </a:rPr>
                <a:t>固定電話</a:t>
              </a:r>
              <a:endParaRPr kumimoji="1" lang="en-US" altLang="ja-JP" sz="1000" dirty="0" smtClean="0">
                <a:solidFill>
                  <a:schemeClr val="tx1"/>
                </a:solidFill>
                <a:latin typeface="Meiryo UI" panose="020B0604030504040204" pitchFamily="50" charset="-128"/>
                <a:ea typeface="Meiryo UI" panose="020B0604030504040204" pitchFamily="50" charset="-128"/>
              </a:endParaRPr>
            </a:p>
            <a:p>
              <a:pPr algn="ctr"/>
              <a:r>
                <a:rPr lang="ja-JP" altLang="en-US" sz="1000" dirty="0" smtClean="0">
                  <a:solidFill>
                    <a:schemeClr val="tx1"/>
                  </a:solidFill>
                  <a:latin typeface="Meiryo UI" panose="020B0604030504040204" pitchFamily="50" charset="-128"/>
                  <a:ea typeface="Meiryo UI" panose="020B0604030504040204" pitchFamily="50" charset="-128"/>
                </a:rPr>
                <a:t>携帯</a:t>
              </a:r>
              <a:r>
                <a:rPr lang="ja-JP" altLang="en-US" sz="1000" dirty="0">
                  <a:solidFill>
                    <a:schemeClr val="tx1"/>
                  </a:solidFill>
                  <a:latin typeface="Meiryo UI" panose="020B0604030504040204" pitchFamily="50" charset="-128"/>
                  <a:ea typeface="Meiryo UI" panose="020B0604030504040204" pitchFamily="50" charset="-128"/>
                </a:rPr>
                <a:t>電話</a:t>
              </a:r>
              <a:endParaRPr kumimoji="1" lang="ja-JP" altLang="en-US" sz="1000" dirty="0">
                <a:solidFill>
                  <a:schemeClr val="tx1"/>
                </a:solidFill>
                <a:latin typeface="Meiryo UI" panose="020B0604030504040204" pitchFamily="50" charset="-128"/>
                <a:ea typeface="Meiryo UI" panose="020B0604030504040204" pitchFamily="50" charset="-128"/>
              </a:endParaRPr>
            </a:p>
          </p:txBody>
        </p:sp>
        <p:sp>
          <p:nvSpPr>
            <p:cNvPr id="32" name="左右矢印 31"/>
            <p:cNvSpPr/>
            <p:nvPr/>
          </p:nvSpPr>
          <p:spPr>
            <a:xfrm>
              <a:off x="4510725" y="6458264"/>
              <a:ext cx="4389747" cy="96085"/>
            </a:xfrm>
            <a:prstGeom prst="lef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3" name="正方形/長方形 32"/>
            <p:cNvSpPr/>
            <p:nvPr/>
          </p:nvSpPr>
          <p:spPr>
            <a:xfrm>
              <a:off x="5450162" y="6387392"/>
              <a:ext cx="2575487" cy="271313"/>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solidFill>
                    <a:schemeClr val="bg1"/>
                  </a:solidFill>
                  <a:latin typeface="Meiryo UI" panose="020B0604030504040204" pitchFamily="50" charset="-128"/>
                  <a:ea typeface="Meiryo UI" panose="020B0604030504040204" pitchFamily="50" charset="-128"/>
                </a:rPr>
                <a:t>双方向で利用可能（</a:t>
              </a:r>
              <a:r>
                <a:rPr kumimoji="1" lang="en-US" altLang="ja-JP" sz="1100" dirty="0" smtClean="0">
                  <a:solidFill>
                    <a:schemeClr val="bg1"/>
                  </a:solidFill>
                  <a:latin typeface="Meiryo UI" panose="020B0604030504040204" pitchFamily="50" charset="-128"/>
                  <a:ea typeface="Meiryo UI" panose="020B0604030504040204" pitchFamily="50" charset="-128"/>
                </a:rPr>
                <a:t>24</a:t>
              </a:r>
              <a:r>
                <a:rPr kumimoji="1" lang="ja-JP" altLang="en-US" sz="1100" dirty="0" smtClean="0">
                  <a:solidFill>
                    <a:schemeClr val="bg1"/>
                  </a:solidFill>
                  <a:latin typeface="Meiryo UI" panose="020B0604030504040204" pitchFamily="50" charset="-128"/>
                  <a:ea typeface="Meiryo UI" panose="020B0604030504040204" pitchFamily="50" charset="-128"/>
                </a:rPr>
                <a:t>時間／</a:t>
              </a:r>
              <a:r>
                <a:rPr kumimoji="1" lang="en-US" altLang="ja-JP" sz="1100" dirty="0" smtClean="0">
                  <a:solidFill>
                    <a:schemeClr val="bg1"/>
                  </a:solidFill>
                  <a:latin typeface="Meiryo UI" panose="020B0604030504040204" pitchFamily="50" charset="-128"/>
                  <a:ea typeface="Meiryo UI" panose="020B0604030504040204" pitchFamily="50" charset="-128"/>
                </a:rPr>
                <a:t>365</a:t>
              </a:r>
              <a:r>
                <a:rPr kumimoji="1" lang="ja-JP" altLang="en-US" sz="1100" dirty="0" smtClean="0">
                  <a:solidFill>
                    <a:schemeClr val="bg1"/>
                  </a:solidFill>
                  <a:latin typeface="Meiryo UI" panose="020B0604030504040204" pitchFamily="50" charset="-128"/>
                  <a:ea typeface="Meiryo UI" panose="020B0604030504040204" pitchFamily="50" charset="-128"/>
                </a:rPr>
                <a:t>日）</a:t>
              </a:r>
              <a:endParaRPr kumimoji="1" lang="ja-JP" altLang="en-US" sz="1100" dirty="0">
                <a:solidFill>
                  <a:schemeClr val="bg1"/>
                </a:solidFill>
                <a:latin typeface="Meiryo UI" panose="020B0604030504040204" pitchFamily="50" charset="-128"/>
                <a:ea typeface="Meiryo UI" panose="020B0604030504040204" pitchFamily="50" charset="-128"/>
              </a:endParaRPr>
            </a:p>
          </p:txBody>
        </p:sp>
      </p:grpSp>
      <p:pic>
        <p:nvPicPr>
          <p:cNvPr id="12" name="図 11"/>
          <p:cNvPicPr>
            <a:picLocks noChangeAspect="1"/>
          </p:cNvPicPr>
          <p:nvPr/>
        </p:nvPicPr>
        <p:blipFill>
          <a:blip r:embed="rId3"/>
          <a:stretch>
            <a:fillRect/>
          </a:stretch>
        </p:blipFill>
        <p:spPr>
          <a:xfrm>
            <a:off x="4489371" y="2660219"/>
            <a:ext cx="4477605" cy="499992"/>
          </a:xfrm>
          <a:prstGeom prst="rect">
            <a:avLst/>
          </a:prstGeom>
        </p:spPr>
      </p:pic>
      <p:pic>
        <p:nvPicPr>
          <p:cNvPr id="19" name="図 18"/>
          <p:cNvPicPr>
            <a:picLocks noChangeAspect="1"/>
          </p:cNvPicPr>
          <p:nvPr/>
        </p:nvPicPr>
        <p:blipFill>
          <a:blip r:embed="rId4"/>
          <a:stretch>
            <a:fillRect/>
          </a:stretch>
        </p:blipFill>
        <p:spPr>
          <a:xfrm>
            <a:off x="4489202" y="3183611"/>
            <a:ext cx="1240929" cy="1132456"/>
          </a:xfrm>
          <a:prstGeom prst="rect">
            <a:avLst/>
          </a:prstGeom>
        </p:spPr>
      </p:pic>
      <p:pic>
        <p:nvPicPr>
          <p:cNvPr id="23" name="図 22"/>
          <p:cNvPicPr>
            <a:picLocks noChangeAspect="1"/>
          </p:cNvPicPr>
          <p:nvPr/>
        </p:nvPicPr>
        <p:blipFill>
          <a:blip r:embed="rId5"/>
          <a:stretch>
            <a:fillRect/>
          </a:stretch>
        </p:blipFill>
        <p:spPr>
          <a:xfrm>
            <a:off x="5798999" y="3178155"/>
            <a:ext cx="834558" cy="217282"/>
          </a:xfrm>
          <a:prstGeom prst="rect">
            <a:avLst/>
          </a:prstGeom>
        </p:spPr>
      </p:pic>
      <p:pic>
        <p:nvPicPr>
          <p:cNvPr id="34" name="図 33"/>
          <p:cNvPicPr>
            <a:picLocks noChangeAspect="1"/>
          </p:cNvPicPr>
          <p:nvPr/>
        </p:nvPicPr>
        <p:blipFill>
          <a:blip r:embed="rId6"/>
          <a:stretch>
            <a:fillRect/>
          </a:stretch>
        </p:blipFill>
        <p:spPr>
          <a:xfrm>
            <a:off x="5828669" y="3382690"/>
            <a:ext cx="3171670" cy="837541"/>
          </a:xfrm>
          <a:prstGeom prst="rect">
            <a:avLst/>
          </a:prstGeom>
        </p:spPr>
      </p:pic>
      <p:pic>
        <p:nvPicPr>
          <p:cNvPr id="36" name="図 35"/>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bwMode="auto">
          <a:xfrm>
            <a:off x="4510725" y="991928"/>
            <a:ext cx="2082677" cy="1638261"/>
          </a:xfrm>
          <a:prstGeom prst="rect">
            <a:avLst/>
          </a:prstGeom>
          <a:noFill/>
          <a:ln>
            <a:noFill/>
          </a:ln>
        </p:spPr>
      </p:pic>
      <p:pic>
        <p:nvPicPr>
          <p:cNvPr id="37" name="図 36"/>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bwMode="auto">
          <a:xfrm>
            <a:off x="6826270" y="981238"/>
            <a:ext cx="2095341" cy="1648951"/>
          </a:xfrm>
          <a:prstGeom prst="rect">
            <a:avLst/>
          </a:prstGeom>
          <a:noFill/>
          <a:ln>
            <a:noFill/>
          </a:ln>
        </p:spPr>
      </p:pic>
      <p:sp>
        <p:nvSpPr>
          <p:cNvPr id="38" name="右矢印 37"/>
          <p:cNvSpPr/>
          <p:nvPr/>
        </p:nvSpPr>
        <p:spPr>
          <a:xfrm>
            <a:off x="6593402" y="1507013"/>
            <a:ext cx="192326" cy="745180"/>
          </a:xfrm>
          <a:prstGeom prst="rightArrow">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3265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テキスト ボックス 26"/>
          <p:cNvSpPr txBox="1"/>
          <p:nvPr/>
        </p:nvSpPr>
        <p:spPr>
          <a:xfrm>
            <a:off x="-11460" y="2"/>
            <a:ext cx="9155460" cy="453183"/>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effectLst>
            <a:outerShdw blurRad="50800" dist="38100" dir="2700000" algn="tl" rotWithShape="0">
              <a:prstClr val="black">
                <a:alpha val="40000"/>
              </a:prstClr>
            </a:outerShdw>
          </a:effectLst>
        </p:spPr>
        <p:txBody>
          <a:bodyPr wrap="square" lIns="81635" tIns="72000" rIns="81635" bIns="72000" rtlCol="0">
            <a:spAutoFit/>
          </a:bodyPr>
          <a:lstStyle/>
          <a:p>
            <a:pPr algn="ctr"/>
            <a:r>
              <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５</a:t>
            </a:r>
            <a:r>
              <a:rPr lang="ja-JP" altLang="en-US" sz="20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．心のバリアフリーの拡大・向上</a:t>
            </a:r>
            <a:endPar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 name="角丸四角形 37"/>
          <p:cNvSpPr/>
          <p:nvPr/>
        </p:nvSpPr>
        <p:spPr>
          <a:xfrm>
            <a:off x="4651344" y="861647"/>
            <a:ext cx="4462478" cy="5996352"/>
          </a:xfrm>
          <a:prstGeom prst="roundRect">
            <a:avLst>
              <a:gd name="adj" fmla="val 6107"/>
            </a:avLst>
          </a:prstGeom>
          <a:noFill/>
          <a:ln w="28575" cap="flat" cmpd="sng" algn="ctr">
            <a:solidFill>
              <a:srgbClr val="002060"/>
            </a:solidFill>
            <a:prstDash val="solid"/>
            <a:miter lim="800000"/>
          </a:ln>
          <a:effectLst/>
        </p:spPr>
        <p:txBody>
          <a:bodyPr rtlCol="0" anchor="t"/>
          <a:lstStyle/>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国家公務員を対象とした心のバリアフリー研修の内容の充実を図るとともに、地方公務員に</a:t>
            </a:r>
            <a:r>
              <a:rPr lang="ja-JP" altLang="en-US"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拡大。</a:t>
            </a:r>
            <a:endParaRPr lang="en-US" altLang="ja-JP"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心のバリアフリー」を体現するためのポイントとなる「</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障害の社会モデル」</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の考え方</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の理解を</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徹底</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するため、人事院主催の</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国家公務員研修において、有識者による専門的な講義</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を実施。</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新たに地方</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公務員を対象と</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した研修を実施</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。「障害の社会モデル」の講義や経済界協議会と連携した心のバリアフリー研修。</a:t>
            </a:r>
            <a:endPar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9" name="正方形/長方形 38"/>
          <p:cNvSpPr/>
          <p:nvPr/>
        </p:nvSpPr>
        <p:spPr>
          <a:xfrm>
            <a:off x="4706156" y="552121"/>
            <a:ext cx="4384875" cy="395277"/>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公務員に対する心のバリアフリー研修の充実</a:t>
            </a:r>
          </a:p>
        </p:txBody>
      </p:sp>
      <p:sp>
        <p:nvSpPr>
          <p:cNvPr id="13" name="角丸四角形 12"/>
          <p:cNvSpPr/>
          <p:nvPr/>
        </p:nvSpPr>
        <p:spPr>
          <a:xfrm>
            <a:off x="60274" y="861646"/>
            <a:ext cx="4591070" cy="5996353"/>
          </a:xfrm>
          <a:prstGeom prst="roundRect">
            <a:avLst>
              <a:gd name="adj" fmla="val 5343"/>
            </a:avLst>
          </a:prstGeom>
          <a:solidFill>
            <a:sysClr val="window" lastClr="FFFFFF"/>
          </a:solidFill>
          <a:ln w="28575" cap="flat" cmpd="sng" algn="ctr">
            <a:solidFill>
              <a:srgbClr val="002060"/>
            </a:solidFill>
            <a:prstDash val="solid"/>
            <a:miter lim="800000"/>
          </a:ln>
          <a:effectLst/>
        </p:spPr>
        <p:txBody>
          <a:bodyPr rtlCol="0" anchor="t"/>
          <a:lstStyle/>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・来年度より小学校において使用される新学習指導要領を踏まえた教科書について、本年８月に、採択を完了。</a:t>
            </a:r>
            <a:endParaRPr kumimoji="0" lang="en-US" altLang="ja-JP" sz="10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sz="10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sz="10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sz="10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sz="10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sz="10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sz="10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・教員養成課程で</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「特別の支援を必要とする幼児、児童、生徒に対する理解」の科目の１単位以上の履修を義務付け</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sz="10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大学等における障害のある学生への支援のために形成された大学間の連携を活かし</a:t>
            </a:r>
            <a:r>
              <a:rPr lang="ja-JP" altLang="en-US"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b="1" u="sng"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就職支援を含む修学支援体制を充実</a:t>
            </a:r>
            <a:r>
              <a:rPr lang="ja-JP" altLang="en-US"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正方形/長方形 34"/>
          <p:cNvSpPr/>
          <p:nvPr/>
        </p:nvSpPr>
        <p:spPr>
          <a:xfrm>
            <a:off x="160051" y="548275"/>
            <a:ext cx="4328425" cy="396476"/>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教育分野における</a:t>
            </a:r>
            <a:r>
              <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取組</a:t>
            </a: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強化</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正方形/長方形 4"/>
          <p:cNvSpPr/>
          <p:nvPr/>
        </p:nvSpPr>
        <p:spPr>
          <a:xfrm>
            <a:off x="4535616" y="5124180"/>
            <a:ext cx="4868640" cy="307777"/>
          </a:xfrm>
          <a:prstGeom prst="rect">
            <a:avLst/>
          </a:prstGeom>
        </p:spPr>
        <p:txBody>
          <a:bodyPr wrap="none">
            <a:spAutoFit/>
          </a:bodyPr>
          <a:lstStyle/>
          <a:p>
            <a:pPr>
              <a:tabLst>
                <a:tab pos="404813" algn="r"/>
                <a:tab pos="536972" algn="l"/>
              </a:tabLst>
            </a:pPr>
            <a:r>
              <a:rPr lang="ja-JP" altLang="en-US" sz="140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（人事院「障害の社会モデル」講義　グループワーキングの様子）</a:t>
            </a:r>
            <a:endParaRPr lang="en-US" altLang="ja-JP" sz="140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 name="図 1"/>
          <p:cNvPicPr>
            <a:picLocks noChangeAspect="1"/>
          </p:cNvPicPr>
          <p:nvPr/>
        </p:nvPicPr>
        <p:blipFill>
          <a:blip r:embed="rId3"/>
          <a:stretch>
            <a:fillRect/>
          </a:stretch>
        </p:blipFill>
        <p:spPr>
          <a:xfrm>
            <a:off x="4966115" y="3625955"/>
            <a:ext cx="3918217" cy="1436680"/>
          </a:xfrm>
          <a:prstGeom prst="rect">
            <a:avLst/>
          </a:prstGeom>
        </p:spPr>
      </p:pic>
      <p:sp>
        <p:nvSpPr>
          <p:cNvPr id="12" name="角丸四角形 11"/>
          <p:cNvSpPr/>
          <p:nvPr/>
        </p:nvSpPr>
        <p:spPr>
          <a:xfrm>
            <a:off x="229059" y="4809351"/>
            <a:ext cx="4234995" cy="1194056"/>
          </a:xfrm>
          <a:prstGeom prst="roundRect">
            <a:avLst>
              <a:gd name="adj" fmla="val 5343"/>
            </a:avLst>
          </a:prstGeom>
          <a:solidFill>
            <a:sysClr val="window" lastClr="FFFFFF"/>
          </a:solidFill>
          <a:ln w="12700" cap="flat" cmpd="sng" algn="ctr">
            <a:solidFill>
              <a:srgbClr val="002060"/>
            </a:solidFill>
            <a:prstDash val="dash"/>
            <a:miter lim="800000"/>
          </a:ln>
          <a:effectLst/>
        </p:spPr>
        <p:txBody>
          <a:bodyPr rtlCol="0" anchor="ctr"/>
          <a:lstStyle/>
          <a:p>
            <a:pPr marL="92075" indent="-92075">
              <a:defRPr/>
            </a:pP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○東京</a:t>
            </a:r>
            <a:r>
              <a:rPr kumimoji="0" lang="ja-JP" altLang="en-US"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大学と京都大学が中心となり、</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連携する</a:t>
            </a:r>
            <a:r>
              <a:rPr kumimoji="0" lang="ja-JP" altLang="en-US"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大学の取組を</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支援（</a:t>
            </a:r>
            <a:r>
              <a:rPr kumimoji="0" lang="ja-JP" altLang="en-US"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平成</a:t>
            </a:r>
            <a:r>
              <a:rPr kumimoji="0" lang="en-US" altLang="ja-JP"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29</a:t>
            </a:r>
            <a:r>
              <a:rPr kumimoji="0" lang="ja-JP" altLang="en-US"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年度～</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取組例</a:t>
            </a:r>
            <a:r>
              <a:rPr kumimoji="0" lang="en-US" altLang="ja-JP"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p>
          <a:p>
            <a:pPr marL="92075" indent="-92075">
              <a:defRPr/>
            </a:pPr>
            <a:r>
              <a:rPr kumimoji="0" lang="ja-JP" altLang="en-US"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・障害のある学生の支援体制構築の相談</a:t>
            </a:r>
          </a:p>
          <a:p>
            <a:pPr marL="92075" indent="-92075">
              <a:defRPr/>
            </a:pPr>
            <a:r>
              <a:rPr kumimoji="0" lang="ja-JP" altLang="en-US"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・研修講師派遣および研修支援</a:t>
            </a:r>
          </a:p>
        </p:txBody>
      </p:sp>
      <p:sp>
        <p:nvSpPr>
          <p:cNvPr id="14" name="正方形/長方形 13"/>
          <p:cNvSpPr/>
          <p:nvPr/>
        </p:nvSpPr>
        <p:spPr>
          <a:xfrm>
            <a:off x="229059" y="4598849"/>
            <a:ext cx="3149838" cy="210501"/>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sz="1400"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大学等における修学への支援</a:t>
            </a:r>
            <a:endParaRPr kumimoji="0" lang="ja-JP" altLang="en-US" sz="1400"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角丸四角形 14"/>
          <p:cNvSpPr/>
          <p:nvPr/>
        </p:nvSpPr>
        <p:spPr>
          <a:xfrm>
            <a:off x="247869" y="6314017"/>
            <a:ext cx="4234995" cy="485240"/>
          </a:xfrm>
          <a:prstGeom prst="roundRect">
            <a:avLst>
              <a:gd name="adj" fmla="val 5343"/>
            </a:avLst>
          </a:prstGeom>
          <a:solidFill>
            <a:sysClr val="window" lastClr="FFFFFF"/>
          </a:solidFill>
          <a:ln w="12700" cap="flat" cmpd="sng" algn="ctr">
            <a:solidFill>
              <a:srgbClr val="002060"/>
            </a:solidFill>
            <a:prstDash val="dash"/>
            <a:miter lim="800000"/>
          </a:ln>
          <a:effectLst/>
        </p:spPr>
        <p:txBody>
          <a:bodyPr rtlCol="0" anchor="ctr"/>
          <a:lstStyle/>
          <a:p>
            <a:pPr marL="92075" indent="-92075">
              <a:defRPr/>
            </a:pP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○大学</a:t>
            </a:r>
            <a:r>
              <a:rPr kumimoji="0" lang="ja-JP" altLang="en-US"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、労働・福祉機関、企業等の連携により、障害のある学生の就職支援体制を</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充実（</a:t>
            </a:r>
            <a:r>
              <a:rPr kumimoji="0" lang="ja-JP" altLang="en-US"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令和</a:t>
            </a:r>
            <a:r>
              <a:rPr kumimoji="0" lang="en-US" altLang="ja-JP"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2</a:t>
            </a:r>
            <a:r>
              <a:rPr kumimoji="0" lang="ja-JP" altLang="en-US" sz="1400"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年度～）</a:t>
            </a:r>
            <a:endParaRPr kumimoji="0" lang="ja-JP" altLang="en-US" sz="1400"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正方形/長方形 15"/>
          <p:cNvSpPr/>
          <p:nvPr/>
        </p:nvSpPr>
        <p:spPr>
          <a:xfrm>
            <a:off x="247869" y="6103515"/>
            <a:ext cx="2933202" cy="210501"/>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sz="1400"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大学等</a:t>
            </a:r>
            <a:r>
              <a:rPr kumimoji="0" lang="ja-JP" altLang="en-US" sz="1400" b="1" kern="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における就職への支援</a:t>
            </a:r>
            <a:endParaRPr kumimoji="0" lang="ja-JP" altLang="en-US" sz="1400"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6" name="図 5"/>
          <p:cNvPicPr>
            <a:picLocks noChangeAspect="1"/>
          </p:cNvPicPr>
          <p:nvPr/>
        </p:nvPicPr>
        <p:blipFill>
          <a:blip r:embed="rId4"/>
          <a:stretch>
            <a:fillRect/>
          </a:stretch>
        </p:blipFill>
        <p:spPr>
          <a:xfrm>
            <a:off x="2117783" y="1540003"/>
            <a:ext cx="2346271" cy="998397"/>
          </a:xfrm>
          <a:prstGeom prst="rect">
            <a:avLst/>
          </a:prstGeom>
        </p:spPr>
      </p:pic>
      <p:sp>
        <p:nvSpPr>
          <p:cNvPr id="17" name="テキスト ボックス 16"/>
          <p:cNvSpPr txBox="1"/>
          <p:nvPr/>
        </p:nvSpPr>
        <p:spPr>
          <a:xfrm>
            <a:off x="1405632" y="2484397"/>
            <a:ext cx="3381054" cy="261610"/>
          </a:xfrm>
          <a:prstGeom prst="rect">
            <a:avLst/>
          </a:prstGeom>
          <a:noFill/>
        </p:spPr>
        <p:txBody>
          <a:bodyPr wrap="none" rtlCol="0">
            <a:spAutoFit/>
          </a:bodyPr>
          <a:lstStyle/>
          <a:p>
            <a:r>
              <a:rPr lang="en-US" altLang="ja-JP" sz="1100" dirty="0" smtClean="0">
                <a:solidFill>
                  <a:srgbClr val="002060"/>
                </a:solidFill>
                <a:latin typeface="Meiryo UI" panose="020B0604030504040204" pitchFamily="50" charset="-128"/>
                <a:ea typeface="Meiryo UI" panose="020B0604030504040204" pitchFamily="50" charset="-128"/>
              </a:rPr>
              <a:t>(</a:t>
            </a:r>
            <a:r>
              <a:rPr lang="ja-JP" altLang="en-US" sz="1100" dirty="0" smtClean="0">
                <a:solidFill>
                  <a:srgbClr val="002060"/>
                </a:solidFill>
                <a:latin typeface="Meiryo UI" panose="020B0604030504040204" pitchFamily="50" charset="-128"/>
                <a:ea typeface="Meiryo UI" panose="020B0604030504040204" pitchFamily="50" charset="-128"/>
              </a:rPr>
              <a:t>出典</a:t>
            </a:r>
            <a:r>
              <a:rPr lang="en-US" altLang="ja-JP" sz="1100" dirty="0" smtClean="0">
                <a:solidFill>
                  <a:srgbClr val="002060"/>
                </a:solidFill>
                <a:latin typeface="Meiryo UI" panose="020B0604030504040204" pitchFamily="50" charset="-128"/>
                <a:ea typeface="Meiryo UI" panose="020B0604030504040204" pitchFamily="50" charset="-128"/>
              </a:rPr>
              <a:t>:</a:t>
            </a:r>
            <a:r>
              <a:rPr lang="ja-JP" altLang="en-US" sz="1100" dirty="0" smtClean="0">
                <a:solidFill>
                  <a:srgbClr val="002060"/>
                </a:solidFill>
                <a:latin typeface="Meiryo UI" panose="020B0604030504040204" pitchFamily="50" charset="-128"/>
                <a:ea typeface="Meiryo UI" panose="020B0604030504040204" pitchFamily="50" charset="-128"/>
              </a:rPr>
              <a:t>日本文教出版 「わたしとせいかつ 下」</a:t>
            </a:r>
            <a:r>
              <a:rPr lang="en-US" altLang="ja-JP" sz="1100" dirty="0" smtClean="0">
                <a:solidFill>
                  <a:srgbClr val="002060"/>
                </a:solidFill>
                <a:latin typeface="Meiryo UI" panose="020B0604030504040204" pitchFamily="50" charset="-128"/>
                <a:ea typeface="Meiryo UI" panose="020B0604030504040204" pitchFamily="50" charset="-128"/>
              </a:rPr>
              <a:t>135P</a:t>
            </a:r>
            <a:r>
              <a:rPr lang="ja-JP" altLang="en-US" sz="1100" dirty="0" smtClean="0">
                <a:solidFill>
                  <a:srgbClr val="002060"/>
                </a:solidFill>
                <a:latin typeface="Meiryo UI" panose="020B0604030504040204" pitchFamily="50" charset="-128"/>
                <a:ea typeface="Meiryo UI" panose="020B0604030504040204" pitchFamily="50" charset="-128"/>
              </a:rPr>
              <a:t>より）</a:t>
            </a:r>
            <a:endParaRPr kumimoji="1" lang="en-US" altLang="ja-JP" sz="1100" dirty="0" smtClean="0">
              <a:solidFill>
                <a:srgbClr val="00206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283604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テキスト ボックス 26"/>
          <p:cNvSpPr txBox="1"/>
          <p:nvPr/>
        </p:nvSpPr>
        <p:spPr>
          <a:xfrm>
            <a:off x="-11460" y="2"/>
            <a:ext cx="9155460" cy="453183"/>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effectLst>
            <a:outerShdw blurRad="50800" dist="38100" dir="2700000" algn="tl" rotWithShape="0">
              <a:prstClr val="black">
                <a:alpha val="40000"/>
              </a:prstClr>
            </a:outerShdw>
          </a:effectLst>
        </p:spPr>
        <p:txBody>
          <a:bodyPr wrap="square" lIns="81635" tIns="72000" rIns="81635" bIns="72000" rtlCol="0">
            <a:spAutoFit/>
          </a:bodyPr>
          <a:lstStyle/>
          <a:p>
            <a:pPr algn="ctr"/>
            <a:r>
              <a:rPr lang="ja-JP" altLang="en-US" sz="2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６</a:t>
            </a:r>
            <a:r>
              <a:rPr lang="ja-JP" altLang="en-US" sz="2000" b="1"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．ユニバーサルデザインタクシーの改善</a:t>
            </a:r>
            <a:endParaRPr lang="ja-JP" altLang="en-US" sz="2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0" name="角丸四角形 39"/>
          <p:cNvSpPr/>
          <p:nvPr/>
        </p:nvSpPr>
        <p:spPr>
          <a:xfrm>
            <a:off x="28771" y="3877925"/>
            <a:ext cx="9043967" cy="2976083"/>
          </a:xfrm>
          <a:prstGeom prst="roundRect">
            <a:avLst>
              <a:gd name="adj" fmla="val 10823"/>
            </a:avLst>
          </a:prstGeom>
          <a:solidFill>
            <a:sysClr val="window" lastClr="FFFFFF"/>
          </a:solidFill>
          <a:ln w="28575" cap="flat" cmpd="sng" algn="ctr">
            <a:solidFill>
              <a:srgbClr val="002060"/>
            </a:solidFill>
            <a:prstDash val="solid"/>
            <a:miter lim="800000"/>
          </a:ln>
          <a:effectLst/>
        </p:spPr>
        <p:txBody>
          <a:bodyPr rtlCol="0" anchor="t" anchorCtr="0"/>
          <a:lstStyle/>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en-US" altLang="ja-JP"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UD</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タクシー</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や福祉車両の配車体制の構築に向けた実証実験</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を年度内</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に実施予定。</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ニーズ</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に応じた円滑な配車が可能となるよう、</a:t>
            </a:r>
            <a:r>
              <a:rPr kumimoji="0" lang="ja-JP" altLang="en-US" b="1" u="sng"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車椅子情報のデータベース化</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や当該データの閲覧を可能とするため、関係者と調整を図る</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・東京</a:t>
            </a:r>
            <a:r>
              <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23</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区内におけるユニバーサルデザインタクシーの普及率</a:t>
            </a:r>
            <a:r>
              <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25</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％の目標を、</a:t>
            </a:r>
            <a:r>
              <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2020</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年から大会までに前倒し。</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1" name="正方形/長方形 40"/>
          <p:cNvSpPr/>
          <p:nvPr/>
        </p:nvSpPr>
        <p:spPr>
          <a:xfrm>
            <a:off x="143391" y="3646940"/>
            <a:ext cx="3308569" cy="368723"/>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利用環境整備</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角丸四角形 12"/>
          <p:cNvSpPr/>
          <p:nvPr/>
        </p:nvSpPr>
        <p:spPr>
          <a:xfrm>
            <a:off x="178239" y="764469"/>
            <a:ext cx="3180422" cy="2834246"/>
          </a:xfrm>
          <a:prstGeom prst="roundRect">
            <a:avLst>
              <a:gd name="adj" fmla="val 5343"/>
            </a:avLst>
          </a:prstGeom>
          <a:noFill/>
          <a:ln w="28575" cap="flat" cmpd="sng" algn="ctr">
            <a:solidFill>
              <a:srgbClr val="002060"/>
            </a:solidFill>
            <a:prstDash val="solid"/>
            <a:miter lim="800000"/>
          </a:ln>
          <a:effectLst/>
        </p:spPr>
        <p:txBody>
          <a:bodyPr rtlCol="0" anchor="t"/>
          <a:lstStyle/>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・ユニバーサルデザインタクシーの多くを占める車種</a:t>
            </a:r>
            <a:r>
              <a:rPr kumimoji="0" lang="ja-JP" altLang="en-US"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で、</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既販車の車椅子乗車時の操作時間を短縮する改良</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を実施し概ね完了。</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・上記車種の乗降スロープの耐荷重を</a:t>
            </a:r>
            <a:r>
              <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200kg</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から</a:t>
            </a:r>
            <a:r>
              <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300kg</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に引き上げることについて技術的に検討中。</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角丸四角形 11"/>
          <p:cNvSpPr/>
          <p:nvPr/>
        </p:nvSpPr>
        <p:spPr>
          <a:xfrm>
            <a:off x="3552093" y="850729"/>
            <a:ext cx="5195330" cy="2747986"/>
          </a:xfrm>
          <a:prstGeom prst="roundRect">
            <a:avLst>
              <a:gd name="adj" fmla="val 5343"/>
            </a:avLst>
          </a:prstGeom>
          <a:solidFill>
            <a:sysClr val="window" lastClr="FFFFFF"/>
          </a:solidFill>
          <a:ln w="28575" cap="flat" cmpd="sng" algn="ctr">
            <a:solidFill>
              <a:srgbClr val="002060"/>
            </a:solidFill>
            <a:prstDash val="solid"/>
            <a:miter lim="800000"/>
          </a:ln>
          <a:effectLst/>
        </p:spPr>
        <p:txBody>
          <a:bodyPr rtlCol="0" anchor="t"/>
          <a:lstStyle/>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・ユニバーサルデザインタクシー車体補助の条件として、</a:t>
            </a:r>
            <a:r>
              <a:rPr kumimoji="0" lang="ja-JP" altLang="en-US" b="1" u="sng"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実車を用いた研修を義務化</a:t>
            </a: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r>
              <a:rPr kumimoji="0" lang="ja-JP" altLang="en-US"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rPr>
              <a:t>・運輸局において、接遇が優良な運転者に対する表彰の実施に向けタクシー事業者と調整中。</a:t>
            </a: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defRPr/>
            </a:pPr>
            <a:endParaRPr kumimoji="0" lang="en-US" altLang="ja-JP" kern="0" dirty="0" smtClean="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正方形/長方形 34"/>
          <p:cNvSpPr/>
          <p:nvPr/>
        </p:nvSpPr>
        <p:spPr>
          <a:xfrm>
            <a:off x="187032" y="510616"/>
            <a:ext cx="3180423"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車体改良</a:t>
            </a:r>
            <a:endParaRPr kumimoji="0" lang="ja-JP" altLang="en-US" b="1" kern="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正方形/長方形 10"/>
          <p:cNvSpPr/>
          <p:nvPr/>
        </p:nvSpPr>
        <p:spPr>
          <a:xfrm>
            <a:off x="3552092" y="513643"/>
            <a:ext cx="5195331" cy="355268"/>
          </a:xfrm>
          <a:prstGeom prst="rect">
            <a:avLst/>
          </a:prstGeom>
          <a:solidFill>
            <a:srgbClr val="002060"/>
          </a:solidFill>
          <a:ln w="12700" cap="flat" cmpd="sng" algn="ctr">
            <a:solidFill>
              <a:srgbClr val="5B9BD5">
                <a:shade val="50000"/>
              </a:srgbClr>
            </a:solidFill>
            <a:prstDash val="solid"/>
            <a:miter lim="800000"/>
          </a:ln>
          <a:effectLst/>
        </p:spPr>
        <p:txBody>
          <a:bodyPr tIns="0" bIns="0" rtlCol="0" anchor="ctr"/>
          <a:lstStyle/>
          <a:p>
            <a:pPr algn="ctr"/>
            <a:r>
              <a:rPr kumimoji="0" lang="ja-JP" altLang="en-US"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接遇改善</a:t>
            </a:r>
            <a:endParaRPr kumimoji="0" lang="en-US" altLang="ja-JP" b="1" kern="0"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 name="図 1"/>
          <p:cNvPicPr>
            <a:picLocks noChangeAspect="1"/>
          </p:cNvPicPr>
          <p:nvPr/>
        </p:nvPicPr>
        <p:blipFill>
          <a:blip r:embed="rId3"/>
          <a:stretch>
            <a:fillRect/>
          </a:stretch>
        </p:blipFill>
        <p:spPr>
          <a:xfrm>
            <a:off x="1730041" y="5099308"/>
            <a:ext cx="6113013" cy="1754700"/>
          </a:xfrm>
          <a:prstGeom prst="rect">
            <a:avLst/>
          </a:prstGeom>
        </p:spPr>
      </p:pic>
      <p:pic>
        <p:nvPicPr>
          <p:cNvPr id="14" name="図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9750" y="2107066"/>
            <a:ext cx="2520616" cy="1417846"/>
          </a:xfrm>
          <a:prstGeom prst="rect">
            <a:avLst/>
          </a:prstGeom>
        </p:spPr>
      </p:pic>
    </p:spTree>
    <p:extLst>
      <p:ext uri="{BB962C8B-B14F-4D97-AF65-F5344CB8AC3E}">
        <p14:creationId xmlns:p14="http://schemas.microsoft.com/office/powerpoint/2010/main" val="26914727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1278</Words>
  <Application>Microsoft Office PowerPoint</Application>
  <PresentationFormat>画面に合わせる (4:3)</PresentationFormat>
  <Paragraphs>166</Paragraphs>
  <Slides>6</Slides>
  <Notes>6</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6</vt:i4>
      </vt:variant>
    </vt:vector>
  </HeadingPairs>
  <TitlesOfParts>
    <vt:vector size="16" baseType="lpstr">
      <vt:lpstr>Meiryo UI</vt:lpstr>
      <vt:lpstr>ＭＳ Ｐゴシック</vt:lpstr>
      <vt:lpstr>ＭＳ Ｐゴシック 本文</vt:lpstr>
      <vt:lpstr>MS UI Gothic</vt:lpstr>
      <vt:lpstr>新細明體</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2019-11-21T02:57:16Z</dcterms:created>
  <dcterms:modified xsi:type="dcterms:W3CDTF">2019-11-21T02:57:20Z</dcterms:modified>
</cp:coreProperties>
</file>