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507" r:id="rId2"/>
  </p:sldIdLst>
  <p:sldSz cx="9144000" cy="6858000" type="screen4x3"/>
  <p:notesSz cx="6735763" cy="9866313"/>
  <p:defaultTextStyle>
    <a:defPPr>
      <a:defRPr lang="ja-JP"/>
    </a:defPPr>
    <a:lvl1pPr marL="0" algn="l" defTabSz="816351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1pPr>
    <a:lvl2pPr marL="408176" algn="l" defTabSz="816351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2pPr>
    <a:lvl3pPr marL="816351" algn="l" defTabSz="816351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3pPr>
    <a:lvl4pPr marL="1224527" algn="l" defTabSz="816351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4pPr>
    <a:lvl5pPr marL="1632703" algn="l" defTabSz="816351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5pPr>
    <a:lvl6pPr marL="2040878" algn="l" defTabSz="816351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6pPr>
    <a:lvl7pPr marL="2449054" algn="l" defTabSz="816351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7pPr>
    <a:lvl8pPr marL="2857229" algn="l" defTabSz="816351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8pPr>
    <a:lvl9pPr marL="3265405" algn="l" defTabSz="816351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FF99FF"/>
    <a:srgbClr val="F8FCD2"/>
    <a:srgbClr val="FFFF99"/>
    <a:srgbClr val="FFCCFF"/>
    <a:srgbClr val="FFCC00"/>
    <a:srgbClr val="FFCC66"/>
    <a:srgbClr val="5F5F5F"/>
    <a:srgbClr val="808080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07" autoAdjust="0"/>
    <p:restoredTop sz="92997" autoAdjust="0"/>
  </p:normalViewPr>
  <p:slideViewPr>
    <p:cSldViewPr showGuides="1">
      <p:cViewPr varScale="1">
        <p:scale>
          <a:sx n="58" d="100"/>
          <a:sy n="58" d="100"/>
        </p:scale>
        <p:origin x="38" y="1080"/>
      </p:cViewPr>
      <p:guideLst>
        <p:guide orient="horz" pos="2160"/>
        <p:guide pos="2925"/>
      </p:guideLst>
    </p:cSldViewPr>
  </p:slideViewPr>
  <p:outlineViewPr>
    <p:cViewPr>
      <p:scale>
        <a:sx n="33" d="100"/>
        <a:sy n="33" d="100"/>
      </p:scale>
      <p:origin x="73" y="1083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621" cy="493237"/>
          </a:xfrm>
          <a:prstGeom prst="rect">
            <a:avLst/>
          </a:prstGeom>
        </p:spPr>
        <p:txBody>
          <a:bodyPr vert="horz" lIns="90638" tIns="45318" rIns="90638" bIns="453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573" y="0"/>
            <a:ext cx="2918621" cy="493237"/>
          </a:xfrm>
          <a:prstGeom prst="rect">
            <a:avLst/>
          </a:prstGeom>
        </p:spPr>
        <p:txBody>
          <a:bodyPr vert="horz" lIns="90638" tIns="45318" rIns="90638" bIns="45318" rtlCol="0"/>
          <a:lstStyle>
            <a:lvl1pPr algn="r">
              <a:defRPr sz="1200"/>
            </a:lvl1pPr>
          </a:lstStyle>
          <a:p>
            <a:fld id="{AE96DAEB-075C-49ED-BDFB-0A50024C5FA8}" type="datetimeFigureOut">
              <a:rPr kumimoji="1" lang="ja-JP" altLang="en-US" smtClean="0"/>
              <a:t>2020/4/1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2" y="9371502"/>
            <a:ext cx="2918621" cy="493236"/>
          </a:xfrm>
          <a:prstGeom prst="rect">
            <a:avLst/>
          </a:prstGeom>
        </p:spPr>
        <p:txBody>
          <a:bodyPr vert="horz" lIns="90638" tIns="45318" rIns="90638" bIns="453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573" y="9371502"/>
            <a:ext cx="2918621" cy="493236"/>
          </a:xfrm>
          <a:prstGeom prst="rect">
            <a:avLst/>
          </a:prstGeom>
        </p:spPr>
        <p:txBody>
          <a:bodyPr vert="horz" lIns="90638" tIns="45318" rIns="90638" bIns="45318" rtlCol="0" anchor="b"/>
          <a:lstStyle>
            <a:lvl1pPr algn="r">
              <a:defRPr sz="1200"/>
            </a:lvl1pPr>
          </a:lstStyle>
          <a:p>
            <a:fld id="{A4DFCC5E-F22F-4FD2-BA1E-44394A1FE8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69492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18621" cy="493237"/>
          </a:xfrm>
          <a:prstGeom prst="rect">
            <a:avLst/>
          </a:prstGeom>
        </p:spPr>
        <p:txBody>
          <a:bodyPr vert="horz" lIns="90632" tIns="45314" rIns="90632" bIns="45314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4" y="0"/>
            <a:ext cx="2918621" cy="493237"/>
          </a:xfrm>
          <a:prstGeom prst="rect">
            <a:avLst/>
          </a:prstGeom>
        </p:spPr>
        <p:txBody>
          <a:bodyPr vert="horz" lIns="90632" tIns="45314" rIns="90632" bIns="45314" rtlCol="0"/>
          <a:lstStyle>
            <a:lvl1pPr algn="r">
              <a:defRPr sz="1200"/>
            </a:lvl1pPr>
          </a:lstStyle>
          <a:p>
            <a:fld id="{3A8C5EC3-8E36-44D3-A343-328C9493564F}" type="datetimeFigureOut">
              <a:rPr kumimoji="1" lang="ja-JP" altLang="en-US" smtClean="0"/>
              <a:t>2020/4/1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32" tIns="45314" rIns="90632" bIns="45314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686538"/>
            <a:ext cx="5387982" cy="4439132"/>
          </a:xfrm>
          <a:prstGeom prst="rect">
            <a:avLst/>
          </a:prstGeom>
        </p:spPr>
        <p:txBody>
          <a:bodyPr vert="horz" lIns="90632" tIns="45314" rIns="90632" bIns="45314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371503"/>
            <a:ext cx="2918621" cy="493236"/>
          </a:xfrm>
          <a:prstGeom prst="rect">
            <a:avLst/>
          </a:prstGeom>
        </p:spPr>
        <p:txBody>
          <a:bodyPr vert="horz" lIns="90632" tIns="45314" rIns="90632" bIns="45314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4" y="9371503"/>
            <a:ext cx="2918621" cy="493236"/>
          </a:xfrm>
          <a:prstGeom prst="rect">
            <a:avLst/>
          </a:prstGeom>
        </p:spPr>
        <p:txBody>
          <a:bodyPr vert="horz" lIns="90632" tIns="45314" rIns="90632" bIns="45314" rtlCol="0" anchor="b"/>
          <a:lstStyle>
            <a:lvl1pPr algn="r">
              <a:defRPr sz="1200"/>
            </a:lvl1pPr>
          </a:lstStyle>
          <a:p>
            <a:fld id="{B7B019CB-622B-414A-A488-D865B42F27A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746880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816351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1pPr>
    <a:lvl2pPr marL="408176" algn="l" defTabSz="816351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2pPr>
    <a:lvl3pPr marL="816351" algn="l" defTabSz="816351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3pPr>
    <a:lvl4pPr marL="1224527" algn="l" defTabSz="816351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4pPr>
    <a:lvl5pPr marL="1632703" algn="l" defTabSz="816351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5pPr>
    <a:lvl6pPr marL="2040878" algn="l" defTabSz="816351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6pPr>
    <a:lvl7pPr marL="2449054" algn="l" defTabSz="816351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7pPr>
    <a:lvl8pPr marL="2857229" algn="l" defTabSz="816351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8pPr>
    <a:lvl9pPr marL="3265405" algn="l" defTabSz="816351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1" y="2130426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8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5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9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2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B35D-1880-463E-9987-EB9BDB490AE5}" type="datetime1">
              <a:rPr kumimoji="1" lang="ja-JP" altLang="en-US" smtClean="0"/>
              <a:t>2020/4/1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F94C-45BD-44A6-A547-E48BE4B28AB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52781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81349-397F-4186-9119-FED15353F8AA}" type="datetime1">
              <a:rPr kumimoji="1" lang="ja-JP" altLang="en-US" smtClean="0"/>
              <a:t>2020/4/1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F94C-45BD-44A6-A547-E48BE4B28AB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8458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4" y="4406901"/>
            <a:ext cx="7772400" cy="1362075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4" y="2906713"/>
            <a:ext cx="7772400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7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3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52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3270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4087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490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5722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26540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5C4C4-D47E-4DDA-A5F4-04928ED5FCD8}" type="datetime1">
              <a:rPr kumimoji="1" lang="ja-JP" altLang="en-US" smtClean="0"/>
              <a:t>2020/4/1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F94C-45BD-44A6-A547-E48BE4B28AB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4177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6AEDC-EB83-4F95-9C1C-0552FBA17C00}" type="datetime1">
              <a:rPr kumimoji="1" lang="ja-JP" altLang="en-US" smtClean="0"/>
              <a:t>2020/4/1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F94C-45BD-44A6-A547-E48BE4B28AB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4663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76" indent="0">
              <a:buNone/>
              <a:defRPr sz="1800" b="1"/>
            </a:lvl2pPr>
            <a:lvl3pPr marL="816351" indent="0">
              <a:buNone/>
              <a:defRPr sz="1600" b="1"/>
            </a:lvl3pPr>
            <a:lvl4pPr marL="1224527" indent="0">
              <a:buNone/>
              <a:defRPr sz="1400" b="1"/>
            </a:lvl4pPr>
            <a:lvl5pPr marL="1632703" indent="0">
              <a:buNone/>
              <a:defRPr sz="1400" b="1"/>
            </a:lvl5pPr>
            <a:lvl6pPr marL="2040878" indent="0">
              <a:buNone/>
              <a:defRPr sz="1400" b="1"/>
            </a:lvl6pPr>
            <a:lvl7pPr marL="2449054" indent="0">
              <a:buNone/>
              <a:defRPr sz="1400" b="1"/>
            </a:lvl7pPr>
            <a:lvl8pPr marL="2857229" indent="0">
              <a:buNone/>
              <a:defRPr sz="1400" b="1"/>
            </a:lvl8pPr>
            <a:lvl9pPr marL="3265405" indent="0">
              <a:buNone/>
              <a:defRPr sz="14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76" indent="0">
              <a:buNone/>
              <a:defRPr sz="1800" b="1"/>
            </a:lvl2pPr>
            <a:lvl3pPr marL="816351" indent="0">
              <a:buNone/>
              <a:defRPr sz="1600" b="1"/>
            </a:lvl3pPr>
            <a:lvl4pPr marL="1224527" indent="0">
              <a:buNone/>
              <a:defRPr sz="1400" b="1"/>
            </a:lvl4pPr>
            <a:lvl5pPr marL="1632703" indent="0">
              <a:buNone/>
              <a:defRPr sz="1400" b="1"/>
            </a:lvl5pPr>
            <a:lvl6pPr marL="2040878" indent="0">
              <a:buNone/>
              <a:defRPr sz="1400" b="1"/>
            </a:lvl6pPr>
            <a:lvl7pPr marL="2449054" indent="0">
              <a:buNone/>
              <a:defRPr sz="1400" b="1"/>
            </a:lvl7pPr>
            <a:lvl8pPr marL="2857229" indent="0">
              <a:buNone/>
              <a:defRPr sz="1400" b="1"/>
            </a:lvl8pPr>
            <a:lvl9pPr marL="3265405" indent="0">
              <a:buNone/>
              <a:defRPr sz="14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A10D8-694C-4CE9-90CD-8E558B4D1D10}" type="datetime1">
              <a:rPr kumimoji="1" lang="ja-JP" altLang="en-US" smtClean="0"/>
              <a:t>2020/4/1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F94C-45BD-44A6-A547-E48BE4B28AB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00915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89B17-0BE1-479A-A519-8E03D51885DB}" type="datetime1">
              <a:rPr kumimoji="1" lang="ja-JP" altLang="en-US" smtClean="0"/>
              <a:t>2020/4/1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F94C-45BD-44A6-A547-E48BE4B28AB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2743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B200A-1880-420A-B88E-495D0BD47BA8}" type="datetime1">
              <a:rPr kumimoji="1" lang="ja-JP" altLang="en-US" smtClean="0"/>
              <a:t>2020/4/1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F94C-45BD-44A6-A547-E48BE4B28AB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41836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4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08176" indent="0">
              <a:buNone/>
              <a:defRPr sz="1100"/>
            </a:lvl2pPr>
            <a:lvl3pPr marL="816351" indent="0">
              <a:buNone/>
              <a:defRPr sz="900"/>
            </a:lvl3pPr>
            <a:lvl4pPr marL="1224527" indent="0">
              <a:buNone/>
              <a:defRPr sz="800"/>
            </a:lvl4pPr>
            <a:lvl5pPr marL="1632703" indent="0">
              <a:buNone/>
              <a:defRPr sz="800"/>
            </a:lvl5pPr>
            <a:lvl6pPr marL="2040878" indent="0">
              <a:buNone/>
              <a:defRPr sz="800"/>
            </a:lvl6pPr>
            <a:lvl7pPr marL="2449054" indent="0">
              <a:buNone/>
              <a:defRPr sz="800"/>
            </a:lvl7pPr>
            <a:lvl8pPr marL="2857229" indent="0">
              <a:buNone/>
              <a:defRPr sz="800"/>
            </a:lvl8pPr>
            <a:lvl9pPr marL="3265405" indent="0">
              <a:buNone/>
              <a:defRPr sz="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1F9A6-1D10-43EE-94B2-77525C6DBB0A}" type="datetime1">
              <a:rPr kumimoji="1" lang="ja-JP" altLang="en-US" smtClean="0"/>
              <a:t>2020/4/1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F94C-45BD-44A6-A547-E48BE4B28AB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62550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900"/>
            </a:lvl1pPr>
            <a:lvl2pPr marL="408176" indent="0">
              <a:buNone/>
              <a:defRPr sz="2500"/>
            </a:lvl2pPr>
            <a:lvl3pPr marL="816351" indent="0">
              <a:buNone/>
              <a:defRPr sz="2100"/>
            </a:lvl3pPr>
            <a:lvl4pPr marL="1224527" indent="0">
              <a:buNone/>
              <a:defRPr sz="1800"/>
            </a:lvl4pPr>
            <a:lvl5pPr marL="1632703" indent="0">
              <a:buNone/>
              <a:defRPr sz="1800"/>
            </a:lvl5pPr>
            <a:lvl6pPr marL="2040878" indent="0">
              <a:buNone/>
              <a:defRPr sz="1800"/>
            </a:lvl6pPr>
            <a:lvl7pPr marL="2449054" indent="0">
              <a:buNone/>
              <a:defRPr sz="1800"/>
            </a:lvl7pPr>
            <a:lvl8pPr marL="2857229" indent="0">
              <a:buNone/>
              <a:defRPr sz="1800"/>
            </a:lvl8pPr>
            <a:lvl9pPr marL="3265405" indent="0">
              <a:buNone/>
              <a:defRPr sz="18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1"/>
          </a:xfrm>
        </p:spPr>
        <p:txBody>
          <a:bodyPr/>
          <a:lstStyle>
            <a:lvl1pPr marL="0" indent="0">
              <a:buNone/>
              <a:defRPr sz="1300"/>
            </a:lvl1pPr>
            <a:lvl2pPr marL="408176" indent="0">
              <a:buNone/>
              <a:defRPr sz="1100"/>
            </a:lvl2pPr>
            <a:lvl3pPr marL="816351" indent="0">
              <a:buNone/>
              <a:defRPr sz="900"/>
            </a:lvl3pPr>
            <a:lvl4pPr marL="1224527" indent="0">
              <a:buNone/>
              <a:defRPr sz="800"/>
            </a:lvl4pPr>
            <a:lvl5pPr marL="1632703" indent="0">
              <a:buNone/>
              <a:defRPr sz="800"/>
            </a:lvl5pPr>
            <a:lvl6pPr marL="2040878" indent="0">
              <a:buNone/>
              <a:defRPr sz="800"/>
            </a:lvl6pPr>
            <a:lvl7pPr marL="2449054" indent="0">
              <a:buNone/>
              <a:defRPr sz="800"/>
            </a:lvl7pPr>
            <a:lvl8pPr marL="2857229" indent="0">
              <a:buNone/>
              <a:defRPr sz="800"/>
            </a:lvl8pPr>
            <a:lvl9pPr marL="3265405" indent="0">
              <a:buNone/>
              <a:defRPr sz="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B743-C317-4AA4-BEB9-F4CBFDBDD187}" type="datetime1">
              <a:rPr kumimoji="1" lang="ja-JP" altLang="en-US" smtClean="0"/>
              <a:t>2020/4/1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F94C-45BD-44A6-A547-E48BE4B28AB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43679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D82D-3DD2-46A5-A039-DFF42EB80C51}" type="datetime1">
              <a:rPr kumimoji="1" lang="ja-JP" altLang="en-US" smtClean="0"/>
              <a:t>2020/4/1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F94C-45BD-44A6-A547-E48BE4B28AB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97650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2B671-25A7-47E6-9137-4D32C17ED4EB}" type="datetime1">
              <a:rPr kumimoji="1" lang="ja-JP" altLang="en-US" smtClean="0"/>
              <a:t>2020/4/1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F94C-45BD-44A6-A547-E48BE4B28AB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85323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8437439" y="6462010"/>
            <a:ext cx="658416" cy="365125"/>
          </a:xfrm>
          <a:ln>
            <a:noFill/>
          </a:ln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defRPr>
            </a:lvl1pPr>
          </a:lstStyle>
          <a:p>
            <a:fld id="{B92EF94C-45BD-44A6-A547-E48BE4B28AB4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8249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81635" tIns="40817" rIns="81635" bIns="40817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81635" tIns="40817" rIns="81635" bIns="40817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 vert="horz" lIns="81635" tIns="40817" rIns="81635" bIns="40817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8FB6B-767B-4B78-9ADA-5EE5523FE078}" type="datetime1">
              <a:rPr kumimoji="1" lang="ja-JP" altLang="en-US" smtClean="0"/>
              <a:t>2020/4/1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81635" tIns="40817" rIns="81635" bIns="40817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81635" tIns="40817" rIns="81635" bIns="40817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EF94C-45BD-44A6-A547-E48BE4B28AB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1922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sldNum="0" hdr="0" ftr="0" dt="0"/>
  <p:txStyles>
    <p:titleStyle>
      <a:lvl1pPr algn="ctr" defTabSz="816351" rtl="0" eaLnBrk="1" latinLnBrk="0" hangingPunct="1">
        <a:spcBef>
          <a:spcPct val="0"/>
        </a:spcBef>
        <a:buNone/>
        <a:defRPr kumimoji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6132" indent="-306132" algn="l" defTabSz="816351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63285" indent="-255109" algn="l" defTabSz="816351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20439" indent="-204088" algn="l" defTabSz="816351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614" indent="-204088" algn="l" defTabSz="816351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36790" indent="-204088" algn="l" defTabSz="816351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4966" indent="-204088" algn="l" defTabSz="816351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141" indent="-204088" algn="l" defTabSz="816351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317" indent="-204088" algn="l" defTabSz="816351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493" indent="-204088" algn="l" defTabSz="816351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16351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76" algn="l" defTabSz="816351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51" algn="l" defTabSz="816351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527" algn="l" defTabSz="816351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703" algn="l" defTabSz="816351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78" algn="l" defTabSz="816351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9054" algn="l" defTabSz="816351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229" algn="l" defTabSz="816351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405" algn="l" defTabSz="816351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936809" y="403065"/>
            <a:ext cx="2442170" cy="64730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 smtClean="0">
              <a:solidFill>
                <a:schemeClr val="tx1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6244846" y="394010"/>
            <a:ext cx="2914380" cy="64730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 smtClean="0">
              <a:solidFill>
                <a:schemeClr val="tx1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9883" y="485797"/>
            <a:ext cx="3999410" cy="6364200"/>
          </a:xfrm>
          <a:prstGeom prst="rect">
            <a:avLst/>
          </a:prstGeom>
          <a:solidFill>
            <a:srgbClr val="F8FCD2"/>
          </a:solidFill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 smtClean="0">
              <a:solidFill>
                <a:schemeClr val="tx1"/>
              </a:solidFill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-11861" y="874167"/>
            <a:ext cx="9144000" cy="523220"/>
            <a:chOff x="70361" y="752749"/>
            <a:chExt cx="9144000" cy="523220"/>
          </a:xfrm>
        </p:grpSpPr>
        <p:grpSp>
          <p:nvGrpSpPr>
            <p:cNvPr id="6" name="グループ化 5"/>
            <p:cNvGrpSpPr/>
            <p:nvPr/>
          </p:nvGrpSpPr>
          <p:grpSpPr>
            <a:xfrm>
              <a:off x="70361" y="752749"/>
              <a:ext cx="9144000" cy="523220"/>
              <a:chOff x="-56272" y="361818"/>
              <a:chExt cx="9144000" cy="523220"/>
            </a:xfrm>
          </p:grpSpPr>
          <p:cxnSp>
            <p:nvCxnSpPr>
              <p:cNvPr id="9" name="直線矢印コネクタ 8"/>
              <p:cNvCxnSpPr/>
              <p:nvPr/>
            </p:nvCxnSpPr>
            <p:spPr>
              <a:xfrm>
                <a:off x="-56272" y="623429"/>
                <a:ext cx="9144000" cy="20252"/>
              </a:xfrm>
              <a:prstGeom prst="straightConnector1">
                <a:avLst/>
              </a:prstGeom>
              <a:ln w="95250"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8" name="テキスト ボックス 7"/>
              <p:cNvSpPr txBox="1"/>
              <p:nvPr/>
            </p:nvSpPr>
            <p:spPr>
              <a:xfrm>
                <a:off x="4383573" y="361818"/>
                <a:ext cx="1093447" cy="5232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>
                    <a:lumMod val="9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ja-JP" sz="1400" dirty="0">
                    <a:latin typeface="HGPｺﾞｼｯｸE" panose="020B0900000000000000" pitchFamily="50" charset="-128"/>
                    <a:ea typeface="HGPｺﾞｼｯｸE" panose="020B0900000000000000" pitchFamily="50" charset="-128"/>
                  </a:rPr>
                  <a:t>2021</a:t>
                </a:r>
              </a:p>
              <a:p>
                <a:pPr algn="ctr"/>
                <a:r>
                  <a:rPr lang="ja-JP" altLang="en-US" sz="1400" dirty="0">
                    <a:latin typeface="ＭＳ ゴシック" panose="020B0609070205080204" pitchFamily="49" charset="-128"/>
                    <a:ea typeface="ＭＳ ゴシック" panose="020B0609070205080204" pitchFamily="49" charset="-128"/>
                  </a:rPr>
                  <a:t>（大会中）</a:t>
                </a:r>
                <a:endParaRPr lang="en-US" altLang="ja-JP" sz="1400" dirty="0">
                  <a:latin typeface="ＭＳ ゴシック" panose="020B0609070205080204" pitchFamily="49" charset="-128"/>
                  <a:ea typeface="ＭＳ ゴシック" panose="020B0609070205080204" pitchFamily="49" charset="-128"/>
                </a:endParaRPr>
              </a:p>
            </p:txBody>
          </p:sp>
        </p:grpSp>
        <p:sp>
          <p:nvSpPr>
            <p:cNvPr id="11" name="テキスト ボックス 10"/>
            <p:cNvSpPr txBox="1"/>
            <p:nvPr/>
          </p:nvSpPr>
          <p:spPr>
            <a:xfrm>
              <a:off x="7102494" y="752749"/>
              <a:ext cx="1512168" cy="5232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ja-JP" sz="1400" dirty="0">
                  <a:latin typeface="HGSｺﾞｼｯｸE" panose="020B0900000000000000" pitchFamily="50" charset="-128"/>
                  <a:ea typeface="HGSｺﾞｼｯｸE" panose="020B0900000000000000" pitchFamily="50" charset="-128"/>
                </a:rPr>
                <a:t>2021</a:t>
              </a:r>
              <a:r>
                <a:rPr lang="ja-JP" altLang="en-US" sz="1400" dirty="0">
                  <a:latin typeface="HGSｺﾞｼｯｸE" panose="020B0900000000000000" pitchFamily="50" charset="-128"/>
                  <a:ea typeface="HGSｺﾞｼｯｸE" panose="020B0900000000000000" pitchFamily="50" charset="-128"/>
                </a:rPr>
                <a:t>～</a:t>
              </a:r>
              <a:endParaRPr lang="en-US" altLang="ja-JP" sz="1400" dirty="0">
                <a:latin typeface="HGSｺﾞｼｯｸE" panose="020B0900000000000000" pitchFamily="50" charset="-128"/>
                <a:ea typeface="HGSｺﾞｼｯｸE" panose="020B0900000000000000" pitchFamily="50" charset="-128"/>
              </a:endParaRPr>
            </a:p>
            <a:p>
              <a:pPr algn="ctr"/>
              <a:r>
                <a:rPr lang="ja-JP" altLang="en-US" sz="14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（大会直後～）</a:t>
              </a:r>
              <a:endParaRPr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" y="-27384"/>
            <a:ext cx="9144000" cy="72008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txBody>
          <a:bodyPr vert="horz" wrap="square" lIns="81635" tIns="40817" rIns="81635" bIns="40817" numCol="1" anchor="ctr" anchorCtr="0" compatLnSpc="1">
            <a:prstTxWarp prst="textNoShape">
              <a:avLst/>
            </a:prstTxWarp>
            <a:noAutofit/>
          </a:bodyPr>
          <a:lstStyle/>
          <a:p>
            <a:pPr fontAlgn="base" hangingPunct="0"/>
            <a:r>
              <a:rPr lang="ja-JP" altLang="en-US" sz="2800" b="1" dirty="0" smtClean="0">
                <a:solidFill>
                  <a:schemeClr val="bg1"/>
                </a:solidFill>
                <a:latin typeface="+mj-ea"/>
                <a:ea typeface="+mj-ea"/>
                <a:cs typeface="Meiryo UI" panose="020B0604030504040204" pitchFamily="50" charset="-128"/>
              </a:rPr>
              <a:t>　○○市交流計画の概要</a:t>
            </a:r>
            <a:endParaRPr lang="en-US" altLang="ja-JP" sz="2800" b="1" dirty="0">
              <a:solidFill>
                <a:schemeClr val="bg1"/>
              </a:solidFill>
              <a:latin typeface="+mj-ea"/>
              <a:ea typeface="+mj-ea"/>
              <a:cs typeface="Meiryo UI" panose="020B0604030504040204" pitchFamily="50" charset="-128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990829" y="874167"/>
            <a:ext cx="1708963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1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2016</a:t>
            </a:r>
            <a:r>
              <a:rPr lang="ja-JP" altLang="en-US" sz="1400" dirty="0">
                <a:latin typeface="HGｺﾞｼｯｸE" panose="020B0909000000000000" pitchFamily="49" charset="-128"/>
                <a:ea typeface="HGｺﾞｼｯｸE" panose="020B0909000000000000" pitchFamily="49" charset="-128"/>
              </a:rPr>
              <a:t>～</a:t>
            </a:r>
            <a:endParaRPr lang="en-US" altLang="ja-JP" sz="1400" dirty="0"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  <a:p>
            <a:pPr algn="ctr"/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（大会開催まで）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22" name="表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263290"/>
              </p:ext>
            </p:extLst>
          </p:nvPr>
        </p:nvGraphicFramePr>
        <p:xfrm>
          <a:off x="4732708" y="70430"/>
          <a:ext cx="4260333" cy="54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5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45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0699"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団体名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699"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相手国・地域</a:t>
                      </a:r>
                      <a:endParaRPr kumimoji="1" lang="ja-JP" altLang="en-US" sz="12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3" name="テキスト ボックス 32"/>
          <p:cNvSpPr txBox="1"/>
          <p:nvPr/>
        </p:nvSpPr>
        <p:spPr>
          <a:xfrm>
            <a:off x="611559" y="1988840"/>
            <a:ext cx="8064897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kumimoji="1" lang="ja-JP" altLang="en-US" sz="2400" dirty="0" smtClean="0"/>
              <a:t>各期間に予定している交流の概要を記載してください</a:t>
            </a:r>
            <a:endParaRPr kumimoji="1" lang="en-US" altLang="ja-JP" sz="2400" dirty="0" smtClean="0"/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ja-JP" altLang="en-US" sz="2400" dirty="0" smtClean="0"/>
              <a:t>文字だけでなく、交流の具体イメージが伝わってくるような写真等も可能な限り盛り込んでください。</a:t>
            </a:r>
            <a:endParaRPr kumimoji="1" lang="en-US" altLang="ja-JP" sz="2400" dirty="0" smtClean="0"/>
          </a:p>
        </p:txBody>
      </p:sp>
    </p:spTree>
    <p:extLst>
      <p:ext uri="{BB962C8B-B14F-4D97-AF65-F5344CB8AC3E}">
        <p14:creationId xmlns:p14="http://schemas.microsoft.com/office/powerpoint/2010/main" val="99708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>
          <a:solidFill>
            <a:schemeClr val="accent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画面に合わせる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HGPｺﾞｼｯｸE</vt:lpstr>
      <vt:lpstr>HGSｺﾞｼｯｸE</vt:lpstr>
      <vt:lpstr>HGｺﾞｼｯｸE</vt:lpstr>
      <vt:lpstr>HG創英角ｺﾞｼｯｸUB</vt:lpstr>
      <vt:lpstr>Meiryo UI</vt:lpstr>
      <vt:lpstr>ＭＳ Ｐゴシック</vt:lpstr>
      <vt:lpstr>ＭＳ ゴシック</vt:lpstr>
      <vt:lpstr>Arial</vt:lpstr>
      <vt:lpstr>Calibri</vt:lpstr>
      <vt:lpstr>Wingdings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2016-04-26T01:06:54Z</dcterms:created>
  <dcterms:modified xsi:type="dcterms:W3CDTF">2020-04-01T08:40:12Z</dcterms:modified>
</cp:coreProperties>
</file>