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84" r:id="rId1"/>
    <p:sldMasterId id="2147483697" r:id="rId2"/>
    <p:sldMasterId id="2147483701" r:id="rId3"/>
  </p:sldMasterIdLst>
  <p:notesMasterIdLst>
    <p:notesMasterId r:id="rId5"/>
  </p:notesMasterIdLst>
  <p:sldIdLst>
    <p:sldId id="2147482843" r:id="rId4"/>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FF7"/>
    <a:srgbClr val="D2DEEF"/>
    <a:srgbClr val="009999"/>
    <a:srgbClr val="6DD9FF"/>
    <a:srgbClr val="5B9BD5"/>
    <a:srgbClr val="006666"/>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5F773F-A5F7-4A48-A273-65FE2B8B8F65}" v="4" dt="2025-03-21T06:07:15.84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3" d="100"/>
          <a:sy n="43" d="100"/>
        </p:scale>
        <p:origin x="7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11" Type="http://schemas.microsoft.com/office/2015/10/relationships/revisionInfo" Target="revisionInfo.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6" cy="498693"/>
          </a:xfrm>
          <a:prstGeom prst="rect">
            <a:avLst/>
          </a:prstGeom>
        </p:spPr>
        <p:txBody>
          <a:bodyPr vert="horz" lIns="91559" tIns="45779" rIns="91559" bIns="4577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9" y="0"/>
            <a:ext cx="2949786" cy="498693"/>
          </a:xfrm>
          <a:prstGeom prst="rect">
            <a:avLst/>
          </a:prstGeom>
        </p:spPr>
        <p:txBody>
          <a:bodyPr vert="horz" lIns="91559" tIns="45779" rIns="91559" bIns="45779" rtlCol="0"/>
          <a:lstStyle>
            <a:lvl1pPr algn="r">
              <a:defRPr sz="1200"/>
            </a:lvl1pPr>
          </a:lstStyle>
          <a:p>
            <a:fld id="{ED08C784-7A60-4282-B2C5-26A0EE90DA31}" type="datetimeFigureOut">
              <a:rPr kumimoji="1" lang="ja-JP" altLang="en-US" smtClean="0"/>
              <a:t>2025/3/21</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0400" cy="3354387"/>
          </a:xfrm>
          <a:prstGeom prst="rect">
            <a:avLst/>
          </a:prstGeom>
          <a:noFill/>
          <a:ln w="12700">
            <a:solidFill>
              <a:prstClr val="black"/>
            </a:solidFill>
          </a:ln>
        </p:spPr>
        <p:txBody>
          <a:bodyPr vert="horz" lIns="91559" tIns="45779" rIns="91559" bIns="45779" rtlCol="0" anchor="ctr"/>
          <a:lstStyle/>
          <a:p>
            <a:endParaRPr lang="ja-JP" altLang="en-US"/>
          </a:p>
        </p:txBody>
      </p:sp>
      <p:sp>
        <p:nvSpPr>
          <p:cNvPr id="5" name="ノート プレースホルダー 4"/>
          <p:cNvSpPr>
            <a:spLocks noGrp="1"/>
          </p:cNvSpPr>
          <p:nvPr>
            <p:ph type="body" sz="quarter" idx="3"/>
          </p:nvPr>
        </p:nvSpPr>
        <p:spPr>
          <a:xfrm>
            <a:off x="680721" y="4783306"/>
            <a:ext cx="5445760" cy="3913615"/>
          </a:xfrm>
          <a:prstGeom prst="rect">
            <a:avLst/>
          </a:prstGeom>
        </p:spPr>
        <p:txBody>
          <a:bodyPr vert="horz" lIns="91559" tIns="45779" rIns="91559" bIns="4577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7"/>
            <a:ext cx="2949786" cy="498692"/>
          </a:xfrm>
          <a:prstGeom prst="rect">
            <a:avLst/>
          </a:prstGeom>
        </p:spPr>
        <p:txBody>
          <a:bodyPr vert="horz" lIns="91559" tIns="45779" rIns="91559" bIns="4577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9" y="9440647"/>
            <a:ext cx="2949786" cy="498692"/>
          </a:xfrm>
          <a:prstGeom prst="rect">
            <a:avLst/>
          </a:prstGeom>
        </p:spPr>
        <p:txBody>
          <a:bodyPr vert="horz" lIns="91559" tIns="45779" rIns="91559" bIns="45779" rtlCol="0" anchor="b"/>
          <a:lstStyle>
            <a:lvl1pPr algn="r">
              <a:defRPr sz="1200"/>
            </a:lvl1pPr>
          </a:lstStyle>
          <a:p>
            <a:fld id="{AAFCAADA-5CFB-4D34-BB8B-AE595DC4AC4B}" type="slidenum">
              <a:rPr kumimoji="1" lang="ja-JP" altLang="en-US" smtClean="0"/>
              <a:t>‹#›</a:t>
            </a:fld>
            <a:endParaRPr kumimoji="1" lang="ja-JP" altLang="en-US"/>
          </a:p>
        </p:txBody>
      </p:sp>
    </p:spTree>
    <p:extLst>
      <p:ext uri="{BB962C8B-B14F-4D97-AF65-F5344CB8AC3E}">
        <p14:creationId xmlns:p14="http://schemas.microsoft.com/office/powerpoint/2010/main" val="126339833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275D2446-2204-4A18-BF42-42F19192F90D}" type="datetime1">
              <a:rPr lang="ja-JP" altLang="en-US" smtClean="0">
                <a:solidFill>
                  <a:prstClr val="black">
                    <a:tint val="75000"/>
                  </a:prstClr>
                </a:solidFill>
              </a:rPr>
              <a:t>2025/3/21</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a:xfrm>
            <a:off x="7086600" y="6496051"/>
            <a:ext cx="2057400" cy="365125"/>
          </a:xfrm>
        </p:spPr>
        <p:txBody>
          <a:bodyPr/>
          <a:lstStyle/>
          <a:p>
            <a:endParaRPr lang="ja-JP" altLang="en-US">
              <a:solidFill>
                <a:prstClr val="black">
                  <a:tint val="75000"/>
                </a:prstClr>
              </a:solidFill>
            </a:endParaRPr>
          </a:p>
        </p:txBody>
      </p:sp>
    </p:spTree>
    <p:extLst>
      <p:ext uri="{BB962C8B-B14F-4D97-AF65-F5344CB8AC3E}">
        <p14:creationId xmlns:p14="http://schemas.microsoft.com/office/powerpoint/2010/main" val="1360984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A5889A1-D09B-4B53-898A-C3CC68AB90FB}" type="datetime1">
              <a:rPr lang="ja-JP" altLang="en-US" smtClean="0">
                <a:solidFill>
                  <a:prstClr val="black">
                    <a:tint val="75000"/>
                  </a:prstClr>
                </a:solidFill>
              </a:rPr>
              <a:t>2025/3/21</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5B7917-451B-460A-A872-1F06B3DF4F5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52157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E388E94-8D82-4626-9977-59A32B8566F0}" type="datetime1">
              <a:rPr lang="ja-JP" altLang="en-US" smtClean="0">
                <a:solidFill>
                  <a:prstClr val="black">
                    <a:tint val="75000"/>
                  </a:prstClr>
                </a:solidFill>
              </a:rPr>
              <a:t>2025/3/21</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5B7917-451B-460A-A872-1F06B3DF4F5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506501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00FF8B24-BABE-4A03-86C3-9D28EF3735D0}" type="datetime1">
              <a:rPr lang="ja-JP" altLang="en-US" smtClean="0">
                <a:solidFill>
                  <a:prstClr val="black">
                    <a:tint val="75000"/>
                  </a:prstClr>
                </a:solidFill>
              </a:rPr>
              <a:t>2025/3/21</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5B7917-451B-460A-A872-1F06B3DF4F5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921095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ACB84D4C-CA76-429A-BC19-C226BC8114F0}" type="datetime1">
              <a:rPr lang="ja-JP" altLang="en-US" smtClean="0">
                <a:solidFill>
                  <a:prstClr val="black">
                    <a:tint val="75000"/>
                  </a:prstClr>
                </a:solidFill>
              </a:rPr>
              <a:t>2025/3/21</a:t>
            </a:fld>
            <a:endParaRPr lang="ja-JP"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ja-JP"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F5B7917-451B-460A-A872-1F06B3DF4F5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69762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79490CD-0580-41DF-962A-4968E2581060}" type="datetime1">
              <a:rPr lang="ja-JP" altLang="en-US" smtClean="0">
                <a:solidFill>
                  <a:prstClr val="black">
                    <a:tint val="75000"/>
                  </a:prstClr>
                </a:solidFill>
              </a:rPr>
              <a:t>2025/3/21</a:t>
            </a:fld>
            <a:endParaRPr lang="ja-JP"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ja-JP"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F5B7917-451B-460A-A872-1F06B3DF4F5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36732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E58781-4EBF-452F-9F50-15B589429FF9}" type="datetime1">
              <a:rPr lang="ja-JP" altLang="en-US" smtClean="0">
                <a:solidFill>
                  <a:prstClr val="black">
                    <a:tint val="75000"/>
                  </a:prstClr>
                </a:solidFill>
              </a:rPr>
              <a:t>2025/3/21</a:t>
            </a:fld>
            <a:endParaRPr lang="ja-JP"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ja-JP"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F5B7917-451B-460A-A872-1F06B3DF4F5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661728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DED6621-8FFF-4738-82C2-2BA52A9CBE28}" type="datetime1">
              <a:rPr lang="ja-JP" altLang="en-US" smtClean="0">
                <a:solidFill>
                  <a:prstClr val="black">
                    <a:tint val="75000"/>
                  </a:prstClr>
                </a:solidFill>
              </a:rPr>
              <a:t>2025/3/21</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5B7917-451B-460A-A872-1F06B3DF4F5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083217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E5843C3-2189-4831-9084-56F969F9689D}" type="datetime1">
              <a:rPr lang="ja-JP" altLang="en-US" smtClean="0">
                <a:solidFill>
                  <a:prstClr val="black">
                    <a:tint val="75000"/>
                  </a:prstClr>
                </a:solidFill>
              </a:rPr>
              <a:t>2025/3/21</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5B7917-451B-460A-A872-1F06B3DF4F5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584869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4B70631-C9B2-4D2B-BA65-AFE0739F0C53}" type="datetime1">
              <a:rPr lang="ja-JP" altLang="en-US" smtClean="0">
                <a:solidFill>
                  <a:prstClr val="black">
                    <a:tint val="75000"/>
                  </a:prstClr>
                </a:solidFill>
              </a:rPr>
              <a:t>2025/3/21</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5B7917-451B-460A-A872-1F06B3DF4F5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23568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CB2323D-3766-4D93-A52F-EEDDE5715598}" type="datetime1">
              <a:rPr lang="ja-JP" altLang="en-US" smtClean="0">
                <a:solidFill>
                  <a:prstClr val="black">
                    <a:tint val="75000"/>
                  </a:prstClr>
                </a:solidFill>
              </a:rPr>
              <a:t>2025/3/21</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5B7917-451B-460A-A872-1F06B3DF4F5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10665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143000" y="3602039"/>
            <a:ext cx="6858000" cy="1655762"/>
          </a:xfrm>
        </p:spPr>
        <p:txBody>
          <a:bodyPr/>
          <a:lstStyle>
            <a:lvl1pPr marL="0" indent="0" algn="ctr">
              <a:buNone/>
              <a:defRPr sz="1800"/>
            </a:lvl1pPr>
            <a:lvl2pPr marL="342889" indent="0" algn="ctr">
              <a:buNone/>
              <a:defRPr sz="1500"/>
            </a:lvl2pPr>
            <a:lvl3pPr marL="685779" indent="0" algn="ctr">
              <a:buNone/>
              <a:defRPr sz="1350"/>
            </a:lvl3pPr>
            <a:lvl4pPr marL="1028667" indent="0" algn="ctr">
              <a:buNone/>
              <a:defRPr sz="1200"/>
            </a:lvl4pPr>
            <a:lvl5pPr marL="1371557" indent="0" algn="ctr">
              <a:buNone/>
              <a:defRPr sz="1200"/>
            </a:lvl5pPr>
            <a:lvl6pPr marL="1714446" indent="0" algn="ctr">
              <a:buNone/>
              <a:defRPr sz="1200"/>
            </a:lvl6pPr>
            <a:lvl7pPr marL="2057336" indent="0" algn="ctr">
              <a:buNone/>
              <a:defRPr sz="1200"/>
            </a:lvl7pPr>
            <a:lvl8pPr marL="2400225" indent="0" algn="ctr">
              <a:buNone/>
              <a:defRPr sz="1200"/>
            </a:lvl8pPr>
            <a:lvl9pPr marL="2743114"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CC342F25-CCAC-4CE1-A652-301831329AE2}" type="datetime1">
              <a:rPr kumimoji="1" lang="ja-JP" altLang="en-US" smtClean="0"/>
              <a:t>2025/3/21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sz="2000"/>
            </a:lvl1pPr>
          </a:lstStyle>
          <a:p>
            <a:fld id="{E4C18ABC-9B3A-494A-9894-3B3B791ACBB9}" type="slidenum">
              <a:rPr lang="ja-JP" altLang="en-US" smtClean="0"/>
              <a:pPr/>
              <a:t>‹#›</a:t>
            </a:fld>
            <a:endParaRPr lang="ja-JP" altLang="en-US"/>
          </a:p>
        </p:txBody>
      </p:sp>
    </p:spTree>
    <p:extLst>
      <p:ext uri="{BB962C8B-B14F-4D97-AF65-F5344CB8AC3E}">
        <p14:creationId xmlns:p14="http://schemas.microsoft.com/office/powerpoint/2010/main" val="864934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0635BC4-6619-42FB-9F13-FD05AF5B3E97}" type="datetime1">
              <a:rPr kumimoji="1" lang="ja-JP" altLang="en-US" smtClean="0"/>
              <a:t>2025/3/21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4C18ABC-9B3A-494A-9894-3B3B791ACBB9}" type="slidenum">
              <a:rPr kumimoji="1" lang="ja-JP" altLang="en-US" smtClean="0"/>
              <a:t>‹#›</a:t>
            </a:fld>
            <a:endParaRPr kumimoji="1" lang="ja-JP" altLang="en-US"/>
          </a:p>
        </p:txBody>
      </p:sp>
    </p:spTree>
    <p:extLst>
      <p:ext uri="{BB962C8B-B14F-4D97-AF65-F5344CB8AC3E}">
        <p14:creationId xmlns:p14="http://schemas.microsoft.com/office/powerpoint/2010/main" val="1799522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143000" y="3602039"/>
            <a:ext cx="6858000" cy="1655762"/>
          </a:xfrm>
        </p:spPr>
        <p:txBody>
          <a:bodyPr/>
          <a:lstStyle>
            <a:lvl1pPr marL="0" indent="0" algn="ctr">
              <a:buNone/>
              <a:defRPr sz="1800"/>
            </a:lvl1pPr>
            <a:lvl2pPr marL="342889" indent="0" algn="ctr">
              <a:buNone/>
              <a:defRPr sz="1500"/>
            </a:lvl2pPr>
            <a:lvl3pPr marL="685779" indent="0" algn="ctr">
              <a:buNone/>
              <a:defRPr sz="1350"/>
            </a:lvl3pPr>
            <a:lvl4pPr marL="1028667" indent="0" algn="ctr">
              <a:buNone/>
              <a:defRPr sz="1200"/>
            </a:lvl4pPr>
            <a:lvl5pPr marL="1371557" indent="0" algn="ctr">
              <a:buNone/>
              <a:defRPr sz="1200"/>
            </a:lvl5pPr>
            <a:lvl6pPr marL="1714446" indent="0" algn="ctr">
              <a:buNone/>
              <a:defRPr sz="1200"/>
            </a:lvl6pPr>
            <a:lvl7pPr marL="2057336" indent="0" algn="ctr">
              <a:buNone/>
              <a:defRPr sz="1200"/>
            </a:lvl7pPr>
            <a:lvl8pPr marL="2400225" indent="0" algn="ctr">
              <a:buNone/>
              <a:defRPr sz="1200"/>
            </a:lvl8pPr>
            <a:lvl9pPr marL="2743114"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CC342F25-CCAC-4CE1-A652-301831329AE2}" type="datetime1">
              <a:rPr kumimoji="1" lang="ja-JP" altLang="en-US" smtClean="0"/>
              <a:t>2025/3/21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sz="2000"/>
            </a:lvl1pPr>
          </a:lstStyle>
          <a:p>
            <a:fld id="{E4C18ABC-9B3A-494A-9894-3B3B791ACBB9}" type="slidenum">
              <a:rPr lang="ja-JP" altLang="en-US" smtClean="0"/>
              <a:pPr/>
              <a:t>‹#›</a:t>
            </a:fld>
            <a:endParaRPr lang="ja-JP" altLang="en-US"/>
          </a:p>
        </p:txBody>
      </p:sp>
    </p:spTree>
    <p:extLst>
      <p:ext uri="{BB962C8B-B14F-4D97-AF65-F5344CB8AC3E}">
        <p14:creationId xmlns:p14="http://schemas.microsoft.com/office/powerpoint/2010/main" val="4121818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a:xfrm>
            <a:off x="7766798" y="6401175"/>
            <a:ext cx="2057400" cy="365125"/>
          </a:xfrm>
        </p:spPr>
        <p:txBody>
          <a:bodyPr/>
          <a:lstStyle/>
          <a:p>
            <a:fld id="{E4C18ABC-9B3A-494A-9894-3B3B791ACBB9}" type="slidenum">
              <a:rPr kumimoji="1" lang="ja-JP" altLang="en-US" smtClean="0"/>
              <a:t>‹#›</a:t>
            </a:fld>
            <a:endParaRPr kumimoji="1" lang="ja-JP" altLang="en-US"/>
          </a:p>
        </p:txBody>
      </p:sp>
    </p:spTree>
    <p:extLst>
      <p:ext uri="{BB962C8B-B14F-4D97-AF65-F5344CB8AC3E}">
        <p14:creationId xmlns:p14="http://schemas.microsoft.com/office/powerpoint/2010/main" val="2159685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D9D9724B-1E53-4F96-93A5-E8EA5ECBA78C}" type="datetime1">
              <a:rPr lang="ja-JP" altLang="en-US" smtClean="0">
                <a:solidFill>
                  <a:prstClr val="black">
                    <a:tint val="75000"/>
                  </a:prstClr>
                </a:solidFill>
              </a:rPr>
              <a:t>2025/3/21</a:t>
            </a:fld>
            <a:endParaRPr lang="ja-JP" alt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ja-JP" altLang="en-US">
              <a:solidFill>
                <a:prstClr val="black">
                  <a:tint val="75000"/>
                </a:prstClr>
              </a:solidFill>
            </a:endParaRPr>
          </a:p>
        </p:txBody>
      </p:sp>
      <p:sp>
        <p:nvSpPr>
          <p:cNvPr id="6" name="Slide Number Placeholder 5"/>
          <p:cNvSpPr>
            <a:spLocks noGrp="1"/>
          </p:cNvSpPr>
          <p:nvPr>
            <p:ph type="sldNum" sz="quarter" idx="4"/>
          </p:nvPr>
        </p:nvSpPr>
        <p:spPr>
          <a:xfrm>
            <a:off x="7086600" y="6486526"/>
            <a:ext cx="2057400" cy="365125"/>
          </a:xfrm>
          <a:prstGeom prst="rect">
            <a:avLst/>
          </a:prstGeom>
        </p:spPr>
        <p:txBody>
          <a:bodyPr vert="horz" lIns="91440" tIns="45720" rIns="91440" bIns="45720" rtlCol="0" anchor="ctr"/>
          <a:lstStyle>
            <a:lvl1pPr algn="r">
              <a:defRPr sz="1800">
                <a:solidFill>
                  <a:schemeClr val="tx1"/>
                </a:solidFill>
              </a:defRPr>
            </a:lvl1pPr>
          </a:lstStyle>
          <a:p>
            <a:pPr defTabSz="914400"/>
            <a:endParaRPr lang="ja-JP" altLang="en-US"/>
          </a:p>
        </p:txBody>
      </p:sp>
      <p:cxnSp>
        <p:nvCxnSpPr>
          <p:cNvPr id="7" name="直線コネクタ 6">
            <a:extLst>
              <a:ext uri="{FF2B5EF4-FFF2-40B4-BE49-F238E27FC236}">
                <a16:creationId xmlns:a16="http://schemas.microsoft.com/office/drawing/2014/main" id="{8318AEB1-7C7F-4B21-A256-0B9356E866B1}"/>
              </a:ext>
            </a:extLst>
          </p:cNvPr>
          <p:cNvCxnSpPr/>
          <p:nvPr userDrawn="1"/>
        </p:nvCxnSpPr>
        <p:spPr>
          <a:xfrm>
            <a:off x="0" y="628659"/>
            <a:ext cx="9144000" cy="0"/>
          </a:xfrm>
          <a:prstGeom prst="line">
            <a:avLst/>
          </a:prstGeom>
          <a:noFill/>
          <a:ln w="44450" cap="flat" cmpd="sng" algn="ctr">
            <a:solidFill>
              <a:srgbClr val="5B9BD5">
                <a:lumMod val="75000"/>
              </a:srgbClr>
            </a:solidFill>
            <a:prstDash val="solid"/>
            <a:miter lim="800000"/>
          </a:ln>
          <a:effectLst/>
        </p:spPr>
      </p:cxnSp>
      <p:cxnSp>
        <p:nvCxnSpPr>
          <p:cNvPr id="8" name="直線コネクタ 7">
            <a:extLst>
              <a:ext uri="{FF2B5EF4-FFF2-40B4-BE49-F238E27FC236}">
                <a16:creationId xmlns:a16="http://schemas.microsoft.com/office/drawing/2014/main" id="{4E99426D-9F60-4004-B802-8AEEF72B3FC2}"/>
              </a:ext>
            </a:extLst>
          </p:cNvPr>
          <p:cNvCxnSpPr/>
          <p:nvPr userDrawn="1"/>
        </p:nvCxnSpPr>
        <p:spPr>
          <a:xfrm>
            <a:off x="0" y="692159"/>
            <a:ext cx="9144000" cy="0"/>
          </a:xfrm>
          <a:prstGeom prst="line">
            <a:avLst/>
          </a:prstGeom>
          <a:noFill/>
          <a:ln w="28575" cap="flat" cmpd="sng" algn="ctr">
            <a:solidFill>
              <a:srgbClr val="70AD47">
                <a:lumMod val="75000"/>
              </a:srgbClr>
            </a:solidFill>
            <a:prstDash val="solid"/>
            <a:miter lim="800000"/>
          </a:ln>
          <a:effectLst/>
        </p:spPr>
      </p:cxnSp>
    </p:spTree>
    <p:extLst>
      <p:ext uri="{BB962C8B-B14F-4D97-AF65-F5344CB8AC3E}">
        <p14:creationId xmlns:p14="http://schemas.microsoft.com/office/powerpoint/2010/main" val="362423697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28650" y="365127"/>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AB2C69C-3E56-4DCF-8ADD-B908955813AC}" type="datetime1">
              <a:rPr kumimoji="1" lang="ja-JP" altLang="en-US" smtClean="0"/>
              <a:t>2025/3/21</a:t>
            </a:fld>
            <a:endParaRPr kumimoji="1" lang="ja-JP" altLang="en-US"/>
          </a:p>
        </p:txBody>
      </p:sp>
      <p:sp>
        <p:nvSpPr>
          <p:cNvPr id="5" name="フッター プレースホルダー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2000">
                <a:solidFill>
                  <a:schemeClr val="tx1">
                    <a:tint val="75000"/>
                  </a:schemeClr>
                </a:solidFill>
              </a:defRPr>
            </a:lvl1pPr>
          </a:lstStyle>
          <a:p>
            <a:fld id="{E4C18ABC-9B3A-494A-9894-3B3B791ACBB9}" type="slidenum">
              <a:rPr lang="ja-JP" altLang="en-US" smtClean="0"/>
              <a:pPr/>
              <a:t>‹#›</a:t>
            </a:fld>
            <a:endParaRPr lang="ja-JP" altLang="en-US"/>
          </a:p>
        </p:txBody>
      </p:sp>
      <p:cxnSp>
        <p:nvCxnSpPr>
          <p:cNvPr id="10" name="直線コネクタ 9"/>
          <p:cNvCxnSpPr/>
          <p:nvPr userDrawn="1"/>
        </p:nvCxnSpPr>
        <p:spPr>
          <a:xfrm>
            <a:off x="0" y="445784"/>
            <a:ext cx="9144000" cy="0"/>
          </a:xfrm>
          <a:prstGeom prst="line">
            <a:avLst/>
          </a:prstGeom>
          <a:ln w="444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userDrawn="1"/>
        </p:nvCxnSpPr>
        <p:spPr>
          <a:xfrm>
            <a:off x="0" y="509284"/>
            <a:ext cx="9144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3834047"/>
      </p:ext>
    </p:extLst>
  </p:cSld>
  <p:clrMap bg1="lt1" tx1="dk1" bg2="lt2" tx2="dk2" accent1="accent1" accent2="accent2" accent3="accent3" accent4="accent4" accent5="accent5" accent6="accent6" hlink="hlink" folHlink="folHlink"/>
  <p:sldLayoutIdLst>
    <p:sldLayoutId id="2147483698" r:id="rId1"/>
    <p:sldLayoutId id="2147483699" r:id="rId2"/>
  </p:sldLayoutIdLst>
  <p:hf hdr="0" ftr="0" dt="0"/>
  <p:txStyles>
    <p:titleStyle>
      <a:lvl1pPr algn="l" defTabSz="685779"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45" indent="-171445" algn="l" defTabSz="685779"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34" indent="-171445" algn="l" defTabSz="685779"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23" indent="-171445" algn="l" defTabSz="685779"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12" indent="-171445" algn="l" defTabSz="685779"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02" indent="-171445" algn="l" defTabSz="685779"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891" indent="-171445" algn="l" defTabSz="685779"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80" indent="-171445" algn="l" defTabSz="685779"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69" indent="-171445" algn="l" defTabSz="685779"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558" indent="-171445" algn="l" defTabSz="685779"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779" rtl="0" eaLnBrk="1" latinLnBrk="0" hangingPunct="1">
        <a:defRPr kumimoji="1" sz="1350" kern="1200">
          <a:solidFill>
            <a:schemeClr val="tx1"/>
          </a:solidFill>
          <a:latin typeface="+mn-lt"/>
          <a:ea typeface="+mn-ea"/>
          <a:cs typeface="+mn-cs"/>
        </a:defRPr>
      </a:lvl1pPr>
      <a:lvl2pPr marL="342889" algn="l" defTabSz="685779" rtl="0" eaLnBrk="1" latinLnBrk="0" hangingPunct="1">
        <a:defRPr kumimoji="1" sz="1350" kern="1200">
          <a:solidFill>
            <a:schemeClr val="tx1"/>
          </a:solidFill>
          <a:latin typeface="+mn-lt"/>
          <a:ea typeface="+mn-ea"/>
          <a:cs typeface="+mn-cs"/>
        </a:defRPr>
      </a:lvl2pPr>
      <a:lvl3pPr marL="685779" algn="l" defTabSz="685779" rtl="0" eaLnBrk="1" latinLnBrk="0" hangingPunct="1">
        <a:defRPr kumimoji="1" sz="1350" kern="1200">
          <a:solidFill>
            <a:schemeClr val="tx1"/>
          </a:solidFill>
          <a:latin typeface="+mn-lt"/>
          <a:ea typeface="+mn-ea"/>
          <a:cs typeface="+mn-cs"/>
        </a:defRPr>
      </a:lvl3pPr>
      <a:lvl4pPr marL="1028667" algn="l" defTabSz="685779" rtl="0" eaLnBrk="1" latinLnBrk="0" hangingPunct="1">
        <a:defRPr kumimoji="1" sz="1350" kern="1200">
          <a:solidFill>
            <a:schemeClr val="tx1"/>
          </a:solidFill>
          <a:latin typeface="+mn-lt"/>
          <a:ea typeface="+mn-ea"/>
          <a:cs typeface="+mn-cs"/>
        </a:defRPr>
      </a:lvl4pPr>
      <a:lvl5pPr marL="1371557" algn="l" defTabSz="685779" rtl="0" eaLnBrk="1" latinLnBrk="0" hangingPunct="1">
        <a:defRPr kumimoji="1" sz="1350" kern="1200">
          <a:solidFill>
            <a:schemeClr val="tx1"/>
          </a:solidFill>
          <a:latin typeface="+mn-lt"/>
          <a:ea typeface="+mn-ea"/>
          <a:cs typeface="+mn-cs"/>
        </a:defRPr>
      </a:lvl5pPr>
      <a:lvl6pPr marL="1714446" algn="l" defTabSz="685779" rtl="0" eaLnBrk="1" latinLnBrk="0" hangingPunct="1">
        <a:defRPr kumimoji="1" sz="1350" kern="1200">
          <a:solidFill>
            <a:schemeClr val="tx1"/>
          </a:solidFill>
          <a:latin typeface="+mn-lt"/>
          <a:ea typeface="+mn-ea"/>
          <a:cs typeface="+mn-cs"/>
        </a:defRPr>
      </a:lvl6pPr>
      <a:lvl7pPr marL="2057336" algn="l" defTabSz="685779" rtl="0" eaLnBrk="1" latinLnBrk="0" hangingPunct="1">
        <a:defRPr kumimoji="1" sz="1350" kern="1200">
          <a:solidFill>
            <a:schemeClr val="tx1"/>
          </a:solidFill>
          <a:latin typeface="+mn-lt"/>
          <a:ea typeface="+mn-ea"/>
          <a:cs typeface="+mn-cs"/>
        </a:defRPr>
      </a:lvl7pPr>
      <a:lvl8pPr marL="2400225" algn="l" defTabSz="685779" rtl="0" eaLnBrk="1" latinLnBrk="0" hangingPunct="1">
        <a:defRPr kumimoji="1" sz="1350" kern="1200">
          <a:solidFill>
            <a:schemeClr val="tx1"/>
          </a:solidFill>
          <a:latin typeface="+mn-lt"/>
          <a:ea typeface="+mn-ea"/>
          <a:cs typeface="+mn-cs"/>
        </a:defRPr>
      </a:lvl8pPr>
      <a:lvl9pPr marL="2743114" algn="l" defTabSz="685779" rtl="0" eaLnBrk="1" latinLnBrk="0" hangingPunct="1">
        <a:defRPr kumimoji="1"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28650" y="365127"/>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AB2C69C-3E56-4DCF-8ADD-B908955813AC}" type="datetime1">
              <a:rPr kumimoji="1" lang="ja-JP" altLang="en-US" smtClean="0"/>
              <a:t>2025/3/21</a:t>
            </a:fld>
            <a:endParaRPr kumimoji="1" lang="ja-JP" altLang="en-US"/>
          </a:p>
        </p:txBody>
      </p:sp>
      <p:sp>
        <p:nvSpPr>
          <p:cNvPr id="5" name="フッター プレースホルダー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2000">
                <a:solidFill>
                  <a:schemeClr val="tx1">
                    <a:tint val="75000"/>
                  </a:schemeClr>
                </a:solidFill>
              </a:defRPr>
            </a:lvl1pPr>
          </a:lstStyle>
          <a:p>
            <a:fld id="{E4C18ABC-9B3A-494A-9894-3B3B791ACBB9}" type="slidenum">
              <a:rPr lang="ja-JP" altLang="en-US" smtClean="0"/>
              <a:pPr/>
              <a:t>‹#›</a:t>
            </a:fld>
            <a:endParaRPr lang="ja-JP" altLang="en-US"/>
          </a:p>
        </p:txBody>
      </p:sp>
      <p:cxnSp>
        <p:nvCxnSpPr>
          <p:cNvPr id="10" name="直線コネクタ 9"/>
          <p:cNvCxnSpPr/>
          <p:nvPr userDrawn="1"/>
        </p:nvCxnSpPr>
        <p:spPr>
          <a:xfrm>
            <a:off x="0" y="445784"/>
            <a:ext cx="9144000" cy="0"/>
          </a:xfrm>
          <a:prstGeom prst="line">
            <a:avLst/>
          </a:prstGeom>
          <a:ln w="444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userDrawn="1"/>
        </p:nvCxnSpPr>
        <p:spPr>
          <a:xfrm>
            <a:off x="0" y="509284"/>
            <a:ext cx="9144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5547975"/>
      </p:ext>
    </p:extLst>
  </p:cSld>
  <p:clrMap bg1="lt1" tx1="dk1" bg2="lt2" tx2="dk2" accent1="accent1" accent2="accent2" accent3="accent3" accent4="accent4" accent5="accent5" accent6="accent6" hlink="hlink" folHlink="folHlink"/>
  <p:sldLayoutIdLst>
    <p:sldLayoutId id="2147483702" r:id="rId1"/>
    <p:sldLayoutId id="2147483703" r:id="rId2"/>
  </p:sldLayoutIdLst>
  <p:hf hdr="0" ftr="0" dt="0"/>
  <p:txStyles>
    <p:titleStyle>
      <a:lvl1pPr algn="l" defTabSz="685779"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45" indent="-171445" algn="l" defTabSz="685779"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34" indent="-171445" algn="l" defTabSz="685779"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23" indent="-171445" algn="l" defTabSz="685779"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12" indent="-171445" algn="l" defTabSz="685779"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02" indent="-171445" algn="l" defTabSz="685779"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891" indent="-171445" algn="l" defTabSz="685779"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80" indent="-171445" algn="l" defTabSz="685779"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69" indent="-171445" algn="l" defTabSz="685779"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558" indent="-171445" algn="l" defTabSz="685779"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779" rtl="0" eaLnBrk="1" latinLnBrk="0" hangingPunct="1">
        <a:defRPr kumimoji="1" sz="1350" kern="1200">
          <a:solidFill>
            <a:schemeClr val="tx1"/>
          </a:solidFill>
          <a:latin typeface="+mn-lt"/>
          <a:ea typeface="+mn-ea"/>
          <a:cs typeface="+mn-cs"/>
        </a:defRPr>
      </a:lvl1pPr>
      <a:lvl2pPr marL="342889" algn="l" defTabSz="685779" rtl="0" eaLnBrk="1" latinLnBrk="0" hangingPunct="1">
        <a:defRPr kumimoji="1" sz="1350" kern="1200">
          <a:solidFill>
            <a:schemeClr val="tx1"/>
          </a:solidFill>
          <a:latin typeface="+mn-lt"/>
          <a:ea typeface="+mn-ea"/>
          <a:cs typeface="+mn-cs"/>
        </a:defRPr>
      </a:lvl2pPr>
      <a:lvl3pPr marL="685779" algn="l" defTabSz="685779" rtl="0" eaLnBrk="1" latinLnBrk="0" hangingPunct="1">
        <a:defRPr kumimoji="1" sz="1350" kern="1200">
          <a:solidFill>
            <a:schemeClr val="tx1"/>
          </a:solidFill>
          <a:latin typeface="+mn-lt"/>
          <a:ea typeface="+mn-ea"/>
          <a:cs typeface="+mn-cs"/>
        </a:defRPr>
      </a:lvl3pPr>
      <a:lvl4pPr marL="1028667" algn="l" defTabSz="685779" rtl="0" eaLnBrk="1" latinLnBrk="0" hangingPunct="1">
        <a:defRPr kumimoji="1" sz="1350" kern="1200">
          <a:solidFill>
            <a:schemeClr val="tx1"/>
          </a:solidFill>
          <a:latin typeface="+mn-lt"/>
          <a:ea typeface="+mn-ea"/>
          <a:cs typeface="+mn-cs"/>
        </a:defRPr>
      </a:lvl4pPr>
      <a:lvl5pPr marL="1371557" algn="l" defTabSz="685779" rtl="0" eaLnBrk="1" latinLnBrk="0" hangingPunct="1">
        <a:defRPr kumimoji="1" sz="1350" kern="1200">
          <a:solidFill>
            <a:schemeClr val="tx1"/>
          </a:solidFill>
          <a:latin typeface="+mn-lt"/>
          <a:ea typeface="+mn-ea"/>
          <a:cs typeface="+mn-cs"/>
        </a:defRPr>
      </a:lvl5pPr>
      <a:lvl6pPr marL="1714446" algn="l" defTabSz="685779" rtl="0" eaLnBrk="1" latinLnBrk="0" hangingPunct="1">
        <a:defRPr kumimoji="1" sz="1350" kern="1200">
          <a:solidFill>
            <a:schemeClr val="tx1"/>
          </a:solidFill>
          <a:latin typeface="+mn-lt"/>
          <a:ea typeface="+mn-ea"/>
          <a:cs typeface="+mn-cs"/>
        </a:defRPr>
      </a:lvl6pPr>
      <a:lvl7pPr marL="2057336" algn="l" defTabSz="685779" rtl="0" eaLnBrk="1" latinLnBrk="0" hangingPunct="1">
        <a:defRPr kumimoji="1" sz="1350" kern="1200">
          <a:solidFill>
            <a:schemeClr val="tx1"/>
          </a:solidFill>
          <a:latin typeface="+mn-lt"/>
          <a:ea typeface="+mn-ea"/>
          <a:cs typeface="+mn-cs"/>
        </a:defRPr>
      </a:lvl7pPr>
      <a:lvl8pPr marL="2400225" algn="l" defTabSz="685779" rtl="0" eaLnBrk="1" latinLnBrk="0" hangingPunct="1">
        <a:defRPr kumimoji="1" sz="1350" kern="1200">
          <a:solidFill>
            <a:schemeClr val="tx1"/>
          </a:solidFill>
          <a:latin typeface="+mn-lt"/>
          <a:ea typeface="+mn-ea"/>
          <a:cs typeface="+mn-cs"/>
        </a:defRPr>
      </a:lvl8pPr>
      <a:lvl9pPr marL="2743114" algn="l" defTabSz="685779"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4">
            <a:extLst>
              <a:ext uri="{FF2B5EF4-FFF2-40B4-BE49-F238E27FC236}">
                <a16:creationId xmlns:a16="http://schemas.microsoft.com/office/drawing/2014/main" id="{E9318DCB-633C-2DB7-BD85-10704B9636B0}"/>
              </a:ext>
            </a:extLst>
          </p:cNvPr>
          <p:cNvSpPr txBox="1">
            <a:spLocks/>
          </p:cNvSpPr>
          <p:nvPr/>
        </p:nvSpPr>
        <p:spPr>
          <a:xfrm>
            <a:off x="13242" y="20141"/>
            <a:ext cx="9212893" cy="477054"/>
          </a:xfrm>
          <a:prstGeom prst="rect">
            <a:avLst/>
          </a:prstGeom>
        </p:spPr>
        <p:txBody>
          <a:bodyPr>
            <a:noAutofit/>
          </a:bodyPr>
          <a:lstStyle>
            <a:lvl1pPr algn="l" defTabSz="685800" rtl="0" eaLnBrk="1" latinLnBrk="0" hangingPunct="1">
              <a:lnSpc>
                <a:spcPct val="90000"/>
              </a:lnSpc>
              <a:spcBef>
                <a:spcPct val="0"/>
              </a:spcBef>
              <a:buNone/>
              <a:defRPr kumimoji="1" sz="3300" kern="1200">
                <a:solidFill>
                  <a:schemeClr val="tx1"/>
                </a:solidFill>
                <a:latin typeface="Meiryo UI" panose="020B0604030504040204" pitchFamily="50" charset="-128"/>
                <a:ea typeface="Meiryo UI" panose="020B0604030504040204" pitchFamily="50" charset="-128"/>
                <a:cs typeface="+mj-cs"/>
              </a:defRPr>
            </a:lvl1pPr>
          </a:lstStyle>
          <a:p>
            <a:endParaRPr lang="ja-JP" altLang="en-US" sz="1200" dirty="0">
              <a:solidFill>
                <a:srgbClr val="FF0000"/>
              </a:solidFill>
            </a:endParaRPr>
          </a:p>
          <a:p>
            <a:r>
              <a:rPr lang="ja-JP" altLang="en-US" sz="2200" b="1" dirty="0">
                <a:solidFill>
                  <a:prstClr val="black"/>
                </a:solidFill>
              </a:rPr>
              <a:t>チェックリスト（様式例）</a:t>
            </a:r>
            <a:endParaRPr lang="en-US" altLang="ja-JP" sz="2200" b="1" dirty="0">
              <a:solidFill>
                <a:prstClr val="black"/>
              </a:solidFill>
            </a:endParaRPr>
          </a:p>
        </p:txBody>
      </p:sp>
      <p:graphicFrame>
        <p:nvGraphicFramePr>
          <p:cNvPr id="4" name="表 3">
            <a:extLst>
              <a:ext uri="{FF2B5EF4-FFF2-40B4-BE49-F238E27FC236}">
                <a16:creationId xmlns:a16="http://schemas.microsoft.com/office/drawing/2014/main" id="{016D2873-2F34-271A-6453-3C266191183B}"/>
              </a:ext>
            </a:extLst>
          </p:cNvPr>
          <p:cNvGraphicFramePr>
            <a:graphicFrameLocks noGrp="1"/>
          </p:cNvGraphicFramePr>
          <p:nvPr>
            <p:extLst>
              <p:ext uri="{D42A27DB-BD31-4B8C-83A1-F6EECF244321}">
                <p14:modId xmlns:p14="http://schemas.microsoft.com/office/powerpoint/2010/main" val="1590821122"/>
              </p:ext>
            </p:extLst>
          </p:nvPr>
        </p:nvGraphicFramePr>
        <p:xfrm>
          <a:off x="104372" y="959186"/>
          <a:ext cx="8935255" cy="5454039"/>
        </p:xfrm>
        <a:graphic>
          <a:graphicData uri="http://schemas.openxmlformats.org/drawingml/2006/table">
            <a:tbl>
              <a:tblPr firstRow="1" firstCol="1" bandRow="1">
                <a:tableStyleId>{5C22544A-7EE6-4342-B048-85BDC9FD1C3A}</a:tableStyleId>
              </a:tblPr>
              <a:tblGrid>
                <a:gridCol w="835015">
                  <a:extLst>
                    <a:ext uri="{9D8B030D-6E8A-4147-A177-3AD203B41FA5}">
                      <a16:colId xmlns:a16="http://schemas.microsoft.com/office/drawing/2014/main" val="38275146"/>
                    </a:ext>
                  </a:extLst>
                </a:gridCol>
                <a:gridCol w="1476866">
                  <a:extLst>
                    <a:ext uri="{9D8B030D-6E8A-4147-A177-3AD203B41FA5}">
                      <a16:colId xmlns:a16="http://schemas.microsoft.com/office/drawing/2014/main" val="1992754565"/>
                    </a:ext>
                  </a:extLst>
                </a:gridCol>
                <a:gridCol w="5283200">
                  <a:extLst>
                    <a:ext uri="{9D8B030D-6E8A-4147-A177-3AD203B41FA5}">
                      <a16:colId xmlns:a16="http://schemas.microsoft.com/office/drawing/2014/main" val="1313265134"/>
                    </a:ext>
                  </a:extLst>
                </a:gridCol>
                <a:gridCol w="670087">
                  <a:extLst>
                    <a:ext uri="{9D8B030D-6E8A-4147-A177-3AD203B41FA5}">
                      <a16:colId xmlns:a16="http://schemas.microsoft.com/office/drawing/2014/main" val="3358166297"/>
                    </a:ext>
                  </a:extLst>
                </a:gridCol>
                <a:gridCol w="670087">
                  <a:extLst>
                    <a:ext uri="{9D8B030D-6E8A-4147-A177-3AD203B41FA5}">
                      <a16:colId xmlns:a16="http://schemas.microsoft.com/office/drawing/2014/main" val="3183901913"/>
                    </a:ext>
                  </a:extLst>
                </a:gridCol>
              </a:tblGrid>
              <a:tr h="303109">
                <a:tc>
                  <a:txBody>
                    <a:bodyPr/>
                    <a:lstStyle/>
                    <a:p>
                      <a:pPr algn="ct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a:txBody>
                    <a:bodyPr/>
                    <a:lstStyle/>
                    <a:p>
                      <a:pPr algn="ctr"/>
                      <a:r>
                        <a:rPr lang="ja-JP" sz="1000" kern="100">
                          <a:effectLst/>
                          <a:latin typeface="Meiryo UI" panose="020B0604030504040204" pitchFamily="50" charset="-128"/>
                          <a:ea typeface="Meiryo UI" panose="020B0604030504040204" pitchFamily="50" charset="-128"/>
                        </a:rPr>
                        <a:t>留意事項</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a:txBody>
                    <a:bodyPr/>
                    <a:lstStyle/>
                    <a:p>
                      <a:pPr algn="ct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留意事項の詳細</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a:txBody>
                    <a:bodyPr/>
                    <a:lstStyle/>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転職前</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大学</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a:txBody>
                    <a:bodyPr/>
                    <a:lstStyle/>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転職後</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大学</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extLst>
                  <a:ext uri="{0D108BD9-81ED-4DB2-BD59-A6C34878D82A}">
                    <a16:rowId xmlns:a16="http://schemas.microsoft.com/office/drawing/2014/main" val="414797404"/>
                  </a:ext>
                </a:extLst>
              </a:tr>
              <a:tr h="162320">
                <a:tc rowSpan="18">
                  <a:txBody>
                    <a:bodyPr/>
                    <a:lstStyle/>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知財</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（客体面）</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rowSpan="5">
                  <a:txBody>
                    <a:bodyPr/>
                    <a:lstStyle/>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知財の実施状況</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（社会実装等）</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rowSpan="5">
                  <a:txBody>
                    <a:bodyPr/>
                    <a:lstStyle/>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社会実装されているか、社会実装の可能性は高いか</a:t>
                      </a:r>
                    </a:p>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研究はどちらの大学で継続されるか（転職前大学</a:t>
                      </a:r>
                      <a:r>
                        <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転職後大学）</a:t>
                      </a:r>
                    </a:p>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社会実装はどこで主導されているか（転職前大学発</a:t>
                      </a:r>
                      <a:r>
                        <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SU/</a:t>
                      </a: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転職後大学発</a:t>
                      </a:r>
                      <a:r>
                        <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SU</a:t>
                      </a: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当該知財を活用した転職前大学発</a:t>
                      </a:r>
                      <a:r>
                        <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SU</a:t>
                      </a: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はあるか</a:t>
                      </a:r>
                    </a:p>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実施料収入はあるか、実施料収入の見込みはあるか</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2574610942"/>
                  </a:ext>
                </a:extLst>
              </a:tr>
              <a:tr h="16232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638572606"/>
                  </a:ext>
                </a:extLst>
              </a:tr>
              <a:tr h="16232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3053517827"/>
                  </a:ext>
                </a:extLst>
              </a:tr>
              <a:tr h="15155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208523160"/>
                  </a:ext>
                </a:extLst>
              </a:tr>
              <a:tr h="15155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1123094065"/>
                  </a:ext>
                </a:extLst>
              </a:tr>
              <a:tr h="151554">
                <a:tc vMerge="1">
                  <a:txBody>
                    <a:bodyPr/>
                    <a:lstStyle/>
                    <a:p>
                      <a:endParaRPr kumimoji="1" lang="ja-JP" altLang="en-US"/>
                    </a:p>
                  </a:txBody>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知財の権利化状況</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（特許権等）</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solidFill>
                      <a:srgbClr val="EAEFF7"/>
                    </a:solidFill>
                  </a:tcPr>
                </a:tc>
                <a:tc rowSpan="3">
                  <a:txBody>
                    <a:bodyPr/>
                    <a:lstStyle/>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権利は単独か共有か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特許の権利化状況（ステータス）はどうか（審査請求</a:t>
                      </a:r>
                      <a:r>
                        <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中間応答</a:t>
                      </a:r>
                      <a:r>
                        <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登録</a:t>
                      </a:r>
                      <a:r>
                        <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海外出願等）</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特許の出願国はどこか（日本出願のみ</a:t>
                      </a:r>
                      <a:r>
                        <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海外出願あり）</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solidFill>
                      <a:srgbClr val="EAEFF7"/>
                    </a:solidFill>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1365036233"/>
                  </a:ext>
                </a:extLst>
              </a:tr>
              <a:tr h="15155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1137546840"/>
                  </a:ext>
                </a:extLst>
              </a:tr>
              <a:tr h="15155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2100579309"/>
                  </a:ext>
                </a:extLst>
              </a:tr>
              <a:tr h="151554">
                <a:tc vMerge="1">
                  <a:txBody>
                    <a:bodyPr/>
                    <a:lstStyle/>
                    <a:p>
                      <a:pPr algn="ctr"/>
                      <a:endParaRPr lang="ja-JP" sz="11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rowSpan="4">
                  <a:txBody>
                    <a:bodyPr/>
                    <a:lstStyle/>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法律・契約</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rowSpan="4">
                  <a:txBody>
                    <a:bodyPr/>
                    <a:lstStyle/>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法律による制約や義務はあるか（日本版バイドール制度、外為法（輸出管理）等）</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知財に関する既存の実施許諾契約、共同出願契約、共同研究契約はあるか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既存の契約による制約や義務（権利譲渡や実施許諾に関する制約等）はあるか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研究者が転職前大学との関係でどのような制約や義務を負っているか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　（望ましくは知財契約だけでなく雇用契約等も含めて確認）</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4040603405"/>
                  </a:ext>
                </a:extLst>
              </a:tr>
              <a:tr h="15155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1960410195"/>
                  </a:ext>
                </a:extLst>
              </a:tr>
              <a:tr h="15155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1925707634"/>
                  </a:ext>
                </a:extLst>
              </a:tr>
              <a:tr h="303109">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2046299701"/>
                  </a:ext>
                </a:extLst>
              </a:tr>
              <a:tr h="172237">
                <a:tc vMerge="1">
                  <a:txBody>
                    <a:bodyPr/>
                    <a:lstStyle/>
                    <a:p>
                      <a:pPr algn="ctr"/>
                      <a:endParaRPr lang="ja-JP" sz="11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rowSpan="4">
                  <a:txBody>
                    <a:bodyPr/>
                    <a:lstStyle/>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知財リスク</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solidFill>
                      <a:srgbClr val="EAEFF7">
                        <a:alpha val="49804"/>
                      </a:srgbClr>
                    </a:solidFill>
                  </a:tcPr>
                </a:tc>
                <a:tc rowSpan="4">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知財係争リスクはないか（発明者認定訴訟、特許異議申立</a:t>
                      </a:r>
                      <a:r>
                        <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無効審判等）</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係争が発生した場合にどちらの大学が対応するか、費用負担するか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転職前大学と転職後大学の知財をどう取り扱うか（オーナーシップ、ライセンス、利益分配）</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未出願案件の取扱いを転職前大学と転職後大学とで協議したか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solidFill>
                      <a:srgbClr val="EAEFF7">
                        <a:alpha val="49804"/>
                      </a:srgbClr>
                    </a:solidFill>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3565365019"/>
                  </a:ext>
                </a:extLst>
              </a:tr>
              <a:tr h="17223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1239972481"/>
                  </a:ext>
                </a:extLst>
              </a:tr>
              <a:tr h="17223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3477447906"/>
                  </a:ext>
                </a:extLst>
              </a:tr>
              <a:tr h="15155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3718916806"/>
                  </a:ext>
                </a:extLst>
              </a:tr>
              <a:tr h="172752">
                <a:tc vMerge="1">
                  <a:txBody>
                    <a:bodyPr/>
                    <a:lstStyle/>
                    <a:p>
                      <a:pPr algn="ctr"/>
                      <a:endParaRPr lang="ja-JP" sz="11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rowSpan="2">
                  <a:txBody>
                    <a:bodyPr/>
                    <a:lstStyle/>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データ・ノウハウ・</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著作権等</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rowSpan="2">
                  <a:txBody>
                    <a:bodyPr/>
                    <a:lstStyle/>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データ・ノウハウ・著作権・有形資産に関する学内のポリシーを確認したか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データ・ノウハウ・著作権・有形資産の取扱い方針を決定したか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2562576530"/>
                  </a:ext>
                </a:extLst>
              </a:tr>
              <a:tr h="17275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3268498033"/>
                  </a:ext>
                </a:extLst>
              </a:tr>
              <a:tr h="172752">
                <a:tc rowSpan="7">
                  <a:txBody>
                    <a:bodyPr/>
                    <a:lstStyle/>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人</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（主体面）</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rowSpan="3">
                  <a:txBody>
                    <a:bodyPr/>
                    <a:lstStyle/>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知財の創出者</a:t>
                      </a:r>
                    </a:p>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（発明者）</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solidFill>
                      <a:srgbClr val="EAEFF7">
                        <a:alpha val="49804"/>
                      </a:srgbClr>
                    </a:solidFill>
                  </a:tcPr>
                </a:tc>
                <a:tc rowSpan="3">
                  <a:txBody>
                    <a:bodyPr/>
                    <a:lstStyle/>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発明者は一人か複数か（研究を継続する他の発明者はいるか）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発明者に学生（含 留学生）はいるか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発明者の認定に争いはないか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solidFill>
                      <a:srgbClr val="EAEFF7">
                        <a:alpha val="49804"/>
                      </a:srgbClr>
                    </a:solidFill>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1990683643"/>
                  </a:ext>
                </a:extLst>
              </a:tr>
              <a:tr h="17275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3133204601"/>
                  </a:ext>
                </a:extLst>
              </a:tr>
              <a:tr h="17275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4158357070"/>
                  </a:ext>
                </a:extLst>
              </a:tr>
              <a:tr h="151554">
                <a:tc vMerge="1">
                  <a:txBody>
                    <a:bodyPr/>
                    <a:lstStyle/>
                    <a:p>
                      <a:pPr algn="ctr"/>
                      <a:endParaRPr lang="ja-JP" sz="11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rowSpan="4">
                  <a:txBody>
                    <a:bodyPr/>
                    <a:lstStyle/>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関係者</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solidFill>
                      <a:srgbClr val="D2DEEF"/>
                    </a:solidFill>
                  </a:tcPr>
                </a:tc>
                <a:tc rowSpan="4">
                  <a:txBody>
                    <a:bodyPr/>
                    <a:lstStyle/>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転退職する発明者の知財取扱いに関する意向を確認したか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他の発明者の知財取扱いに関する意向を確認したか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権利が共有の場合に共有権利者の知財取扱いに関する意向を確認したか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転職前大学と転職後大学の産学連携部門（知財部門）が連携を取っているか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solidFill>
                      <a:srgbClr val="D2DEEF"/>
                    </a:solidFill>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668332070"/>
                  </a:ext>
                </a:extLst>
              </a:tr>
              <a:tr h="15155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3921701934"/>
                  </a:ext>
                </a:extLst>
              </a:tr>
              <a:tr h="15155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2059436423"/>
                  </a:ext>
                </a:extLst>
              </a:tr>
              <a:tr h="15155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1826783499"/>
                  </a:ext>
                </a:extLst>
              </a:tr>
              <a:tr h="172752">
                <a:tc rowSpan="5">
                  <a:txBody>
                    <a:bodyPr/>
                    <a:lstStyle/>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費用</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（手続面）</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rowSpan="2">
                  <a:txBody>
                    <a:bodyPr/>
                    <a:lstStyle/>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権利化・権利維持の</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費用</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rowSpan="2">
                  <a:txBody>
                    <a:bodyPr/>
                    <a:lstStyle/>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今後の権利化（国内・海外）に見込まれる費用を確認したか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今後の権利維持（国内・海外）に見込まれる費用を確認したか</a:t>
                      </a:r>
                      <a:endParaRPr lang="ja-JP"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3687995362"/>
                  </a:ext>
                </a:extLst>
              </a:tr>
              <a:tr h="17275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1177466821"/>
                  </a:ext>
                </a:extLst>
              </a:tr>
              <a:tr h="303109">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1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権利譲渡・実施許諾の</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対価</a:t>
                      </a:r>
                      <a:endPar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solidFill>
                      <a:srgbClr val="D2DEEF"/>
                    </a:solidFill>
                  </a:tcPr>
                </a:tc>
                <a:tc>
                  <a:txBody>
                    <a:bodyPr/>
                    <a:lstStyle/>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権利譲渡・実施許諾の対価を決定したか（有償</a:t>
                      </a:r>
                      <a:r>
                        <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無償、有償の場合は対価）</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solidFill>
                      <a:srgbClr val="D2DEEF"/>
                    </a:solidFill>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1691384693"/>
                  </a:ext>
                </a:extLst>
              </a:tr>
              <a:tr h="172752">
                <a:tc vMerge="1">
                  <a:txBody>
                    <a:bodyPr/>
                    <a:lstStyle/>
                    <a:p>
                      <a:pPr algn="ctr"/>
                      <a:endParaRPr lang="ja-JP" sz="11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tc>
                <a:tc rowSpan="2">
                  <a:txBody>
                    <a:bodyPr/>
                    <a:lstStyle/>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発明者への</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ct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補償</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solidFill>
                      <a:srgbClr val="EAEFF7">
                        <a:alpha val="49804"/>
                      </a:srgbClr>
                    </a:solidFill>
                  </a:tcPr>
                </a:tc>
                <a:tc rowSpan="2">
                  <a:txBody>
                    <a:bodyPr/>
                    <a:lstStyle/>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転職前大学と転職後大学のどちらが補償するか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171450" indent="-171450" algn="l">
                        <a:buFont typeface="Arial" panose="020B0604020202020204" pitchFamily="34" charset="0"/>
                        <a:buChar char="•"/>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発明者の補償に関する意向を確認したか</a:t>
                      </a:r>
                      <a:endParaRPr lang="en-US" altLang="ja-JP"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solidFill>
                      <a:srgbClr val="EAEFF7">
                        <a:alpha val="49804"/>
                      </a:srgbClr>
                    </a:solidFill>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1045283313"/>
                  </a:ext>
                </a:extLst>
              </a:tr>
              <a:tr h="17275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indent="0" algn="ctr">
                        <a:buFontTx/>
                        <a:buNone/>
                      </a:pPr>
                      <a:r>
                        <a:rPr lang="ja-JP" altLang="en-US" sz="10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tc>
                  <a:txBody>
                    <a:bodyPr/>
                    <a:lstStyle/>
                    <a:p>
                      <a:pPr marL="0" indent="0" algn="ctr">
                        <a:buFontTx/>
                        <a:buNone/>
                      </a:pPr>
                      <a:r>
                        <a:rPr lang="ja-JP" altLang="en-US" sz="10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1449954742"/>
                  </a:ext>
                </a:extLst>
              </a:tr>
            </a:tbl>
          </a:graphicData>
        </a:graphic>
      </p:graphicFrame>
    </p:spTree>
    <p:extLst>
      <p:ext uri="{BB962C8B-B14F-4D97-AF65-F5344CB8AC3E}">
        <p14:creationId xmlns:p14="http://schemas.microsoft.com/office/powerpoint/2010/main" val="1617025179"/>
      </p:ext>
    </p:extLst>
  </p:cSld>
  <p:clrMapOvr>
    <a:masterClrMapping/>
  </p:clrMapOvr>
</p:sld>
</file>

<file path=ppt/theme/theme1.xml><?xml version="1.0" encoding="utf-8"?>
<a:theme xmlns:a="http://schemas.openxmlformats.org/drawingml/2006/main" name="5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646</Words>
  <Application>Microsoft Office PowerPoint</Application>
  <PresentationFormat>画面に合わせる (4:3)</PresentationFormat>
  <Paragraphs>122</Paragraphs>
  <Slides>1</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3</vt:i4>
      </vt:variant>
      <vt:variant>
        <vt:lpstr>スライド タイトル</vt:lpstr>
      </vt:variant>
      <vt:variant>
        <vt:i4>1</vt:i4>
      </vt:variant>
    </vt:vector>
  </HeadingPairs>
  <TitlesOfParts>
    <vt:vector size="11" baseType="lpstr">
      <vt:lpstr>Meiryo UI</vt:lpstr>
      <vt:lpstr>游ゴシック</vt:lpstr>
      <vt:lpstr>游ゴシック Light</vt:lpstr>
      <vt:lpstr>Arial</vt:lpstr>
      <vt:lpstr>Calibri</vt:lpstr>
      <vt:lpstr>Calibri Light</vt:lpstr>
      <vt:lpstr>Cambria</vt:lpstr>
      <vt:lpstr>5_Office テーマ</vt:lpstr>
      <vt:lpstr>6_Office テーマ</vt:lpstr>
      <vt:lpstr>2_Office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2025-03-21T08:48:50Z</dcterms:created>
  <dcterms:modified xsi:type="dcterms:W3CDTF">2025-03-21T08:49:07Z</dcterms:modified>
</cp:coreProperties>
</file>