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
  </p:notesMasterIdLst>
  <p:sldIdLst>
    <p:sldId id="263" r:id="rId2"/>
    <p:sldId id="261" r:id="rId3"/>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93" autoAdjust="0"/>
    <p:restoredTop sz="94660"/>
  </p:normalViewPr>
  <p:slideViewPr>
    <p:cSldViewPr snapToGrid="0">
      <p:cViewPr varScale="1">
        <p:scale>
          <a:sx n="157" d="100"/>
          <a:sy n="157" d="100"/>
        </p:scale>
        <p:origin x="228" y="15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10" Type="http://schemas.openxmlformats.org/officeDocument/2006/relationships/customXml" Target="../customXml/item2.xml"/><Relationship Id="rId4" Type="http://schemas.openxmlformats.org/officeDocument/2006/relationships/notesMaster" Target="notesMasters/notesMaster1.xml"/><Relationship Id="rId9" Type="http://schemas.openxmlformats.org/officeDocument/2006/relationships/customXml" Target="../customXml/item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602044E-1351-4973-AA1C-CE58B24C0649}" type="datetimeFigureOut">
              <a:rPr kumimoji="1" lang="ja-JP" altLang="en-US" smtClean="0"/>
              <a:t>2024/6/7</a:t>
            </a:fld>
            <a:endParaRPr kumimoji="1"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270C5E2-6F0C-4390-85F9-6FCA8DE33299}" type="slidenum">
              <a:rPr kumimoji="1" lang="ja-JP" altLang="en-US" smtClean="0"/>
              <a:t>‹#›</a:t>
            </a:fld>
            <a:endParaRPr kumimoji="1" lang="ja-JP" altLang="en-US"/>
          </a:p>
        </p:txBody>
      </p:sp>
    </p:spTree>
    <p:extLst>
      <p:ext uri="{BB962C8B-B14F-4D97-AF65-F5344CB8AC3E}">
        <p14:creationId xmlns:p14="http://schemas.microsoft.com/office/powerpoint/2010/main" val="1771225101"/>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p30:notes"/>
          <p:cNvSpPr txBox="1">
            <a:spLocks noGrp="1"/>
          </p:cNvSpPr>
          <p:nvPr>
            <p:ph type="body" idx="1"/>
          </p:nvPr>
        </p:nvSpPr>
        <p:spPr>
          <a:xfrm>
            <a:off x="673101" y="4748213"/>
            <a:ext cx="5389563" cy="3884612"/>
          </a:xfrm>
          <a:prstGeom prst="rect">
            <a:avLst/>
          </a:prstGeom>
          <a:noFill/>
          <a:ln>
            <a:noFill/>
          </a:ln>
        </p:spPr>
        <p:txBody>
          <a:bodyPr spcFirstLastPara="1" wrap="square" lIns="91400" tIns="45675" rIns="91400" bIns="45675" anchor="t" anchorCtr="0">
            <a:noAutofit/>
          </a:bodyPr>
          <a:lstStyle/>
          <a:p>
            <a:pPr marL="0" lvl="0" indent="0" algn="l" rtl="0">
              <a:lnSpc>
                <a:spcPct val="100000"/>
              </a:lnSpc>
              <a:spcBef>
                <a:spcPts val="0"/>
              </a:spcBef>
              <a:spcAft>
                <a:spcPts val="0"/>
              </a:spcAft>
              <a:buSzPts val="1400"/>
              <a:buNone/>
            </a:pPr>
            <a:endParaRPr/>
          </a:p>
        </p:txBody>
      </p:sp>
      <p:sp>
        <p:nvSpPr>
          <p:cNvPr id="237" name="Google Shape;237;p30:notes"/>
          <p:cNvSpPr>
            <a:spLocks noGrp="1" noRot="1" noChangeAspect="1"/>
          </p:cNvSpPr>
          <p:nvPr>
            <p:ph type="sldImg" idx="2"/>
          </p:nvPr>
        </p:nvSpPr>
        <p:spPr>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タイトルのみ" type="titleOnly">
  <p:cSld name="タイトルのみ">
    <p:spTree>
      <p:nvGrpSpPr>
        <p:cNvPr id="1" name="Shape 13"/>
        <p:cNvGrpSpPr/>
        <p:nvPr/>
      </p:nvGrpSpPr>
      <p:grpSpPr>
        <a:xfrm>
          <a:off x="0" y="0"/>
          <a:ext cx="0" cy="0"/>
          <a:chOff x="0" y="0"/>
          <a:chExt cx="0" cy="0"/>
        </a:xfrm>
      </p:grpSpPr>
      <p:sp>
        <p:nvSpPr>
          <p:cNvPr id="14" name="Google Shape;14;p82"/>
          <p:cNvSpPr txBox="1">
            <a:spLocks noGrp="1"/>
          </p:cNvSpPr>
          <p:nvPr>
            <p:ph type="title"/>
          </p:nvPr>
        </p:nvSpPr>
        <p:spPr>
          <a:xfrm>
            <a:off x="168168" y="105278"/>
            <a:ext cx="11845158" cy="759482"/>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3200"/>
              <a:buFont typeface="Century Gothic"/>
              <a:buNone/>
              <a:defRPr sz="3200" b="0" i="0" u="none" strike="noStrike" cap="none">
                <a:solidFill>
                  <a:srgbClr val="000000"/>
                </a:solidFill>
                <a:latin typeface="Meiryo"/>
                <a:ea typeface="Meiryo"/>
                <a:cs typeface="Meiryo"/>
                <a:sym typeface="Meiryo"/>
              </a:defRPr>
            </a:lvl1pPr>
            <a:lvl2pPr marR="0" lvl="1" algn="l" rtl="0">
              <a:lnSpc>
                <a:spcPct val="100000"/>
              </a:lnSpc>
              <a:spcBef>
                <a:spcPts val="0"/>
              </a:spcBef>
              <a:spcAft>
                <a:spcPts val="0"/>
              </a:spcAft>
              <a:buClr>
                <a:srgbClr val="000000"/>
              </a:buClr>
              <a:buSzPts val="1400"/>
              <a:buFont typeface="Arial"/>
              <a:buNone/>
              <a:defRPr sz="1723"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723"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723"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723"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723"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723"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723"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723" b="0" i="0" u="none" strike="noStrike" cap="none">
                <a:solidFill>
                  <a:srgbClr val="000000"/>
                </a:solidFill>
                <a:latin typeface="Arial"/>
                <a:ea typeface="Arial"/>
                <a:cs typeface="Arial"/>
                <a:sym typeface="Arial"/>
              </a:defRPr>
            </a:lvl9pPr>
          </a:lstStyle>
          <a:p>
            <a:endParaRPr/>
          </a:p>
        </p:txBody>
      </p:sp>
      <p:sp>
        <p:nvSpPr>
          <p:cNvPr id="15" name="Google Shape;15;p82"/>
          <p:cNvSpPr txBox="1">
            <a:spLocks noGrp="1"/>
          </p:cNvSpPr>
          <p:nvPr>
            <p:ph type="sldNum" idx="12"/>
          </p:nvPr>
        </p:nvSpPr>
        <p:spPr>
          <a:xfrm>
            <a:off x="1" y="6570000"/>
            <a:ext cx="651641" cy="288000"/>
          </a:xfrm>
          <a:prstGeom prst="rect">
            <a:avLst/>
          </a:prstGeom>
          <a:solidFill>
            <a:srgbClr val="BFBFBF"/>
          </a:solidFill>
          <a:ln w="9525" cap="flat" cmpd="sng">
            <a:solidFill>
              <a:srgbClr val="BFBFBF"/>
            </a:solidFill>
            <a:prstDash val="solid"/>
            <a:round/>
            <a:headEnd type="none" w="sm" len="sm"/>
            <a:tailEnd type="none" w="sm" len="sm"/>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050"/>
              <a:buFont typeface="Arial"/>
              <a:buNone/>
              <a:defRPr sz="1050" b="0" i="0" u="none" strike="noStrike" cap="none">
                <a:solidFill>
                  <a:schemeClr val="dk1"/>
                </a:solidFill>
                <a:latin typeface="Century Gothic"/>
                <a:ea typeface="Century Gothic"/>
                <a:cs typeface="Century Gothic"/>
                <a:sym typeface="Century Gothic"/>
              </a:defRPr>
            </a:lvl1pPr>
            <a:lvl2pPr marL="0" marR="0" lvl="1" indent="0" algn="ctr">
              <a:lnSpc>
                <a:spcPct val="100000"/>
              </a:lnSpc>
              <a:spcBef>
                <a:spcPts val="0"/>
              </a:spcBef>
              <a:spcAft>
                <a:spcPts val="0"/>
              </a:spcAft>
              <a:buClr>
                <a:srgbClr val="000000"/>
              </a:buClr>
              <a:buSzPts val="1050"/>
              <a:buFont typeface="Arial"/>
              <a:buNone/>
              <a:defRPr sz="1050" b="0" i="0" u="none" strike="noStrike" cap="none">
                <a:solidFill>
                  <a:schemeClr val="dk1"/>
                </a:solidFill>
                <a:latin typeface="Century Gothic"/>
                <a:ea typeface="Century Gothic"/>
                <a:cs typeface="Century Gothic"/>
                <a:sym typeface="Century Gothic"/>
              </a:defRPr>
            </a:lvl2pPr>
            <a:lvl3pPr marL="0" marR="0" lvl="2" indent="0" algn="ctr">
              <a:lnSpc>
                <a:spcPct val="100000"/>
              </a:lnSpc>
              <a:spcBef>
                <a:spcPts val="0"/>
              </a:spcBef>
              <a:spcAft>
                <a:spcPts val="0"/>
              </a:spcAft>
              <a:buClr>
                <a:srgbClr val="000000"/>
              </a:buClr>
              <a:buSzPts val="1050"/>
              <a:buFont typeface="Arial"/>
              <a:buNone/>
              <a:defRPr sz="1050" b="0" i="0" u="none" strike="noStrike" cap="none">
                <a:solidFill>
                  <a:schemeClr val="dk1"/>
                </a:solidFill>
                <a:latin typeface="Century Gothic"/>
                <a:ea typeface="Century Gothic"/>
                <a:cs typeface="Century Gothic"/>
                <a:sym typeface="Century Gothic"/>
              </a:defRPr>
            </a:lvl3pPr>
            <a:lvl4pPr marL="0" marR="0" lvl="3" indent="0" algn="ctr">
              <a:lnSpc>
                <a:spcPct val="100000"/>
              </a:lnSpc>
              <a:spcBef>
                <a:spcPts val="0"/>
              </a:spcBef>
              <a:spcAft>
                <a:spcPts val="0"/>
              </a:spcAft>
              <a:buClr>
                <a:srgbClr val="000000"/>
              </a:buClr>
              <a:buSzPts val="1050"/>
              <a:buFont typeface="Arial"/>
              <a:buNone/>
              <a:defRPr sz="1050" b="0" i="0" u="none" strike="noStrike" cap="none">
                <a:solidFill>
                  <a:schemeClr val="dk1"/>
                </a:solidFill>
                <a:latin typeface="Century Gothic"/>
                <a:ea typeface="Century Gothic"/>
                <a:cs typeface="Century Gothic"/>
                <a:sym typeface="Century Gothic"/>
              </a:defRPr>
            </a:lvl4pPr>
            <a:lvl5pPr marL="0" marR="0" lvl="4" indent="0" algn="ctr">
              <a:lnSpc>
                <a:spcPct val="100000"/>
              </a:lnSpc>
              <a:spcBef>
                <a:spcPts val="0"/>
              </a:spcBef>
              <a:spcAft>
                <a:spcPts val="0"/>
              </a:spcAft>
              <a:buClr>
                <a:srgbClr val="000000"/>
              </a:buClr>
              <a:buSzPts val="1050"/>
              <a:buFont typeface="Arial"/>
              <a:buNone/>
              <a:defRPr sz="1050" b="0" i="0" u="none" strike="noStrike" cap="none">
                <a:solidFill>
                  <a:schemeClr val="dk1"/>
                </a:solidFill>
                <a:latin typeface="Century Gothic"/>
                <a:ea typeface="Century Gothic"/>
                <a:cs typeface="Century Gothic"/>
                <a:sym typeface="Century Gothic"/>
              </a:defRPr>
            </a:lvl5pPr>
            <a:lvl6pPr marL="0" marR="0" lvl="5" indent="0" algn="ctr">
              <a:lnSpc>
                <a:spcPct val="100000"/>
              </a:lnSpc>
              <a:spcBef>
                <a:spcPts val="0"/>
              </a:spcBef>
              <a:spcAft>
                <a:spcPts val="0"/>
              </a:spcAft>
              <a:buClr>
                <a:srgbClr val="000000"/>
              </a:buClr>
              <a:buSzPts val="1050"/>
              <a:buFont typeface="Arial"/>
              <a:buNone/>
              <a:defRPr sz="1050" b="0" i="0" u="none" strike="noStrike" cap="none">
                <a:solidFill>
                  <a:schemeClr val="dk1"/>
                </a:solidFill>
                <a:latin typeface="Century Gothic"/>
                <a:ea typeface="Century Gothic"/>
                <a:cs typeface="Century Gothic"/>
                <a:sym typeface="Century Gothic"/>
              </a:defRPr>
            </a:lvl6pPr>
            <a:lvl7pPr marL="0" marR="0" lvl="6" indent="0" algn="ctr">
              <a:lnSpc>
                <a:spcPct val="100000"/>
              </a:lnSpc>
              <a:spcBef>
                <a:spcPts val="0"/>
              </a:spcBef>
              <a:spcAft>
                <a:spcPts val="0"/>
              </a:spcAft>
              <a:buClr>
                <a:srgbClr val="000000"/>
              </a:buClr>
              <a:buSzPts val="1050"/>
              <a:buFont typeface="Arial"/>
              <a:buNone/>
              <a:defRPr sz="1050" b="0" i="0" u="none" strike="noStrike" cap="none">
                <a:solidFill>
                  <a:schemeClr val="dk1"/>
                </a:solidFill>
                <a:latin typeface="Century Gothic"/>
                <a:ea typeface="Century Gothic"/>
                <a:cs typeface="Century Gothic"/>
                <a:sym typeface="Century Gothic"/>
              </a:defRPr>
            </a:lvl7pPr>
            <a:lvl8pPr marL="0" marR="0" lvl="7" indent="0" algn="ctr">
              <a:lnSpc>
                <a:spcPct val="100000"/>
              </a:lnSpc>
              <a:spcBef>
                <a:spcPts val="0"/>
              </a:spcBef>
              <a:spcAft>
                <a:spcPts val="0"/>
              </a:spcAft>
              <a:buClr>
                <a:srgbClr val="000000"/>
              </a:buClr>
              <a:buSzPts val="1050"/>
              <a:buFont typeface="Arial"/>
              <a:buNone/>
              <a:defRPr sz="1050" b="0" i="0" u="none" strike="noStrike" cap="none">
                <a:solidFill>
                  <a:schemeClr val="dk1"/>
                </a:solidFill>
                <a:latin typeface="Century Gothic"/>
                <a:ea typeface="Century Gothic"/>
                <a:cs typeface="Century Gothic"/>
                <a:sym typeface="Century Gothic"/>
              </a:defRPr>
            </a:lvl8pPr>
            <a:lvl9pPr marL="0" marR="0" lvl="8" indent="0" algn="ctr">
              <a:lnSpc>
                <a:spcPct val="100000"/>
              </a:lnSpc>
              <a:spcBef>
                <a:spcPts val="0"/>
              </a:spcBef>
              <a:spcAft>
                <a:spcPts val="0"/>
              </a:spcAft>
              <a:buClr>
                <a:srgbClr val="000000"/>
              </a:buClr>
              <a:buSzPts val="1050"/>
              <a:buFont typeface="Arial"/>
              <a:buNone/>
              <a:defRPr sz="1050" b="0" i="0" u="none" strike="noStrike" cap="none">
                <a:solidFill>
                  <a:schemeClr val="dk1"/>
                </a:solidFill>
                <a:latin typeface="Century Gothic"/>
                <a:ea typeface="Century Gothic"/>
                <a:cs typeface="Century Gothic"/>
                <a:sym typeface="Century Gothic"/>
              </a:defRPr>
            </a:lvl9pPr>
          </a:lstStyle>
          <a:p>
            <a:pPr marL="0" lvl="0" indent="0" algn="ctr" rtl="0">
              <a:spcBef>
                <a:spcPts val="0"/>
              </a:spcBef>
              <a:spcAft>
                <a:spcPts val="0"/>
              </a:spcAft>
              <a:buNone/>
            </a:pPr>
            <a:fld id="{00000000-1234-1234-1234-123412341234}" type="slidenum">
              <a:rPr lang="ja-JP"/>
              <a:t>‹#›</a:t>
            </a:fld>
            <a:endParaRPr/>
          </a:p>
        </p:txBody>
      </p:sp>
      <p:pic>
        <p:nvPicPr>
          <p:cNvPr id="16" name="Google Shape;16;p82"/>
          <p:cNvPicPr preferRelativeResize="0"/>
          <p:nvPr/>
        </p:nvPicPr>
        <p:blipFill rotWithShape="1">
          <a:blip r:embed="rId2">
            <a:alphaModFix/>
          </a:blip>
          <a:srcRect/>
          <a:stretch/>
        </p:blipFill>
        <p:spPr>
          <a:xfrm>
            <a:off x="10193868" y="84669"/>
            <a:ext cx="1908000" cy="360000"/>
          </a:xfrm>
          <a:prstGeom prst="rect">
            <a:avLst/>
          </a:prstGeom>
          <a:noFill/>
          <a:ln>
            <a:noFill/>
          </a:ln>
        </p:spPr>
      </p:pic>
    </p:spTree>
    <p:extLst>
      <p:ext uri="{BB962C8B-B14F-4D97-AF65-F5344CB8AC3E}">
        <p14:creationId xmlns:p14="http://schemas.microsoft.com/office/powerpoint/2010/main" val="20519896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タイトルとコンテンツ">
  <p:cSld name="タイトルとコンテンツ">
    <p:spTree>
      <p:nvGrpSpPr>
        <p:cNvPr id="1" name="Shape 17"/>
        <p:cNvGrpSpPr/>
        <p:nvPr/>
      </p:nvGrpSpPr>
      <p:grpSpPr>
        <a:xfrm>
          <a:off x="0" y="0"/>
          <a:ext cx="0" cy="0"/>
          <a:chOff x="0" y="0"/>
          <a:chExt cx="0" cy="0"/>
        </a:xfrm>
      </p:grpSpPr>
      <p:sp>
        <p:nvSpPr>
          <p:cNvPr id="18" name="Google Shape;18;p84"/>
          <p:cNvSpPr txBox="1">
            <a:spLocks noGrp="1"/>
          </p:cNvSpPr>
          <p:nvPr>
            <p:ph type="sldNum" idx="12"/>
          </p:nvPr>
        </p:nvSpPr>
        <p:spPr>
          <a:xfrm>
            <a:off x="1" y="6570000"/>
            <a:ext cx="651641" cy="288000"/>
          </a:xfrm>
          <a:prstGeom prst="rect">
            <a:avLst/>
          </a:prstGeom>
          <a:solidFill>
            <a:srgbClr val="BFBFBF"/>
          </a:solidFill>
          <a:ln w="9525" cap="flat" cmpd="sng">
            <a:solidFill>
              <a:srgbClr val="BFBFBF"/>
            </a:solidFill>
            <a:prstDash val="solid"/>
            <a:round/>
            <a:headEnd type="none" w="sm" len="sm"/>
            <a:tailEnd type="none" w="sm" len="sm"/>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050"/>
              <a:buFont typeface="Arial"/>
              <a:buNone/>
              <a:defRPr sz="1050" b="0" i="0" u="none" strike="noStrike" cap="none">
                <a:solidFill>
                  <a:schemeClr val="dk1"/>
                </a:solidFill>
                <a:latin typeface="Century Gothic"/>
                <a:ea typeface="Century Gothic"/>
                <a:cs typeface="Century Gothic"/>
                <a:sym typeface="Century Gothic"/>
              </a:defRPr>
            </a:lvl1pPr>
            <a:lvl2pPr marL="0" marR="0" lvl="1" indent="0" algn="ctr">
              <a:lnSpc>
                <a:spcPct val="100000"/>
              </a:lnSpc>
              <a:spcBef>
                <a:spcPts val="0"/>
              </a:spcBef>
              <a:spcAft>
                <a:spcPts val="0"/>
              </a:spcAft>
              <a:buClr>
                <a:srgbClr val="000000"/>
              </a:buClr>
              <a:buSzPts val="1050"/>
              <a:buFont typeface="Arial"/>
              <a:buNone/>
              <a:defRPr sz="1050" b="0" i="0" u="none" strike="noStrike" cap="none">
                <a:solidFill>
                  <a:schemeClr val="dk1"/>
                </a:solidFill>
                <a:latin typeface="Century Gothic"/>
                <a:ea typeface="Century Gothic"/>
                <a:cs typeface="Century Gothic"/>
                <a:sym typeface="Century Gothic"/>
              </a:defRPr>
            </a:lvl2pPr>
            <a:lvl3pPr marL="0" marR="0" lvl="2" indent="0" algn="ctr">
              <a:lnSpc>
                <a:spcPct val="100000"/>
              </a:lnSpc>
              <a:spcBef>
                <a:spcPts val="0"/>
              </a:spcBef>
              <a:spcAft>
                <a:spcPts val="0"/>
              </a:spcAft>
              <a:buClr>
                <a:srgbClr val="000000"/>
              </a:buClr>
              <a:buSzPts val="1050"/>
              <a:buFont typeface="Arial"/>
              <a:buNone/>
              <a:defRPr sz="1050" b="0" i="0" u="none" strike="noStrike" cap="none">
                <a:solidFill>
                  <a:schemeClr val="dk1"/>
                </a:solidFill>
                <a:latin typeface="Century Gothic"/>
                <a:ea typeface="Century Gothic"/>
                <a:cs typeface="Century Gothic"/>
                <a:sym typeface="Century Gothic"/>
              </a:defRPr>
            </a:lvl3pPr>
            <a:lvl4pPr marL="0" marR="0" lvl="3" indent="0" algn="ctr">
              <a:lnSpc>
                <a:spcPct val="100000"/>
              </a:lnSpc>
              <a:spcBef>
                <a:spcPts val="0"/>
              </a:spcBef>
              <a:spcAft>
                <a:spcPts val="0"/>
              </a:spcAft>
              <a:buClr>
                <a:srgbClr val="000000"/>
              </a:buClr>
              <a:buSzPts val="1050"/>
              <a:buFont typeface="Arial"/>
              <a:buNone/>
              <a:defRPr sz="1050" b="0" i="0" u="none" strike="noStrike" cap="none">
                <a:solidFill>
                  <a:schemeClr val="dk1"/>
                </a:solidFill>
                <a:latin typeface="Century Gothic"/>
                <a:ea typeface="Century Gothic"/>
                <a:cs typeface="Century Gothic"/>
                <a:sym typeface="Century Gothic"/>
              </a:defRPr>
            </a:lvl4pPr>
            <a:lvl5pPr marL="0" marR="0" lvl="4" indent="0" algn="ctr">
              <a:lnSpc>
                <a:spcPct val="100000"/>
              </a:lnSpc>
              <a:spcBef>
                <a:spcPts val="0"/>
              </a:spcBef>
              <a:spcAft>
                <a:spcPts val="0"/>
              </a:spcAft>
              <a:buClr>
                <a:srgbClr val="000000"/>
              </a:buClr>
              <a:buSzPts val="1050"/>
              <a:buFont typeface="Arial"/>
              <a:buNone/>
              <a:defRPr sz="1050" b="0" i="0" u="none" strike="noStrike" cap="none">
                <a:solidFill>
                  <a:schemeClr val="dk1"/>
                </a:solidFill>
                <a:latin typeface="Century Gothic"/>
                <a:ea typeface="Century Gothic"/>
                <a:cs typeface="Century Gothic"/>
                <a:sym typeface="Century Gothic"/>
              </a:defRPr>
            </a:lvl5pPr>
            <a:lvl6pPr marL="0" marR="0" lvl="5" indent="0" algn="ctr">
              <a:lnSpc>
                <a:spcPct val="100000"/>
              </a:lnSpc>
              <a:spcBef>
                <a:spcPts val="0"/>
              </a:spcBef>
              <a:spcAft>
                <a:spcPts val="0"/>
              </a:spcAft>
              <a:buClr>
                <a:srgbClr val="000000"/>
              </a:buClr>
              <a:buSzPts val="1050"/>
              <a:buFont typeface="Arial"/>
              <a:buNone/>
              <a:defRPr sz="1050" b="0" i="0" u="none" strike="noStrike" cap="none">
                <a:solidFill>
                  <a:schemeClr val="dk1"/>
                </a:solidFill>
                <a:latin typeface="Century Gothic"/>
                <a:ea typeface="Century Gothic"/>
                <a:cs typeface="Century Gothic"/>
                <a:sym typeface="Century Gothic"/>
              </a:defRPr>
            </a:lvl6pPr>
            <a:lvl7pPr marL="0" marR="0" lvl="6" indent="0" algn="ctr">
              <a:lnSpc>
                <a:spcPct val="100000"/>
              </a:lnSpc>
              <a:spcBef>
                <a:spcPts val="0"/>
              </a:spcBef>
              <a:spcAft>
                <a:spcPts val="0"/>
              </a:spcAft>
              <a:buClr>
                <a:srgbClr val="000000"/>
              </a:buClr>
              <a:buSzPts val="1050"/>
              <a:buFont typeface="Arial"/>
              <a:buNone/>
              <a:defRPr sz="1050" b="0" i="0" u="none" strike="noStrike" cap="none">
                <a:solidFill>
                  <a:schemeClr val="dk1"/>
                </a:solidFill>
                <a:latin typeface="Century Gothic"/>
                <a:ea typeface="Century Gothic"/>
                <a:cs typeface="Century Gothic"/>
                <a:sym typeface="Century Gothic"/>
              </a:defRPr>
            </a:lvl7pPr>
            <a:lvl8pPr marL="0" marR="0" lvl="7" indent="0" algn="ctr">
              <a:lnSpc>
                <a:spcPct val="100000"/>
              </a:lnSpc>
              <a:spcBef>
                <a:spcPts val="0"/>
              </a:spcBef>
              <a:spcAft>
                <a:spcPts val="0"/>
              </a:spcAft>
              <a:buClr>
                <a:srgbClr val="000000"/>
              </a:buClr>
              <a:buSzPts val="1050"/>
              <a:buFont typeface="Arial"/>
              <a:buNone/>
              <a:defRPr sz="1050" b="0" i="0" u="none" strike="noStrike" cap="none">
                <a:solidFill>
                  <a:schemeClr val="dk1"/>
                </a:solidFill>
                <a:latin typeface="Century Gothic"/>
                <a:ea typeface="Century Gothic"/>
                <a:cs typeface="Century Gothic"/>
                <a:sym typeface="Century Gothic"/>
              </a:defRPr>
            </a:lvl8pPr>
            <a:lvl9pPr marL="0" marR="0" lvl="8" indent="0" algn="ctr">
              <a:lnSpc>
                <a:spcPct val="100000"/>
              </a:lnSpc>
              <a:spcBef>
                <a:spcPts val="0"/>
              </a:spcBef>
              <a:spcAft>
                <a:spcPts val="0"/>
              </a:spcAft>
              <a:buClr>
                <a:srgbClr val="000000"/>
              </a:buClr>
              <a:buSzPts val="1050"/>
              <a:buFont typeface="Arial"/>
              <a:buNone/>
              <a:defRPr sz="1050" b="0" i="0" u="none" strike="noStrike" cap="none">
                <a:solidFill>
                  <a:schemeClr val="dk1"/>
                </a:solidFill>
                <a:latin typeface="Century Gothic"/>
                <a:ea typeface="Century Gothic"/>
                <a:cs typeface="Century Gothic"/>
                <a:sym typeface="Century Gothic"/>
              </a:defRPr>
            </a:lvl9pPr>
          </a:lstStyle>
          <a:p>
            <a:pPr marL="0" lvl="0" indent="0" algn="ctr" rtl="0">
              <a:spcBef>
                <a:spcPts val="0"/>
              </a:spcBef>
              <a:spcAft>
                <a:spcPts val="0"/>
              </a:spcAft>
              <a:buNone/>
            </a:pPr>
            <a:fld id="{00000000-1234-1234-1234-123412341234}" type="slidenum">
              <a:rPr lang="ja-JP"/>
              <a:t>‹#›</a:t>
            </a:fld>
            <a:endParaRPr/>
          </a:p>
        </p:txBody>
      </p:sp>
      <p:sp>
        <p:nvSpPr>
          <p:cNvPr id="19" name="Google Shape;19;p84"/>
          <p:cNvSpPr txBox="1">
            <a:spLocks noGrp="1"/>
          </p:cNvSpPr>
          <p:nvPr>
            <p:ph type="title"/>
          </p:nvPr>
        </p:nvSpPr>
        <p:spPr>
          <a:xfrm>
            <a:off x="168168" y="119346"/>
            <a:ext cx="11845158" cy="759482"/>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3200"/>
              <a:buFont typeface="Century Gothic"/>
              <a:buNone/>
              <a:defRPr sz="3200" b="0" i="0" u="none" strike="noStrike" cap="none">
                <a:solidFill>
                  <a:srgbClr val="000000"/>
                </a:solidFill>
                <a:latin typeface="Meiryo"/>
                <a:ea typeface="Meiryo"/>
                <a:cs typeface="Meiryo"/>
                <a:sym typeface="Meiryo"/>
              </a:defRPr>
            </a:lvl1pPr>
            <a:lvl2pPr marR="0" lvl="1" algn="l" rtl="0">
              <a:lnSpc>
                <a:spcPct val="100000"/>
              </a:lnSpc>
              <a:spcBef>
                <a:spcPts val="0"/>
              </a:spcBef>
              <a:spcAft>
                <a:spcPts val="0"/>
              </a:spcAft>
              <a:buClr>
                <a:srgbClr val="000000"/>
              </a:buClr>
              <a:buSzPts val="1400"/>
              <a:buFont typeface="Arial"/>
              <a:buNone/>
              <a:defRPr sz="1723"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723"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723"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723"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723"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723"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723"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723" b="0" i="0" u="none" strike="noStrike" cap="none">
                <a:solidFill>
                  <a:srgbClr val="000000"/>
                </a:solidFill>
                <a:latin typeface="Arial"/>
                <a:ea typeface="Arial"/>
                <a:cs typeface="Arial"/>
                <a:sym typeface="Arial"/>
              </a:defRPr>
            </a:lvl9pPr>
          </a:lstStyle>
          <a:p>
            <a:endParaRPr/>
          </a:p>
        </p:txBody>
      </p:sp>
      <p:sp>
        <p:nvSpPr>
          <p:cNvPr id="20" name="Google Shape;20;p84"/>
          <p:cNvSpPr txBox="1">
            <a:spLocks noGrp="1"/>
          </p:cNvSpPr>
          <p:nvPr>
            <p:ph type="body" idx="1"/>
          </p:nvPr>
        </p:nvSpPr>
        <p:spPr>
          <a:xfrm>
            <a:off x="168275" y="1279525"/>
            <a:ext cx="11844338" cy="5135563"/>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Meiryo"/>
                <a:ea typeface="Meiryo"/>
                <a:cs typeface="Meiryo"/>
                <a:sym typeface="Meiryo"/>
              </a:defRPr>
            </a:lvl1pPr>
            <a:lvl2pPr marL="914400" marR="0" lvl="1" indent="-228600" algn="l" rtl="0">
              <a:lnSpc>
                <a:spcPct val="100000"/>
              </a:lnSpc>
              <a:spcBef>
                <a:spcPts val="0"/>
              </a:spcBef>
              <a:spcAft>
                <a:spcPts val="0"/>
              </a:spcAft>
              <a:buClr>
                <a:srgbClr val="000000"/>
              </a:buClr>
              <a:buSzPts val="1400"/>
              <a:buFont typeface="Arial"/>
              <a:buNone/>
              <a:defRPr sz="1723" b="0" i="0" u="none" strike="noStrike" cap="none">
                <a:solidFill>
                  <a:srgbClr val="000000"/>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723" b="0" i="0" u="none" strike="noStrike" cap="none">
                <a:solidFill>
                  <a:srgbClr val="000000"/>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723" b="0" i="0" u="none" strike="noStrike" cap="none">
                <a:solidFill>
                  <a:srgbClr val="000000"/>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723"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723"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723"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723"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723" b="0" i="0" u="none" strike="noStrike" cap="none">
                <a:solidFill>
                  <a:srgbClr val="000000"/>
                </a:solidFill>
                <a:latin typeface="Arial"/>
                <a:ea typeface="Arial"/>
                <a:cs typeface="Arial"/>
                <a:sym typeface="Arial"/>
              </a:defRPr>
            </a:lvl9pPr>
          </a:lstStyle>
          <a:p>
            <a:endParaRPr/>
          </a:p>
        </p:txBody>
      </p:sp>
    </p:spTree>
    <p:extLst>
      <p:ext uri="{BB962C8B-B14F-4D97-AF65-F5344CB8AC3E}">
        <p14:creationId xmlns:p14="http://schemas.microsoft.com/office/powerpoint/2010/main" val="154070392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62"/>
          <p:cNvSpPr/>
          <p:nvPr/>
        </p:nvSpPr>
        <p:spPr>
          <a:xfrm>
            <a:off x="0" y="6570000"/>
            <a:ext cx="12192000" cy="288000"/>
          </a:xfrm>
          <a:prstGeom prst="rect">
            <a:avLst/>
          </a:prstGeom>
          <a:solidFill>
            <a:srgbClr val="BFBFBF"/>
          </a:solidFill>
          <a:ln w="12700" cap="flat" cmpd="sng">
            <a:solidFill>
              <a:srgbClr val="BFBFB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ja-JP" sz="1200" b="0" i="0" u="none" strike="noStrike" cap="none">
                <a:solidFill>
                  <a:schemeClr val="dk1"/>
                </a:solidFill>
                <a:latin typeface="Century Gothic"/>
                <a:ea typeface="Century Gothic"/>
                <a:cs typeface="Century Gothic"/>
                <a:sym typeface="Century Gothic"/>
              </a:rPr>
              <a:t>Originator Profile CIP</a:t>
            </a:r>
            <a:endParaRPr sz="1200" b="0" i="0" u="none" strike="noStrike" cap="none">
              <a:solidFill>
                <a:schemeClr val="dk1"/>
              </a:solidFill>
              <a:latin typeface="Century Gothic"/>
              <a:ea typeface="Century Gothic"/>
              <a:cs typeface="Century Gothic"/>
              <a:sym typeface="Century Gothic"/>
            </a:endParaRPr>
          </a:p>
        </p:txBody>
      </p:sp>
      <p:sp>
        <p:nvSpPr>
          <p:cNvPr id="11" name="Google Shape;11;p62"/>
          <p:cNvSpPr/>
          <p:nvPr/>
        </p:nvSpPr>
        <p:spPr>
          <a:xfrm>
            <a:off x="10765536" y="6570000"/>
            <a:ext cx="1426464" cy="288000"/>
          </a:xfrm>
          <a:prstGeom prst="rect">
            <a:avLst/>
          </a:prstGeom>
          <a:solidFill>
            <a:srgbClr val="00AFAF"/>
          </a:solidFill>
          <a:ln w="12700" cap="flat" cmpd="sng">
            <a:solidFill>
              <a:srgbClr val="00AFA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050"/>
              <a:buFont typeface="Century Gothic"/>
              <a:buNone/>
            </a:pPr>
            <a:endParaRPr sz="1801" b="0" i="0" u="none" strike="noStrike" cap="none">
              <a:solidFill>
                <a:schemeClr val="dk1"/>
              </a:solidFill>
              <a:latin typeface="Century Gothic"/>
              <a:ea typeface="Century Gothic"/>
              <a:cs typeface="Century Gothic"/>
              <a:sym typeface="Century Gothic"/>
            </a:endParaRPr>
          </a:p>
        </p:txBody>
      </p:sp>
      <p:sp>
        <p:nvSpPr>
          <p:cNvPr id="12" name="Google Shape;12;p62"/>
          <p:cNvSpPr txBox="1">
            <a:spLocks noGrp="1"/>
          </p:cNvSpPr>
          <p:nvPr>
            <p:ph type="sldNum" idx="12"/>
          </p:nvPr>
        </p:nvSpPr>
        <p:spPr>
          <a:xfrm>
            <a:off x="1" y="6570000"/>
            <a:ext cx="651641" cy="288000"/>
          </a:xfrm>
          <a:prstGeom prst="rect">
            <a:avLst/>
          </a:prstGeom>
          <a:solidFill>
            <a:srgbClr val="BFBFBF"/>
          </a:solidFill>
          <a:ln w="9525" cap="flat" cmpd="sng">
            <a:solidFill>
              <a:srgbClr val="BFBFBF"/>
            </a:solidFill>
            <a:prstDash val="solid"/>
            <a:round/>
            <a:headEnd type="none" w="sm" len="sm"/>
            <a:tailEnd type="none" w="sm" len="sm"/>
          </a:ln>
        </p:spPr>
        <p:txBody>
          <a:bodyPr spcFirstLastPara="1" wrap="square" lIns="91425" tIns="45700" rIns="91425" bIns="45700" anchor="ctr" anchorCtr="0">
            <a:noAutofit/>
          </a:bodyPr>
          <a:lstStyle>
            <a:lvl1pPr marL="0" marR="0" lvl="0" indent="0" algn="ctr" rtl="0">
              <a:lnSpc>
                <a:spcPct val="100000"/>
              </a:lnSpc>
              <a:spcBef>
                <a:spcPts val="0"/>
              </a:spcBef>
              <a:spcAft>
                <a:spcPts val="0"/>
              </a:spcAft>
              <a:buClr>
                <a:srgbClr val="000000"/>
              </a:buClr>
              <a:buSzPts val="1050"/>
              <a:buFont typeface="Arial"/>
              <a:buNone/>
              <a:defRPr sz="1050" b="0" i="0" u="none" strike="noStrike" cap="none">
                <a:solidFill>
                  <a:schemeClr val="dk1"/>
                </a:solidFill>
                <a:latin typeface="Century Gothic"/>
                <a:ea typeface="Century Gothic"/>
                <a:cs typeface="Century Gothic"/>
                <a:sym typeface="Century Gothic"/>
              </a:defRPr>
            </a:lvl1pPr>
            <a:lvl2pPr marL="0" marR="0" lvl="1" indent="0" algn="ctr" rtl="0">
              <a:lnSpc>
                <a:spcPct val="100000"/>
              </a:lnSpc>
              <a:spcBef>
                <a:spcPts val="0"/>
              </a:spcBef>
              <a:spcAft>
                <a:spcPts val="0"/>
              </a:spcAft>
              <a:buClr>
                <a:srgbClr val="000000"/>
              </a:buClr>
              <a:buSzPts val="1050"/>
              <a:buFont typeface="Arial"/>
              <a:buNone/>
              <a:defRPr sz="1050" b="0" i="0" u="none" strike="noStrike" cap="none">
                <a:solidFill>
                  <a:schemeClr val="dk1"/>
                </a:solidFill>
                <a:latin typeface="Century Gothic"/>
                <a:ea typeface="Century Gothic"/>
                <a:cs typeface="Century Gothic"/>
                <a:sym typeface="Century Gothic"/>
              </a:defRPr>
            </a:lvl2pPr>
            <a:lvl3pPr marL="0" marR="0" lvl="2" indent="0" algn="ctr" rtl="0">
              <a:lnSpc>
                <a:spcPct val="100000"/>
              </a:lnSpc>
              <a:spcBef>
                <a:spcPts val="0"/>
              </a:spcBef>
              <a:spcAft>
                <a:spcPts val="0"/>
              </a:spcAft>
              <a:buClr>
                <a:srgbClr val="000000"/>
              </a:buClr>
              <a:buSzPts val="1050"/>
              <a:buFont typeface="Arial"/>
              <a:buNone/>
              <a:defRPr sz="1050" b="0" i="0" u="none" strike="noStrike" cap="none">
                <a:solidFill>
                  <a:schemeClr val="dk1"/>
                </a:solidFill>
                <a:latin typeface="Century Gothic"/>
                <a:ea typeface="Century Gothic"/>
                <a:cs typeface="Century Gothic"/>
                <a:sym typeface="Century Gothic"/>
              </a:defRPr>
            </a:lvl3pPr>
            <a:lvl4pPr marL="0" marR="0" lvl="3" indent="0" algn="ctr" rtl="0">
              <a:lnSpc>
                <a:spcPct val="100000"/>
              </a:lnSpc>
              <a:spcBef>
                <a:spcPts val="0"/>
              </a:spcBef>
              <a:spcAft>
                <a:spcPts val="0"/>
              </a:spcAft>
              <a:buClr>
                <a:srgbClr val="000000"/>
              </a:buClr>
              <a:buSzPts val="1050"/>
              <a:buFont typeface="Arial"/>
              <a:buNone/>
              <a:defRPr sz="1050" b="0" i="0" u="none" strike="noStrike" cap="none">
                <a:solidFill>
                  <a:schemeClr val="dk1"/>
                </a:solidFill>
                <a:latin typeface="Century Gothic"/>
                <a:ea typeface="Century Gothic"/>
                <a:cs typeface="Century Gothic"/>
                <a:sym typeface="Century Gothic"/>
              </a:defRPr>
            </a:lvl4pPr>
            <a:lvl5pPr marL="0" marR="0" lvl="4" indent="0" algn="ctr" rtl="0">
              <a:lnSpc>
                <a:spcPct val="100000"/>
              </a:lnSpc>
              <a:spcBef>
                <a:spcPts val="0"/>
              </a:spcBef>
              <a:spcAft>
                <a:spcPts val="0"/>
              </a:spcAft>
              <a:buClr>
                <a:srgbClr val="000000"/>
              </a:buClr>
              <a:buSzPts val="1050"/>
              <a:buFont typeface="Arial"/>
              <a:buNone/>
              <a:defRPr sz="1050" b="0" i="0" u="none" strike="noStrike" cap="none">
                <a:solidFill>
                  <a:schemeClr val="dk1"/>
                </a:solidFill>
                <a:latin typeface="Century Gothic"/>
                <a:ea typeface="Century Gothic"/>
                <a:cs typeface="Century Gothic"/>
                <a:sym typeface="Century Gothic"/>
              </a:defRPr>
            </a:lvl5pPr>
            <a:lvl6pPr marL="0" marR="0" lvl="5" indent="0" algn="ctr" rtl="0">
              <a:lnSpc>
                <a:spcPct val="100000"/>
              </a:lnSpc>
              <a:spcBef>
                <a:spcPts val="0"/>
              </a:spcBef>
              <a:spcAft>
                <a:spcPts val="0"/>
              </a:spcAft>
              <a:buClr>
                <a:srgbClr val="000000"/>
              </a:buClr>
              <a:buSzPts val="1050"/>
              <a:buFont typeface="Arial"/>
              <a:buNone/>
              <a:defRPr sz="1050" b="0" i="0" u="none" strike="noStrike" cap="none">
                <a:solidFill>
                  <a:schemeClr val="dk1"/>
                </a:solidFill>
                <a:latin typeface="Century Gothic"/>
                <a:ea typeface="Century Gothic"/>
                <a:cs typeface="Century Gothic"/>
                <a:sym typeface="Century Gothic"/>
              </a:defRPr>
            </a:lvl6pPr>
            <a:lvl7pPr marL="0" marR="0" lvl="6" indent="0" algn="ctr" rtl="0">
              <a:lnSpc>
                <a:spcPct val="100000"/>
              </a:lnSpc>
              <a:spcBef>
                <a:spcPts val="0"/>
              </a:spcBef>
              <a:spcAft>
                <a:spcPts val="0"/>
              </a:spcAft>
              <a:buClr>
                <a:srgbClr val="000000"/>
              </a:buClr>
              <a:buSzPts val="1050"/>
              <a:buFont typeface="Arial"/>
              <a:buNone/>
              <a:defRPr sz="1050" b="0" i="0" u="none" strike="noStrike" cap="none">
                <a:solidFill>
                  <a:schemeClr val="dk1"/>
                </a:solidFill>
                <a:latin typeface="Century Gothic"/>
                <a:ea typeface="Century Gothic"/>
                <a:cs typeface="Century Gothic"/>
                <a:sym typeface="Century Gothic"/>
              </a:defRPr>
            </a:lvl7pPr>
            <a:lvl8pPr marL="0" marR="0" lvl="7" indent="0" algn="ctr" rtl="0">
              <a:lnSpc>
                <a:spcPct val="100000"/>
              </a:lnSpc>
              <a:spcBef>
                <a:spcPts val="0"/>
              </a:spcBef>
              <a:spcAft>
                <a:spcPts val="0"/>
              </a:spcAft>
              <a:buClr>
                <a:srgbClr val="000000"/>
              </a:buClr>
              <a:buSzPts val="1050"/>
              <a:buFont typeface="Arial"/>
              <a:buNone/>
              <a:defRPr sz="1050" b="0" i="0" u="none" strike="noStrike" cap="none">
                <a:solidFill>
                  <a:schemeClr val="dk1"/>
                </a:solidFill>
                <a:latin typeface="Century Gothic"/>
                <a:ea typeface="Century Gothic"/>
                <a:cs typeface="Century Gothic"/>
                <a:sym typeface="Century Gothic"/>
              </a:defRPr>
            </a:lvl8pPr>
            <a:lvl9pPr marL="0" marR="0" lvl="8" indent="0" algn="ctr" rtl="0">
              <a:lnSpc>
                <a:spcPct val="100000"/>
              </a:lnSpc>
              <a:spcBef>
                <a:spcPts val="0"/>
              </a:spcBef>
              <a:spcAft>
                <a:spcPts val="0"/>
              </a:spcAft>
              <a:buClr>
                <a:srgbClr val="000000"/>
              </a:buClr>
              <a:buSzPts val="1050"/>
              <a:buFont typeface="Arial"/>
              <a:buNone/>
              <a:defRPr sz="1050" b="0" i="0" u="none" strike="noStrike" cap="none">
                <a:solidFill>
                  <a:schemeClr val="dk1"/>
                </a:solidFill>
                <a:latin typeface="Century Gothic"/>
                <a:ea typeface="Century Gothic"/>
                <a:cs typeface="Century Gothic"/>
                <a:sym typeface="Century Gothic"/>
              </a:defRPr>
            </a:lvl9pPr>
          </a:lstStyle>
          <a:p>
            <a:pPr marL="0" lvl="0" indent="0" algn="ctr" rtl="0">
              <a:spcBef>
                <a:spcPts val="0"/>
              </a:spcBef>
              <a:spcAft>
                <a:spcPts val="0"/>
              </a:spcAft>
              <a:buNone/>
            </a:pPr>
            <a:fld id="{00000000-1234-1234-1234-123412341234}" type="slidenum">
              <a:rPr lang="ja-JP"/>
              <a:t>‹#›</a:t>
            </a:fld>
            <a:endParaRPr/>
          </a:p>
        </p:txBody>
      </p:sp>
    </p:spTree>
    <p:extLst>
      <p:ext uri="{BB962C8B-B14F-4D97-AF65-F5344CB8AC3E}">
        <p14:creationId xmlns:p14="http://schemas.microsoft.com/office/powerpoint/2010/main" val="531954229"/>
      </p:ext>
    </p:extLst>
  </p:cSld>
  <p:clrMap bg1="lt1" tx1="dk1" bg2="dk2" tx2="lt2" accent1="accent1" accent2="accent2" accent3="accent3" accent4="accent4" accent5="accent5" accent6="accent6" hlink="hlink" folHlink="folHlink"/>
  <p:sldLayoutIdLst>
    <p:sldLayoutId id="2147483661" r:id="rId1"/>
    <p:sldLayoutId id="2147483662" r:id="rId2"/>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os="3840">
          <p15:clr>
            <a:srgbClr val="A4A3A4"/>
          </p15:clr>
        </p15:guide>
        <p15:guide id="2" pos="3701">
          <p15:clr>
            <a:srgbClr val="A4A3A4"/>
          </p15:clr>
        </p15:guide>
        <p15:guide id="3" pos="3979">
          <p15:clr>
            <a:srgbClr val="A4A3A4"/>
          </p15:clr>
        </p15:guide>
        <p15:guide id="4" pos="7358">
          <p15:clr>
            <a:srgbClr val="A4A3A4"/>
          </p15:clr>
        </p15:guide>
        <p15:guide id="5" pos="322">
          <p15:clr>
            <a:srgbClr val="A4A3A4"/>
          </p15:clr>
        </p15:guide>
        <p15:guide id="6" orient="horz" pos="3974">
          <p15:clr>
            <a:srgbClr val="A4A3A4"/>
          </p15:clr>
        </p15:guide>
        <p15:guide id="7" orient="horz" pos="4156">
          <p15:clr>
            <a:srgbClr val="A4A3A4"/>
          </p15:clr>
        </p15:guide>
        <p15:guide id="8" orient="horz" pos="4269">
          <p15:clr>
            <a:srgbClr val="A4A3A4"/>
          </p15:clr>
        </p15:guide>
        <p15:guide id="9" orient="horz" pos="935">
          <p15:clr>
            <a:srgbClr val="A4A3A4"/>
          </p15:clr>
        </p15:guide>
        <p15:guide id="10" orient="horz" pos="640">
          <p15:clr>
            <a:srgbClr val="A4A3A4"/>
          </p15:clr>
        </p15:guide>
        <p15:guide id="11" orient="horz" pos="96">
          <p15:clr>
            <a:srgbClr val="A4A3A4"/>
          </p15:clr>
        </p15:guide>
        <p15:guide id="12" orient="horz" pos="504">
          <p15:clr>
            <a:srgbClr val="A4A3A4"/>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AB362237-2A9F-5C47-A743-22C0AA17000B}"/>
              </a:ext>
            </a:extLst>
          </p:cNvPr>
          <p:cNvSpPr>
            <a:spLocks noGrp="1"/>
          </p:cNvSpPr>
          <p:nvPr>
            <p:ph type="sldNum" idx="12"/>
          </p:nvPr>
        </p:nvSpPr>
        <p:spPr/>
        <p:txBody>
          <a:bodyPr/>
          <a:lstStyle/>
          <a:p>
            <a:pPr marL="0" marR="0" lvl="0" indent="0" algn="ctr" defTabSz="914400" rtl="0" eaLnBrk="1" fontAlgn="auto" latinLnBrk="0" hangingPunct="1">
              <a:lnSpc>
                <a:spcPct val="100000"/>
              </a:lnSpc>
              <a:spcBef>
                <a:spcPts val="0"/>
              </a:spcBef>
              <a:spcAft>
                <a:spcPts val="0"/>
              </a:spcAft>
              <a:buClr>
                <a:srgbClr val="000000"/>
              </a:buClr>
              <a:buSzPts val="1050"/>
              <a:buFont typeface="Arial"/>
              <a:buNone/>
              <a:tabLst/>
              <a:defRPr/>
            </a:pPr>
            <a:fld id="{00000000-1234-1234-1234-123412341234}" type="slidenum">
              <a:rPr kumimoji="0" lang="en-US" altLang="ja-JP" sz="1050" b="0" i="0" u="none" strike="noStrike" kern="0" cap="none" spc="0" normalizeH="0" baseline="0" noProof="0" smtClean="0">
                <a:ln>
                  <a:noFill/>
                </a:ln>
                <a:solidFill>
                  <a:srgbClr val="000000"/>
                </a:solidFill>
                <a:effectLst/>
                <a:uLnTx/>
                <a:uFillTx/>
                <a:latin typeface="Century Gothic"/>
                <a:sym typeface="Century Gothic"/>
              </a:rPr>
              <a:pPr marL="0" marR="0" lvl="0" indent="0" algn="ctr" defTabSz="914400" rtl="0" eaLnBrk="1" fontAlgn="auto" latinLnBrk="0" hangingPunct="1">
                <a:lnSpc>
                  <a:spcPct val="100000"/>
                </a:lnSpc>
                <a:spcBef>
                  <a:spcPts val="0"/>
                </a:spcBef>
                <a:spcAft>
                  <a:spcPts val="0"/>
                </a:spcAft>
                <a:buClr>
                  <a:srgbClr val="000000"/>
                </a:buClr>
                <a:buSzPts val="1050"/>
                <a:buFont typeface="Arial"/>
                <a:buNone/>
                <a:tabLst/>
                <a:defRPr/>
              </a:pPr>
              <a:t>1</a:t>
            </a:fld>
            <a:endParaRPr kumimoji="0" lang="ja-JP" altLang="en-US" sz="1050" b="0" i="0" u="none" strike="noStrike" kern="0" cap="none" spc="0" normalizeH="0" baseline="0" noProof="0">
              <a:ln>
                <a:noFill/>
              </a:ln>
              <a:solidFill>
                <a:srgbClr val="000000"/>
              </a:solidFill>
              <a:effectLst/>
              <a:uLnTx/>
              <a:uFillTx/>
              <a:latin typeface="Century Gothic"/>
              <a:sym typeface="Century Gothic"/>
            </a:endParaRPr>
          </a:p>
        </p:txBody>
      </p:sp>
      <p:sp>
        <p:nvSpPr>
          <p:cNvPr id="6" name="Google Shape;29;p9">
            <a:extLst>
              <a:ext uri="{FF2B5EF4-FFF2-40B4-BE49-F238E27FC236}">
                <a16:creationId xmlns:a16="http://schemas.microsoft.com/office/drawing/2014/main" id="{E001F134-0951-3C45-A49D-6B1B460CC4D0}"/>
              </a:ext>
            </a:extLst>
          </p:cNvPr>
          <p:cNvSpPr/>
          <p:nvPr/>
        </p:nvSpPr>
        <p:spPr>
          <a:xfrm>
            <a:off x="111760" y="2359361"/>
            <a:ext cx="11921886" cy="3889469"/>
          </a:xfrm>
          <a:prstGeom prst="roundRect">
            <a:avLst>
              <a:gd name="adj" fmla="val 5224"/>
            </a:avLst>
          </a:prstGeom>
          <a:solidFill>
            <a:srgbClr val="FFFFFF"/>
          </a:solidFill>
          <a:ln w="25400" cap="flat" cmpd="sng">
            <a:solidFill>
              <a:srgbClr val="464444"/>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2400"/>
              <a:buFont typeface="Arial"/>
              <a:buNone/>
              <a:tabLst/>
              <a:defRPr/>
            </a:pPr>
            <a:endParaRPr kumimoji="0" sz="2400" b="0" i="0" u="none" strike="noStrike" kern="0" cap="none" spc="0" normalizeH="0" baseline="0" noProof="0">
              <a:ln>
                <a:noFill/>
              </a:ln>
              <a:solidFill>
                <a:srgbClr val="FFFFFF"/>
              </a:solidFill>
              <a:effectLst/>
              <a:uLnTx/>
              <a:uFillTx/>
              <a:latin typeface="Arial"/>
              <a:ea typeface="Century Gothic"/>
              <a:cs typeface="Century Gothic"/>
              <a:sym typeface="Century Gothic"/>
            </a:endParaRPr>
          </a:p>
        </p:txBody>
      </p:sp>
      <p:sp>
        <p:nvSpPr>
          <p:cNvPr id="7" name="Google Shape;30;p9">
            <a:extLst>
              <a:ext uri="{FF2B5EF4-FFF2-40B4-BE49-F238E27FC236}">
                <a16:creationId xmlns:a16="http://schemas.microsoft.com/office/drawing/2014/main" id="{7C81BCBE-0302-E64A-A61A-B0A7F3230518}"/>
              </a:ext>
            </a:extLst>
          </p:cNvPr>
          <p:cNvSpPr/>
          <p:nvPr/>
        </p:nvSpPr>
        <p:spPr>
          <a:xfrm>
            <a:off x="264862" y="3659841"/>
            <a:ext cx="430388" cy="1576400"/>
          </a:xfrm>
          <a:prstGeom prst="rect">
            <a:avLst/>
          </a:prstGeom>
          <a:solidFill>
            <a:srgbClr val="FFFFFF"/>
          </a:solidFill>
          <a:ln w="25400" cap="flat" cmpd="sng">
            <a:solidFill>
              <a:srgbClr val="464444"/>
            </a:solidFill>
            <a:prstDash val="solid"/>
            <a:round/>
            <a:headEnd type="none" w="sm" len="sm"/>
            <a:tailEnd type="none" w="sm" len="sm"/>
          </a:ln>
        </p:spPr>
        <p:txBody>
          <a:bodyPr spcFirstLastPara="1" vert="eaVert"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464444"/>
              </a:buClr>
              <a:buSzPts val="2000"/>
              <a:buFont typeface="Arial"/>
              <a:buNone/>
              <a:tabLst/>
              <a:defRPr/>
            </a:pPr>
            <a:r>
              <a:rPr kumimoji="0" lang="en-US" sz="1600" b="0" i="0" u="none" strike="noStrike" kern="0" cap="none" spc="0" normalizeH="0" baseline="0" noProof="0" dirty="0">
                <a:ln>
                  <a:noFill/>
                </a:ln>
                <a:solidFill>
                  <a:srgbClr val="464444"/>
                </a:solidFill>
                <a:effectLst/>
                <a:uLnTx/>
                <a:uFillTx/>
                <a:latin typeface="Arial"/>
                <a:ea typeface="Meiryo" panose="020B0604030504040204" pitchFamily="34" charset="-128"/>
                <a:cs typeface="Arial"/>
                <a:sym typeface="Century Gothic"/>
              </a:rPr>
              <a:t>Advertiser</a:t>
            </a:r>
            <a:endParaRPr kumimoji="0" sz="1100" b="0" i="0" u="none" strike="noStrike" kern="0" cap="none" spc="0" normalizeH="0" baseline="0" noProof="0" dirty="0">
              <a:ln>
                <a:noFill/>
              </a:ln>
              <a:solidFill>
                <a:srgbClr val="000000"/>
              </a:solidFill>
              <a:effectLst/>
              <a:uLnTx/>
              <a:uFillTx/>
              <a:latin typeface="Arial"/>
              <a:ea typeface="Meiryo" panose="020B0604030504040204" pitchFamily="34" charset="-128"/>
              <a:cs typeface="Arial"/>
              <a:sym typeface="Arial"/>
            </a:endParaRPr>
          </a:p>
        </p:txBody>
      </p:sp>
      <p:sp>
        <p:nvSpPr>
          <p:cNvPr id="8" name="Google Shape;31;p9">
            <a:extLst>
              <a:ext uri="{FF2B5EF4-FFF2-40B4-BE49-F238E27FC236}">
                <a16:creationId xmlns:a16="http://schemas.microsoft.com/office/drawing/2014/main" id="{64E7AB6C-1BDA-584A-83DB-10E8274A3ECE}"/>
              </a:ext>
            </a:extLst>
          </p:cNvPr>
          <p:cNvSpPr/>
          <p:nvPr/>
        </p:nvSpPr>
        <p:spPr>
          <a:xfrm>
            <a:off x="991558" y="3659841"/>
            <a:ext cx="430388" cy="1576400"/>
          </a:xfrm>
          <a:prstGeom prst="rect">
            <a:avLst/>
          </a:prstGeom>
          <a:solidFill>
            <a:srgbClr val="FFFFFF"/>
          </a:solidFill>
          <a:ln w="25400" cap="flat" cmpd="sng">
            <a:solidFill>
              <a:srgbClr val="464444"/>
            </a:solidFill>
            <a:prstDash val="solid"/>
            <a:round/>
            <a:headEnd type="none" w="sm" len="sm"/>
            <a:tailEnd type="none" w="sm" len="sm"/>
          </a:ln>
        </p:spPr>
        <p:txBody>
          <a:bodyPr spcFirstLastPara="1" vert="eaVert"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464444"/>
              </a:buClr>
              <a:buSzPts val="2000"/>
              <a:buFont typeface="Arial"/>
              <a:buNone/>
              <a:tabLst/>
              <a:defRPr/>
            </a:pPr>
            <a:r>
              <a:rPr kumimoji="0" lang="en-US" sz="1600" b="0" i="0" u="none" strike="noStrike" kern="0" cap="none" spc="0" normalizeH="0" baseline="0" noProof="0" dirty="0">
                <a:ln>
                  <a:noFill/>
                </a:ln>
                <a:solidFill>
                  <a:srgbClr val="464444"/>
                </a:solidFill>
                <a:effectLst/>
                <a:uLnTx/>
                <a:uFillTx/>
                <a:latin typeface="Arial"/>
                <a:ea typeface="Meiryo" panose="020B0604030504040204" pitchFamily="34" charset="-128"/>
                <a:cs typeface="Meiryo"/>
                <a:sym typeface="Meiryo"/>
              </a:rPr>
              <a:t>DSP*</a:t>
            </a:r>
            <a:endParaRPr kumimoji="0" sz="1600" b="0" i="0" u="none" strike="noStrike" kern="0" cap="none" spc="0" normalizeH="0" baseline="0" noProof="0" dirty="0">
              <a:ln>
                <a:noFill/>
              </a:ln>
              <a:solidFill>
                <a:srgbClr val="464444"/>
              </a:solidFill>
              <a:effectLst/>
              <a:uLnTx/>
              <a:uFillTx/>
              <a:latin typeface="Arial"/>
              <a:ea typeface="Meiryo" panose="020B0604030504040204" pitchFamily="34" charset="-128"/>
              <a:cs typeface="Meiryo"/>
              <a:sym typeface="Meiryo"/>
            </a:endParaRPr>
          </a:p>
        </p:txBody>
      </p:sp>
      <p:sp>
        <p:nvSpPr>
          <p:cNvPr id="9" name="Google Shape;32;p9">
            <a:extLst>
              <a:ext uri="{FF2B5EF4-FFF2-40B4-BE49-F238E27FC236}">
                <a16:creationId xmlns:a16="http://schemas.microsoft.com/office/drawing/2014/main" id="{D90CF0F8-7D36-2741-BB37-DF67E3740F87}"/>
              </a:ext>
            </a:extLst>
          </p:cNvPr>
          <p:cNvSpPr/>
          <p:nvPr/>
        </p:nvSpPr>
        <p:spPr>
          <a:xfrm>
            <a:off x="2782010" y="3659841"/>
            <a:ext cx="430388" cy="1576400"/>
          </a:xfrm>
          <a:prstGeom prst="rect">
            <a:avLst/>
          </a:prstGeom>
          <a:solidFill>
            <a:srgbClr val="FFFFFF"/>
          </a:solidFill>
          <a:ln w="25400" cap="flat" cmpd="sng">
            <a:solidFill>
              <a:srgbClr val="464444"/>
            </a:solidFill>
            <a:prstDash val="solid"/>
            <a:round/>
            <a:headEnd type="none" w="sm" len="sm"/>
            <a:tailEnd type="none" w="sm" len="sm"/>
          </a:ln>
        </p:spPr>
        <p:txBody>
          <a:bodyPr spcFirstLastPara="1" vert="eaVert"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464444"/>
              </a:buClr>
              <a:buSzPts val="2000"/>
              <a:buFont typeface="Arial"/>
              <a:buNone/>
              <a:tabLst/>
              <a:defRPr/>
            </a:pPr>
            <a:r>
              <a:rPr kumimoji="0" lang="en-US" sz="1600" b="0" i="0" u="none" strike="noStrike" kern="0" cap="none" spc="0" normalizeH="0" baseline="0" noProof="0" dirty="0">
                <a:ln>
                  <a:noFill/>
                </a:ln>
                <a:solidFill>
                  <a:srgbClr val="464444"/>
                </a:solidFill>
                <a:effectLst/>
                <a:uLnTx/>
                <a:uFillTx/>
                <a:latin typeface="Arial"/>
                <a:ea typeface="Meiryo" panose="020B0604030504040204" pitchFamily="34" charset="-128"/>
                <a:cs typeface="Meiryo"/>
                <a:sym typeface="Meiryo"/>
              </a:rPr>
              <a:t>SSP*</a:t>
            </a:r>
            <a:endParaRPr kumimoji="0" sz="1600" b="0" i="0" u="none" strike="noStrike" kern="0" cap="none" spc="0" normalizeH="0" baseline="0" noProof="0" dirty="0">
              <a:ln>
                <a:noFill/>
              </a:ln>
              <a:solidFill>
                <a:srgbClr val="464444"/>
              </a:solidFill>
              <a:effectLst/>
              <a:uLnTx/>
              <a:uFillTx/>
              <a:latin typeface="Arial"/>
              <a:ea typeface="Meiryo" panose="020B0604030504040204" pitchFamily="34" charset="-128"/>
              <a:cs typeface="Meiryo"/>
              <a:sym typeface="Meiryo"/>
            </a:endParaRPr>
          </a:p>
        </p:txBody>
      </p:sp>
      <p:sp>
        <p:nvSpPr>
          <p:cNvPr id="10" name="Google Shape;33;p9">
            <a:extLst>
              <a:ext uri="{FF2B5EF4-FFF2-40B4-BE49-F238E27FC236}">
                <a16:creationId xmlns:a16="http://schemas.microsoft.com/office/drawing/2014/main" id="{BEBB37C6-9D2E-9D48-874E-F4A07BF6AF06}"/>
              </a:ext>
            </a:extLst>
          </p:cNvPr>
          <p:cNvSpPr/>
          <p:nvPr/>
        </p:nvSpPr>
        <p:spPr>
          <a:xfrm>
            <a:off x="3508576" y="3659841"/>
            <a:ext cx="755591" cy="1576400"/>
          </a:xfrm>
          <a:prstGeom prst="rect">
            <a:avLst/>
          </a:prstGeom>
          <a:solidFill>
            <a:srgbClr val="464444"/>
          </a:solidFill>
          <a:ln w="25400" cap="flat" cmpd="sng">
            <a:solidFill>
              <a:srgbClr val="464444"/>
            </a:solidFill>
            <a:prstDash val="solid"/>
            <a:round/>
            <a:headEnd type="none" w="sm" len="sm"/>
            <a:tailEnd type="none" w="sm" len="sm"/>
          </a:ln>
        </p:spPr>
        <p:txBody>
          <a:bodyPr spcFirstLastPara="1" vert="eaVert"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FFFFFF"/>
              </a:buClr>
              <a:buSzPts val="2000"/>
              <a:buFont typeface="Arial"/>
              <a:buNone/>
              <a:tabLst/>
              <a:defRPr/>
            </a:pPr>
            <a:r>
              <a:rPr kumimoji="0" lang="en-US" sz="1600" b="1" i="0" u="none" strike="noStrike" kern="0" cap="none" spc="0" normalizeH="0" baseline="0" noProof="0" dirty="0">
                <a:ln>
                  <a:noFill/>
                </a:ln>
                <a:solidFill>
                  <a:srgbClr val="FFFFFF"/>
                </a:solidFill>
                <a:effectLst/>
                <a:uLnTx/>
                <a:uFillTx/>
                <a:latin typeface="Arial"/>
                <a:ea typeface="Meiryo" panose="020B0604030504040204" pitchFamily="34" charset="-128"/>
                <a:cs typeface="Arial"/>
                <a:sym typeface="Century Gothic"/>
              </a:rPr>
              <a:t>Malicious</a:t>
            </a:r>
          </a:p>
          <a:p>
            <a:pPr marL="0" marR="0" lvl="0" indent="0" algn="l" defTabSz="914400" rtl="0" eaLnBrk="1" fontAlgn="auto" latinLnBrk="0" hangingPunct="1">
              <a:lnSpc>
                <a:spcPct val="100000"/>
              </a:lnSpc>
              <a:spcBef>
                <a:spcPts val="0"/>
              </a:spcBef>
              <a:spcAft>
                <a:spcPts val="0"/>
              </a:spcAft>
              <a:buClr>
                <a:srgbClr val="FFFFFF"/>
              </a:buClr>
              <a:buSzPts val="2000"/>
              <a:buFont typeface="Arial"/>
              <a:buNone/>
              <a:tabLst/>
              <a:defRPr/>
            </a:pPr>
            <a:r>
              <a:rPr kumimoji="0" lang="en-US" sz="1600" b="1" i="0" u="none" strike="noStrike" kern="0" cap="none" spc="0" normalizeH="0" baseline="0" noProof="0" dirty="0">
                <a:ln>
                  <a:noFill/>
                </a:ln>
                <a:solidFill>
                  <a:srgbClr val="FFFFFF"/>
                </a:solidFill>
                <a:effectLst/>
                <a:uLnTx/>
                <a:uFillTx/>
                <a:latin typeface="Arial"/>
                <a:ea typeface="Meiryo" panose="020B0604030504040204" pitchFamily="34" charset="-128"/>
                <a:cs typeface="Arial"/>
                <a:sym typeface="Century Gothic"/>
              </a:rPr>
              <a:t>Media</a:t>
            </a:r>
            <a:endParaRPr kumimoji="0" sz="1100" b="0" i="0" u="none" strike="noStrike" kern="0" cap="none" spc="0" normalizeH="0" baseline="0" noProof="0" dirty="0">
              <a:ln>
                <a:noFill/>
              </a:ln>
              <a:solidFill>
                <a:srgbClr val="000000"/>
              </a:solidFill>
              <a:effectLst/>
              <a:uLnTx/>
              <a:uFillTx/>
              <a:latin typeface="Arial"/>
              <a:ea typeface="Meiryo" panose="020B0604030504040204" pitchFamily="34" charset="-128"/>
              <a:cs typeface="Arial"/>
              <a:sym typeface="Arial"/>
            </a:endParaRPr>
          </a:p>
        </p:txBody>
      </p:sp>
      <p:sp>
        <p:nvSpPr>
          <p:cNvPr id="11" name="Google Shape;34;p9">
            <a:extLst>
              <a:ext uri="{FF2B5EF4-FFF2-40B4-BE49-F238E27FC236}">
                <a16:creationId xmlns:a16="http://schemas.microsoft.com/office/drawing/2014/main" id="{93B3769A-4784-5546-8F9F-A1854CA32375}"/>
              </a:ext>
            </a:extLst>
          </p:cNvPr>
          <p:cNvSpPr/>
          <p:nvPr/>
        </p:nvSpPr>
        <p:spPr>
          <a:xfrm>
            <a:off x="4556363" y="3659841"/>
            <a:ext cx="430388" cy="1576400"/>
          </a:xfrm>
          <a:prstGeom prst="rect">
            <a:avLst/>
          </a:prstGeom>
          <a:solidFill>
            <a:srgbClr val="FFFFFF"/>
          </a:solidFill>
          <a:ln w="25400" cap="flat" cmpd="sng">
            <a:solidFill>
              <a:srgbClr val="464444"/>
            </a:solidFill>
            <a:prstDash val="solid"/>
            <a:round/>
            <a:headEnd type="none" w="sm" len="sm"/>
            <a:tailEnd type="none" w="sm" len="sm"/>
          </a:ln>
        </p:spPr>
        <p:txBody>
          <a:bodyPr spcFirstLastPara="1" vert="eaVert"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464444"/>
              </a:buClr>
              <a:buSzPts val="2000"/>
              <a:buFont typeface="Arial"/>
              <a:buNone/>
              <a:tabLst/>
              <a:defRPr/>
            </a:pPr>
            <a:r>
              <a:rPr kumimoji="0" lang="en-US" sz="1600" b="0" i="0" u="none" strike="noStrike" kern="0" cap="none" spc="0" normalizeH="0" baseline="0" noProof="0" dirty="0">
                <a:ln>
                  <a:noFill/>
                </a:ln>
                <a:solidFill>
                  <a:srgbClr val="464444"/>
                </a:solidFill>
                <a:effectLst/>
                <a:uLnTx/>
                <a:uFillTx/>
                <a:latin typeface="Arial"/>
                <a:ea typeface="Meiryo" panose="020B0604030504040204" pitchFamily="34" charset="-128"/>
                <a:cs typeface="Arial"/>
                <a:sym typeface="Century Gothic"/>
              </a:rPr>
              <a:t>Internet User</a:t>
            </a:r>
            <a:endParaRPr kumimoji="0" sz="1100" b="0" i="0" u="none" strike="noStrike" kern="0" cap="none" spc="0" normalizeH="0" baseline="0" noProof="0" dirty="0">
              <a:ln>
                <a:noFill/>
              </a:ln>
              <a:solidFill>
                <a:srgbClr val="000000"/>
              </a:solidFill>
              <a:effectLst/>
              <a:uLnTx/>
              <a:uFillTx/>
              <a:latin typeface="Arial"/>
              <a:ea typeface="Meiryo" panose="020B0604030504040204" pitchFamily="34" charset="-128"/>
              <a:cs typeface="Arial"/>
              <a:sym typeface="Arial"/>
            </a:endParaRPr>
          </a:p>
        </p:txBody>
      </p:sp>
      <p:cxnSp>
        <p:nvCxnSpPr>
          <p:cNvPr id="12" name="Google Shape;35;p9">
            <a:extLst>
              <a:ext uri="{FF2B5EF4-FFF2-40B4-BE49-F238E27FC236}">
                <a16:creationId xmlns:a16="http://schemas.microsoft.com/office/drawing/2014/main" id="{808F37C4-F0E1-1445-AE29-7505F5CD7E11}"/>
              </a:ext>
            </a:extLst>
          </p:cNvPr>
          <p:cNvCxnSpPr>
            <a:cxnSpLocks/>
            <a:stCxn id="7" idx="3"/>
            <a:endCxn id="8" idx="1"/>
          </p:cNvCxnSpPr>
          <p:nvPr/>
        </p:nvCxnSpPr>
        <p:spPr>
          <a:xfrm>
            <a:off x="695250" y="4448041"/>
            <a:ext cx="296308" cy="0"/>
          </a:xfrm>
          <a:prstGeom prst="straightConnector1">
            <a:avLst/>
          </a:prstGeom>
          <a:noFill/>
          <a:ln w="76200" cap="flat" cmpd="sng">
            <a:solidFill>
              <a:srgbClr val="464444"/>
            </a:solidFill>
            <a:prstDash val="solid"/>
            <a:round/>
            <a:headEnd type="none" w="sm" len="sm"/>
            <a:tailEnd type="triangle" w="med" len="med"/>
          </a:ln>
        </p:spPr>
      </p:cxnSp>
      <p:sp>
        <p:nvSpPr>
          <p:cNvPr id="13" name="Google Shape;36;p9">
            <a:extLst>
              <a:ext uri="{FF2B5EF4-FFF2-40B4-BE49-F238E27FC236}">
                <a16:creationId xmlns:a16="http://schemas.microsoft.com/office/drawing/2014/main" id="{AD8063B7-4EF9-D442-B864-59E01EE81063}"/>
              </a:ext>
            </a:extLst>
          </p:cNvPr>
          <p:cNvSpPr/>
          <p:nvPr/>
        </p:nvSpPr>
        <p:spPr>
          <a:xfrm>
            <a:off x="1717473" y="3444576"/>
            <a:ext cx="744031" cy="1202687"/>
          </a:xfrm>
          <a:prstGeom prst="ellipse">
            <a:avLst/>
          </a:prstGeom>
          <a:solidFill>
            <a:srgbClr val="FFFFFF"/>
          </a:solidFill>
          <a:ln w="25400" cap="flat" cmpd="sng">
            <a:solidFill>
              <a:srgbClr val="464444"/>
            </a:solidFill>
            <a:prstDash val="solid"/>
            <a:round/>
            <a:headEnd type="none" w="sm" len="sm"/>
            <a:tailEnd type="none" w="sm" len="sm"/>
          </a:ln>
        </p:spPr>
        <p:txBody>
          <a:bodyPr spcFirstLastPara="1" vert="eaVert" wrap="square" lIns="36000" tIns="45700" rIns="360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464444"/>
              </a:buClr>
              <a:buSzPts val="1600"/>
              <a:buFont typeface="Arial"/>
              <a:buNone/>
              <a:tabLst/>
              <a:defRPr/>
            </a:pPr>
            <a:r>
              <a:rPr kumimoji="0" lang="en-US" sz="1400" b="0" i="0" u="none" strike="noStrike" kern="0" cap="none" spc="0" normalizeH="0" baseline="0" noProof="0" dirty="0">
                <a:ln>
                  <a:noFill/>
                </a:ln>
                <a:solidFill>
                  <a:srgbClr val="464444"/>
                </a:solidFill>
                <a:effectLst/>
                <a:uLnTx/>
                <a:uFillTx/>
                <a:latin typeface="Arial"/>
                <a:ea typeface="Meiryo" panose="020B0604030504040204" pitchFamily="34" charset="-128"/>
                <a:cs typeface="Arial"/>
                <a:sym typeface="Century Gothic"/>
              </a:rPr>
              <a:t>Deal</a:t>
            </a:r>
            <a:endParaRPr kumimoji="0" sz="1400" b="0" i="0" u="none" strike="noStrike" kern="0" cap="none" spc="0" normalizeH="0" baseline="0" noProof="0" dirty="0">
              <a:ln>
                <a:noFill/>
              </a:ln>
              <a:solidFill>
                <a:srgbClr val="000000"/>
              </a:solidFill>
              <a:effectLst/>
              <a:uLnTx/>
              <a:uFillTx/>
              <a:latin typeface="Arial"/>
              <a:ea typeface="Meiryo" panose="020B0604030504040204" pitchFamily="34" charset="-128"/>
              <a:cs typeface="Arial"/>
              <a:sym typeface="Arial"/>
            </a:endParaRPr>
          </a:p>
        </p:txBody>
      </p:sp>
      <p:cxnSp>
        <p:nvCxnSpPr>
          <p:cNvPr id="15" name="Google Shape;38;p9">
            <a:extLst>
              <a:ext uri="{FF2B5EF4-FFF2-40B4-BE49-F238E27FC236}">
                <a16:creationId xmlns:a16="http://schemas.microsoft.com/office/drawing/2014/main" id="{9A64DEED-9C82-FA42-9FC4-F924D52191CF}"/>
              </a:ext>
            </a:extLst>
          </p:cNvPr>
          <p:cNvCxnSpPr>
            <a:cxnSpLocks/>
          </p:cNvCxnSpPr>
          <p:nvPr/>
        </p:nvCxnSpPr>
        <p:spPr>
          <a:xfrm flipH="1">
            <a:off x="3197469" y="4045921"/>
            <a:ext cx="311107" cy="0"/>
          </a:xfrm>
          <a:prstGeom prst="straightConnector1">
            <a:avLst/>
          </a:prstGeom>
          <a:noFill/>
          <a:ln w="76200" cap="flat" cmpd="sng">
            <a:solidFill>
              <a:srgbClr val="464444"/>
            </a:solidFill>
            <a:prstDash val="solid"/>
            <a:round/>
            <a:headEnd type="none" w="sm" len="sm"/>
            <a:tailEnd type="triangle" w="med" len="med"/>
          </a:ln>
        </p:spPr>
      </p:cxnSp>
      <p:cxnSp>
        <p:nvCxnSpPr>
          <p:cNvPr id="16" name="Google Shape;39;p9">
            <a:extLst>
              <a:ext uri="{FF2B5EF4-FFF2-40B4-BE49-F238E27FC236}">
                <a16:creationId xmlns:a16="http://schemas.microsoft.com/office/drawing/2014/main" id="{5BC6D4AC-246F-9B4B-AEBC-FFA3087A4630}"/>
              </a:ext>
            </a:extLst>
          </p:cNvPr>
          <p:cNvCxnSpPr>
            <a:cxnSpLocks/>
          </p:cNvCxnSpPr>
          <p:nvPr/>
        </p:nvCxnSpPr>
        <p:spPr>
          <a:xfrm>
            <a:off x="1417499" y="4879041"/>
            <a:ext cx="1339554" cy="0"/>
          </a:xfrm>
          <a:prstGeom prst="straightConnector1">
            <a:avLst/>
          </a:prstGeom>
          <a:noFill/>
          <a:ln w="76200" cap="flat" cmpd="sng">
            <a:solidFill>
              <a:srgbClr val="464444"/>
            </a:solidFill>
            <a:prstDash val="solid"/>
            <a:round/>
            <a:headEnd type="none" w="sm" len="sm"/>
            <a:tailEnd type="triangle" w="med" len="med"/>
          </a:ln>
        </p:spPr>
      </p:cxnSp>
      <p:cxnSp>
        <p:nvCxnSpPr>
          <p:cNvPr id="17" name="Google Shape;40;p9">
            <a:extLst>
              <a:ext uri="{FF2B5EF4-FFF2-40B4-BE49-F238E27FC236}">
                <a16:creationId xmlns:a16="http://schemas.microsoft.com/office/drawing/2014/main" id="{FE08EBC9-A2E3-4F4A-9329-A0C7501C8B61}"/>
              </a:ext>
            </a:extLst>
          </p:cNvPr>
          <p:cNvCxnSpPr>
            <a:cxnSpLocks/>
          </p:cNvCxnSpPr>
          <p:nvPr/>
        </p:nvCxnSpPr>
        <p:spPr>
          <a:xfrm flipH="1">
            <a:off x="4264167" y="4045919"/>
            <a:ext cx="308295" cy="0"/>
          </a:xfrm>
          <a:prstGeom prst="straightConnector1">
            <a:avLst/>
          </a:prstGeom>
          <a:noFill/>
          <a:ln w="76200" cap="flat" cmpd="sng">
            <a:solidFill>
              <a:srgbClr val="464444"/>
            </a:solidFill>
            <a:prstDash val="solid"/>
            <a:round/>
            <a:headEnd type="none" w="sm" len="sm"/>
            <a:tailEnd type="triangle" w="med" len="med"/>
          </a:ln>
        </p:spPr>
      </p:cxnSp>
      <p:cxnSp>
        <p:nvCxnSpPr>
          <p:cNvPr id="19" name="Google Shape;42;p9">
            <a:extLst>
              <a:ext uri="{FF2B5EF4-FFF2-40B4-BE49-F238E27FC236}">
                <a16:creationId xmlns:a16="http://schemas.microsoft.com/office/drawing/2014/main" id="{FCCB38A1-3E39-5B44-B691-6124B880FC4A}"/>
              </a:ext>
            </a:extLst>
          </p:cNvPr>
          <p:cNvCxnSpPr>
            <a:cxnSpLocks/>
          </p:cNvCxnSpPr>
          <p:nvPr/>
        </p:nvCxnSpPr>
        <p:spPr>
          <a:xfrm>
            <a:off x="3212398" y="4879041"/>
            <a:ext cx="296178" cy="0"/>
          </a:xfrm>
          <a:prstGeom prst="straightConnector1">
            <a:avLst/>
          </a:prstGeom>
          <a:noFill/>
          <a:ln w="76200" cap="flat" cmpd="sng">
            <a:solidFill>
              <a:srgbClr val="464444"/>
            </a:solidFill>
            <a:prstDash val="solid"/>
            <a:round/>
            <a:headEnd type="none" w="sm" len="sm"/>
            <a:tailEnd type="triangle" w="med" len="med"/>
          </a:ln>
        </p:spPr>
      </p:cxnSp>
      <p:cxnSp>
        <p:nvCxnSpPr>
          <p:cNvPr id="20" name="Google Shape;43;p9">
            <a:extLst>
              <a:ext uri="{FF2B5EF4-FFF2-40B4-BE49-F238E27FC236}">
                <a16:creationId xmlns:a16="http://schemas.microsoft.com/office/drawing/2014/main" id="{92CE20C8-359F-A149-A82B-3C3E58629CCA}"/>
              </a:ext>
            </a:extLst>
          </p:cNvPr>
          <p:cNvCxnSpPr>
            <a:cxnSpLocks/>
          </p:cNvCxnSpPr>
          <p:nvPr/>
        </p:nvCxnSpPr>
        <p:spPr>
          <a:xfrm>
            <a:off x="4264167" y="4874114"/>
            <a:ext cx="308295" cy="0"/>
          </a:xfrm>
          <a:prstGeom prst="straightConnector1">
            <a:avLst/>
          </a:prstGeom>
          <a:noFill/>
          <a:ln w="76200" cap="flat" cmpd="sng">
            <a:solidFill>
              <a:srgbClr val="464444"/>
            </a:solidFill>
            <a:prstDash val="solid"/>
            <a:round/>
            <a:headEnd type="none" w="sm" len="sm"/>
            <a:tailEnd type="triangle" w="med" len="med"/>
          </a:ln>
        </p:spPr>
      </p:cxnSp>
      <p:sp>
        <p:nvSpPr>
          <p:cNvPr id="21" name="Google Shape;44;p9">
            <a:extLst>
              <a:ext uri="{FF2B5EF4-FFF2-40B4-BE49-F238E27FC236}">
                <a16:creationId xmlns:a16="http://schemas.microsoft.com/office/drawing/2014/main" id="{EE0324E8-A3CC-924F-AAAB-965341769263}"/>
              </a:ext>
            </a:extLst>
          </p:cNvPr>
          <p:cNvSpPr txBox="1"/>
          <p:nvPr/>
        </p:nvSpPr>
        <p:spPr>
          <a:xfrm>
            <a:off x="126120" y="2622652"/>
            <a:ext cx="1049490" cy="461624"/>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464444"/>
              </a:buClr>
              <a:buSzPts val="1600"/>
              <a:buFont typeface="Arial"/>
              <a:buNone/>
              <a:tabLst/>
              <a:defRPr/>
            </a:pPr>
            <a:r>
              <a:rPr kumimoji="0" lang="ja-JP" altLang="en-US" sz="1200" b="0" i="0" u="none" strike="noStrike" kern="0" cap="none" spc="0" normalizeH="0" baseline="0" noProof="0">
                <a:ln>
                  <a:noFill/>
                </a:ln>
                <a:solidFill>
                  <a:srgbClr val="464444"/>
                </a:solidFill>
                <a:effectLst/>
                <a:uLnTx/>
                <a:uFillTx/>
                <a:latin typeface="Arial"/>
                <a:ea typeface="Meiryo"/>
                <a:cs typeface="Meiryo"/>
                <a:sym typeface="Meiryo"/>
              </a:rPr>
              <a:t>①</a:t>
            </a:r>
            <a:r>
              <a:rPr kumimoji="0" lang="en-US" altLang="ja-JP" sz="1200" b="0" i="0" u="none" strike="noStrike" kern="0" cap="none" spc="0" normalizeH="0" baseline="0" noProof="0" dirty="0">
                <a:ln>
                  <a:noFill/>
                </a:ln>
                <a:solidFill>
                  <a:srgbClr val="464444"/>
                </a:solidFill>
                <a:effectLst/>
                <a:uLnTx/>
                <a:uFillTx/>
                <a:latin typeface="Arial"/>
                <a:ea typeface="Meiryo"/>
                <a:cs typeface="Meiryo"/>
                <a:sym typeface="Meiryo"/>
              </a:rPr>
              <a:t> insertion</a:t>
            </a:r>
          </a:p>
          <a:p>
            <a:pPr marL="0" marR="0" lvl="0" indent="0" algn="l" defTabSz="914400" rtl="0" eaLnBrk="1" fontAlgn="auto" latinLnBrk="0" hangingPunct="1">
              <a:lnSpc>
                <a:spcPct val="100000"/>
              </a:lnSpc>
              <a:spcBef>
                <a:spcPts val="0"/>
              </a:spcBef>
              <a:spcAft>
                <a:spcPts val="0"/>
              </a:spcAft>
              <a:buClr>
                <a:srgbClr val="464444"/>
              </a:buClr>
              <a:buSzPts val="1600"/>
              <a:buFont typeface="Arial"/>
              <a:buNone/>
              <a:tabLst/>
              <a:defRPr/>
            </a:pPr>
            <a:r>
              <a:rPr kumimoji="0" lang="en-US" altLang="ja-JP" sz="1200" b="0" i="0" u="none" strike="noStrike" kern="0" cap="none" spc="0" normalizeH="0" baseline="0" noProof="0" dirty="0">
                <a:ln>
                  <a:noFill/>
                </a:ln>
                <a:solidFill>
                  <a:srgbClr val="464444"/>
                </a:solidFill>
                <a:effectLst/>
                <a:uLnTx/>
                <a:uFillTx/>
                <a:latin typeface="Arial"/>
                <a:ea typeface="Meiryo"/>
                <a:cs typeface="Meiryo"/>
                <a:sym typeface="Meiryo"/>
              </a:rPr>
              <a:t>Order</a:t>
            </a:r>
            <a:endParaRPr kumimoji="0" sz="1200" b="0" i="0" u="none" strike="noStrike" kern="0" cap="none" spc="0" normalizeH="0" baseline="0" noProof="0" dirty="0">
              <a:ln>
                <a:noFill/>
              </a:ln>
              <a:solidFill>
                <a:srgbClr val="464444"/>
              </a:solidFill>
              <a:effectLst/>
              <a:uLnTx/>
              <a:uFillTx/>
              <a:latin typeface="Arial"/>
              <a:ea typeface="Meiryo"/>
              <a:cs typeface="Meiryo"/>
              <a:sym typeface="Meiryo"/>
            </a:endParaRPr>
          </a:p>
        </p:txBody>
      </p:sp>
      <p:sp>
        <p:nvSpPr>
          <p:cNvPr id="22" name="Google Shape;45;p9">
            <a:extLst>
              <a:ext uri="{FF2B5EF4-FFF2-40B4-BE49-F238E27FC236}">
                <a16:creationId xmlns:a16="http://schemas.microsoft.com/office/drawing/2014/main" id="{59528D67-F3C4-FA49-889B-BB0AA475DD26}"/>
              </a:ext>
            </a:extLst>
          </p:cNvPr>
          <p:cNvSpPr txBox="1"/>
          <p:nvPr/>
        </p:nvSpPr>
        <p:spPr>
          <a:xfrm>
            <a:off x="678300" y="2412354"/>
            <a:ext cx="1423800" cy="276959"/>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464444"/>
              </a:buClr>
              <a:buSzPts val="1600"/>
              <a:buFont typeface="Arial"/>
              <a:buNone/>
              <a:tabLst/>
              <a:defRPr/>
            </a:pPr>
            <a:r>
              <a:rPr kumimoji="0" lang="ja-JP" altLang="en-US" sz="1200" b="0" i="0" u="none" strike="noStrike" kern="0" cap="none" spc="0" normalizeH="0" baseline="0" noProof="0">
                <a:ln>
                  <a:noFill/>
                </a:ln>
                <a:solidFill>
                  <a:srgbClr val="464444"/>
                </a:solidFill>
                <a:effectLst/>
                <a:uLnTx/>
                <a:uFillTx/>
                <a:latin typeface="Arial"/>
                <a:ea typeface="Meiryo"/>
                <a:cs typeface="Meiryo"/>
                <a:sym typeface="Meiryo"/>
              </a:rPr>
              <a:t>②</a:t>
            </a:r>
            <a:r>
              <a:rPr kumimoji="0" lang="en-US" altLang="ja-JP" sz="1200" b="0" i="0" u="none" strike="noStrike" kern="0" cap="none" spc="0" normalizeH="0" baseline="0" noProof="0" dirty="0">
                <a:ln>
                  <a:noFill/>
                </a:ln>
                <a:solidFill>
                  <a:srgbClr val="464444"/>
                </a:solidFill>
                <a:effectLst/>
                <a:uLnTx/>
                <a:uFillTx/>
                <a:latin typeface="Arial"/>
                <a:ea typeface="Meiryo"/>
                <a:cs typeface="Meiryo"/>
                <a:sym typeface="Meiryo"/>
              </a:rPr>
              <a:t> bid &amp; winning</a:t>
            </a:r>
            <a:endParaRPr kumimoji="0" sz="1100" b="0" i="0" u="none" strike="noStrike" kern="0" cap="none" spc="0" normalizeH="0" baseline="0" noProof="0" dirty="0">
              <a:ln>
                <a:noFill/>
              </a:ln>
              <a:solidFill>
                <a:srgbClr val="000000"/>
              </a:solidFill>
              <a:effectLst/>
              <a:uLnTx/>
              <a:uFillTx/>
              <a:latin typeface="Arial"/>
              <a:cs typeface="Arial"/>
              <a:sym typeface="Arial"/>
            </a:endParaRPr>
          </a:p>
        </p:txBody>
      </p:sp>
      <p:sp>
        <p:nvSpPr>
          <p:cNvPr id="23" name="Google Shape;46;p9">
            <a:extLst>
              <a:ext uri="{FF2B5EF4-FFF2-40B4-BE49-F238E27FC236}">
                <a16:creationId xmlns:a16="http://schemas.microsoft.com/office/drawing/2014/main" id="{F8312FE1-63F7-B54E-AB99-42814FC75188}"/>
              </a:ext>
            </a:extLst>
          </p:cNvPr>
          <p:cNvSpPr txBox="1"/>
          <p:nvPr/>
        </p:nvSpPr>
        <p:spPr>
          <a:xfrm>
            <a:off x="829784" y="5440002"/>
            <a:ext cx="1423800" cy="276959"/>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464444"/>
              </a:buClr>
              <a:buSzPts val="1600"/>
              <a:buFont typeface="Arial"/>
              <a:buNone/>
              <a:tabLst/>
              <a:defRPr/>
            </a:pPr>
            <a:r>
              <a:rPr kumimoji="0" lang="ja-JP" altLang="en-US" sz="1200" b="0" i="0" u="none" strike="noStrike" kern="0" cap="none" spc="0" normalizeH="0" baseline="0" noProof="0">
                <a:ln>
                  <a:noFill/>
                </a:ln>
                <a:solidFill>
                  <a:srgbClr val="464444"/>
                </a:solidFill>
                <a:effectLst/>
                <a:uLnTx/>
                <a:uFillTx/>
                <a:latin typeface="Arial"/>
                <a:ea typeface="Meiryo"/>
                <a:cs typeface="Meiryo"/>
                <a:sym typeface="Meiryo"/>
              </a:rPr>
              <a:t>③</a:t>
            </a:r>
            <a:r>
              <a:rPr kumimoji="0" lang="en-US" altLang="ja-JP" sz="1200" b="0" i="0" u="none" strike="noStrike" kern="0" cap="none" spc="0" normalizeH="0" baseline="0" noProof="0" dirty="0">
                <a:ln>
                  <a:noFill/>
                </a:ln>
                <a:solidFill>
                  <a:srgbClr val="464444"/>
                </a:solidFill>
                <a:effectLst/>
                <a:uLnTx/>
                <a:uFillTx/>
                <a:latin typeface="Arial"/>
                <a:ea typeface="Meiryo"/>
                <a:cs typeface="Meiryo"/>
                <a:sym typeface="Meiryo"/>
              </a:rPr>
              <a:t> ad material</a:t>
            </a:r>
            <a:endParaRPr kumimoji="0" sz="1100" b="0" i="0" u="none" strike="noStrike" kern="0" cap="none" spc="0" normalizeH="0" baseline="0" noProof="0" dirty="0">
              <a:ln>
                <a:noFill/>
              </a:ln>
              <a:solidFill>
                <a:srgbClr val="000000"/>
              </a:solidFill>
              <a:effectLst/>
              <a:uLnTx/>
              <a:uFillTx/>
              <a:latin typeface="Arial"/>
              <a:cs typeface="Arial"/>
              <a:sym typeface="Arial"/>
            </a:endParaRPr>
          </a:p>
        </p:txBody>
      </p:sp>
      <p:sp>
        <p:nvSpPr>
          <p:cNvPr id="24" name="Google Shape;47;p9">
            <a:extLst>
              <a:ext uri="{FF2B5EF4-FFF2-40B4-BE49-F238E27FC236}">
                <a16:creationId xmlns:a16="http://schemas.microsoft.com/office/drawing/2014/main" id="{89B82820-93D3-AC4D-8715-2BC57FB19FDE}"/>
              </a:ext>
            </a:extLst>
          </p:cNvPr>
          <p:cNvSpPr txBox="1"/>
          <p:nvPr/>
        </p:nvSpPr>
        <p:spPr>
          <a:xfrm>
            <a:off x="2365284" y="2424750"/>
            <a:ext cx="1110417" cy="276959"/>
          </a:xfrm>
          <a:prstGeom prst="rect">
            <a:avLst/>
          </a:prstGeom>
          <a:noFill/>
          <a:ln>
            <a:noFill/>
          </a:ln>
        </p:spPr>
        <p:txBody>
          <a:bodyPr spcFirstLastPara="1" wrap="square" lIns="91425" tIns="45700" rIns="91425" bIns="45700" anchor="t" anchorCtr="0">
            <a:spAutoFit/>
          </a:bodyPr>
          <a:lstStyle/>
          <a:p>
            <a:pPr marL="0" marR="0" lvl="0" indent="0" algn="r" defTabSz="914400" rtl="0" eaLnBrk="1" fontAlgn="auto" latinLnBrk="0" hangingPunct="1">
              <a:lnSpc>
                <a:spcPct val="100000"/>
              </a:lnSpc>
              <a:spcBef>
                <a:spcPts val="0"/>
              </a:spcBef>
              <a:spcAft>
                <a:spcPts val="0"/>
              </a:spcAft>
              <a:buClr>
                <a:srgbClr val="464444"/>
              </a:buClr>
              <a:buSzPts val="1600"/>
              <a:buFont typeface="Arial"/>
              <a:buNone/>
              <a:tabLst/>
              <a:defRPr/>
            </a:pPr>
            <a:r>
              <a:rPr kumimoji="0" lang="en-US" sz="1200" b="0" i="0" u="none" strike="noStrike" kern="0" cap="none" spc="0" normalizeH="0" baseline="0" noProof="0" dirty="0">
                <a:ln>
                  <a:noFill/>
                </a:ln>
                <a:solidFill>
                  <a:srgbClr val="464444"/>
                </a:solidFill>
                <a:effectLst/>
                <a:uLnTx/>
                <a:uFillTx/>
                <a:latin typeface="Arial"/>
                <a:ea typeface="Meiryo"/>
                <a:cs typeface="Arial"/>
                <a:sym typeface="Meiryo"/>
              </a:rPr>
              <a:t>bid Request</a:t>
            </a:r>
            <a:endParaRPr kumimoji="0" sz="1200" b="0" i="0" u="none" strike="noStrike" kern="0" cap="none" spc="0" normalizeH="0" baseline="0" noProof="0" dirty="0">
              <a:ln>
                <a:noFill/>
              </a:ln>
              <a:solidFill>
                <a:srgbClr val="000000"/>
              </a:solidFill>
              <a:effectLst/>
              <a:uLnTx/>
              <a:uFillTx/>
              <a:latin typeface="Arial"/>
              <a:cs typeface="Arial"/>
              <a:sym typeface="Arial"/>
            </a:endParaRPr>
          </a:p>
        </p:txBody>
      </p:sp>
      <p:sp>
        <p:nvSpPr>
          <p:cNvPr id="25" name="Google Shape;48;p9">
            <a:extLst>
              <a:ext uri="{FF2B5EF4-FFF2-40B4-BE49-F238E27FC236}">
                <a16:creationId xmlns:a16="http://schemas.microsoft.com/office/drawing/2014/main" id="{9DCD09BF-0B06-D14A-A3E1-3000CCA69748}"/>
              </a:ext>
            </a:extLst>
          </p:cNvPr>
          <p:cNvSpPr/>
          <p:nvPr/>
        </p:nvSpPr>
        <p:spPr>
          <a:xfrm>
            <a:off x="2220181" y="2442292"/>
            <a:ext cx="216000" cy="216000"/>
          </a:xfrm>
          <a:prstGeom prst="rect">
            <a:avLst/>
          </a:prstGeom>
          <a:solidFill>
            <a:srgbClr val="FFFFFF"/>
          </a:solidFill>
          <a:ln w="9525" cap="flat" cmpd="sng">
            <a:solidFill>
              <a:srgbClr val="464444"/>
            </a:solidFill>
            <a:prstDash val="solid"/>
            <a:round/>
            <a:headEnd type="none" w="sm" len="sm"/>
            <a:tailEnd type="none" w="sm" len="sm"/>
          </a:ln>
        </p:spPr>
        <p:txBody>
          <a:bodyPr spcFirstLastPara="1" wrap="square" lIns="0" tIns="3600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464444"/>
              </a:buClr>
              <a:buSzPts val="1100"/>
              <a:buFont typeface="Arial"/>
              <a:buNone/>
              <a:tabLst/>
              <a:defRPr/>
            </a:pPr>
            <a:r>
              <a:rPr kumimoji="0" lang="en-US" altLang="ja-JP" sz="1050" b="0" i="0" u="none" strike="noStrike" kern="0" cap="none" spc="0" normalizeH="0" baseline="0" noProof="0">
                <a:ln>
                  <a:noFill/>
                </a:ln>
                <a:solidFill>
                  <a:srgbClr val="464444"/>
                </a:solidFill>
                <a:effectLst/>
                <a:uLnTx/>
                <a:uFillTx/>
                <a:latin typeface="Arial"/>
                <a:ea typeface="Meiryo"/>
                <a:cs typeface="Meiryo"/>
                <a:sym typeface="Meiryo"/>
              </a:rPr>
              <a:t>3</a:t>
            </a:r>
            <a:endParaRPr kumimoji="0" sz="1050" b="0" i="0" u="none" strike="noStrike" kern="0" cap="none" spc="0" normalizeH="0" baseline="0" noProof="0" dirty="0">
              <a:ln>
                <a:noFill/>
              </a:ln>
              <a:solidFill>
                <a:srgbClr val="464444"/>
              </a:solidFill>
              <a:effectLst/>
              <a:uLnTx/>
              <a:uFillTx/>
              <a:latin typeface="Arial"/>
              <a:ea typeface="Meiryo"/>
              <a:cs typeface="Meiryo"/>
              <a:sym typeface="Meiryo"/>
            </a:endParaRPr>
          </a:p>
        </p:txBody>
      </p:sp>
      <p:sp>
        <p:nvSpPr>
          <p:cNvPr id="26" name="Google Shape;49;p9">
            <a:extLst>
              <a:ext uri="{FF2B5EF4-FFF2-40B4-BE49-F238E27FC236}">
                <a16:creationId xmlns:a16="http://schemas.microsoft.com/office/drawing/2014/main" id="{B37C3DA9-D6D6-6647-B201-2C5EFF872838}"/>
              </a:ext>
            </a:extLst>
          </p:cNvPr>
          <p:cNvSpPr txBox="1"/>
          <p:nvPr/>
        </p:nvSpPr>
        <p:spPr>
          <a:xfrm>
            <a:off x="2857968" y="2759336"/>
            <a:ext cx="1144719" cy="276959"/>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464444"/>
              </a:buClr>
              <a:buSzPts val="1600"/>
              <a:buFont typeface="Arial"/>
              <a:buNone/>
              <a:tabLst/>
              <a:defRPr/>
            </a:pPr>
            <a:r>
              <a:rPr kumimoji="0" lang="en-US" altLang="ja-JP" sz="1200" b="0" i="0" u="none" strike="noStrike" kern="0" cap="none" spc="0" normalizeH="0" baseline="0" noProof="0" dirty="0">
                <a:ln>
                  <a:noFill/>
                </a:ln>
                <a:solidFill>
                  <a:srgbClr val="464444"/>
                </a:solidFill>
                <a:effectLst/>
                <a:uLnTx/>
                <a:uFillTx/>
                <a:latin typeface="Arial"/>
                <a:ea typeface="Meiryo"/>
                <a:cs typeface="Meiryo"/>
                <a:sym typeface="Meiryo"/>
              </a:rPr>
              <a:t>  bid request</a:t>
            </a:r>
            <a:endParaRPr kumimoji="0" sz="1200" b="0" i="0" u="none" strike="noStrike" kern="0" cap="none" spc="0" normalizeH="0" baseline="0" noProof="0" dirty="0">
              <a:ln>
                <a:noFill/>
              </a:ln>
              <a:solidFill>
                <a:srgbClr val="464444"/>
              </a:solidFill>
              <a:effectLst/>
              <a:uLnTx/>
              <a:uFillTx/>
              <a:latin typeface="Arial"/>
              <a:ea typeface="Meiryo"/>
              <a:cs typeface="Meiryo"/>
              <a:sym typeface="Meiryo"/>
            </a:endParaRPr>
          </a:p>
        </p:txBody>
      </p:sp>
      <p:sp>
        <p:nvSpPr>
          <p:cNvPr id="27" name="Google Shape;50;p9">
            <a:extLst>
              <a:ext uri="{FF2B5EF4-FFF2-40B4-BE49-F238E27FC236}">
                <a16:creationId xmlns:a16="http://schemas.microsoft.com/office/drawing/2014/main" id="{DE0275DA-2290-3247-BD14-4DD573CF672D}"/>
              </a:ext>
            </a:extLst>
          </p:cNvPr>
          <p:cNvSpPr/>
          <p:nvPr/>
        </p:nvSpPr>
        <p:spPr>
          <a:xfrm>
            <a:off x="2767804" y="2766120"/>
            <a:ext cx="216000" cy="216000"/>
          </a:xfrm>
          <a:prstGeom prst="rect">
            <a:avLst/>
          </a:prstGeom>
          <a:solidFill>
            <a:srgbClr val="FFFFFF"/>
          </a:solidFill>
          <a:ln w="9525" cap="flat" cmpd="sng">
            <a:solidFill>
              <a:srgbClr val="464444"/>
            </a:solidFill>
            <a:prstDash val="solid"/>
            <a:round/>
            <a:headEnd type="none" w="sm" len="sm"/>
            <a:tailEnd type="none" w="sm" len="sm"/>
          </a:ln>
        </p:spPr>
        <p:txBody>
          <a:bodyPr spcFirstLastPara="1" wrap="square" lIns="0" tIns="3600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464444"/>
              </a:buClr>
              <a:buSzPts val="1100"/>
              <a:buFont typeface="Arial"/>
              <a:buNone/>
              <a:tabLst/>
              <a:defRPr/>
            </a:pPr>
            <a:r>
              <a:rPr kumimoji="0" lang="en-US" altLang="ja-JP" sz="1050" b="0" i="0" u="none" strike="noStrike" kern="0" cap="none" spc="0" normalizeH="0" baseline="0" noProof="0">
                <a:ln>
                  <a:noFill/>
                </a:ln>
                <a:solidFill>
                  <a:srgbClr val="464444"/>
                </a:solidFill>
                <a:effectLst/>
                <a:uLnTx/>
                <a:uFillTx/>
                <a:latin typeface="Arial"/>
                <a:ea typeface="Meiryo"/>
                <a:cs typeface="Meiryo"/>
                <a:sym typeface="Meiryo"/>
              </a:rPr>
              <a:t>2</a:t>
            </a:r>
            <a:endParaRPr kumimoji="0" sz="1050" b="0" i="0" u="none" strike="noStrike" kern="0" cap="none" spc="0" normalizeH="0" baseline="0" noProof="0" dirty="0">
              <a:ln>
                <a:noFill/>
              </a:ln>
              <a:solidFill>
                <a:srgbClr val="464444"/>
              </a:solidFill>
              <a:effectLst/>
              <a:uLnTx/>
              <a:uFillTx/>
              <a:latin typeface="Arial"/>
              <a:ea typeface="Meiryo"/>
              <a:cs typeface="Meiryo"/>
              <a:sym typeface="Meiryo"/>
            </a:endParaRPr>
          </a:p>
        </p:txBody>
      </p:sp>
      <p:sp>
        <p:nvSpPr>
          <p:cNvPr id="28" name="Google Shape;51;p9">
            <a:extLst>
              <a:ext uri="{FF2B5EF4-FFF2-40B4-BE49-F238E27FC236}">
                <a16:creationId xmlns:a16="http://schemas.microsoft.com/office/drawing/2014/main" id="{A34A5831-52F2-3540-ADD3-C6BC66200297}"/>
              </a:ext>
            </a:extLst>
          </p:cNvPr>
          <p:cNvSpPr txBox="1"/>
          <p:nvPr/>
        </p:nvSpPr>
        <p:spPr>
          <a:xfrm>
            <a:off x="3803349" y="2417119"/>
            <a:ext cx="2025692" cy="276959"/>
          </a:xfrm>
          <a:prstGeom prst="rect">
            <a:avLst/>
          </a:prstGeom>
          <a:noFill/>
          <a:ln>
            <a:noFill/>
          </a:ln>
        </p:spPr>
        <p:txBody>
          <a:bodyPr spcFirstLastPara="1" wrap="square" lIns="91425" tIns="45700" rIns="91425" bIns="45700" anchor="t" anchorCtr="0">
            <a:spAutoFit/>
          </a:bodyPr>
          <a:lstStyle/>
          <a:p>
            <a:pPr marL="0" marR="0" lvl="0" indent="0" algn="r" defTabSz="914400" rtl="0" eaLnBrk="1" fontAlgn="auto" latinLnBrk="0" hangingPunct="1">
              <a:lnSpc>
                <a:spcPct val="100000"/>
              </a:lnSpc>
              <a:spcBef>
                <a:spcPts val="0"/>
              </a:spcBef>
              <a:spcAft>
                <a:spcPts val="0"/>
              </a:spcAft>
              <a:buClr>
                <a:srgbClr val="464444"/>
              </a:buClr>
              <a:buSzPts val="1600"/>
              <a:buFont typeface="Arial"/>
              <a:buNone/>
              <a:tabLst/>
              <a:defRPr/>
            </a:pPr>
            <a:r>
              <a:rPr kumimoji="0" lang="en-US" sz="1200" b="0" i="0" u="none" strike="noStrike" kern="0" cap="none" spc="0" normalizeH="0" baseline="0" noProof="0" dirty="0">
                <a:ln>
                  <a:noFill/>
                </a:ln>
                <a:solidFill>
                  <a:srgbClr val="464444"/>
                </a:solidFill>
                <a:effectLst/>
                <a:uLnTx/>
                <a:uFillTx/>
                <a:latin typeface="Arial"/>
                <a:ea typeface="Meiryo"/>
                <a:cs typeface="Arial"/>
                <a:sym typeface="Meiryo"/>
              </a:rPr>
              <a:t>access to the web site</a:t>
            </a:r>
            <a:endParaRPr kumimoji="0" sz="1200" b="0" i="0" u="none" strike="noStrike" kern="0" cap="none" spc="0" normalizeH="0" baseline="0" noProof="0" dirty="0">
              <a:ln>
                <a:noFill/>
              </a:ln>
              <a:solidFill>
                <a:srgbClr val="000000"/>
              </a:solidFill>
              <a:effectLst/>
              <a:uLnTx/>
              <a:uFillTx/>
              <a:latin typeface="Arial"/>
              <a:cs typeface="Arial"/>
              <a:sym typeface="Arial"/>
            </a:endParaRPr>
          </a:p>
        </p:txBody>
      </p:sp>
      <p:sp>
        <p:nvSpPr>
          <p:cNvPr id="29" name="Google Shape;52;p9">
            <a:extLst>
              <a:ext uri="{FF2B5EF4-FFF2-40B4-BE49-F238E27FC236}">
                <a16:creationId xmlns:a16="http://schemas.microsoft.com/office/drawing/2014/main" id="{4AB60CB1-CCE4-0449-9163-5C8F76087296}"/>
              </a:ext>
            </a:extLst>
          </p:cNvPr>
          <p:cNvSpPr/>
          <p:nvPr/>
        </p:nvSpPr>
        <p:spPr>
          <a:xfrm>
            <a:off x="3776146" y="2435258"/>
            <a:ext cx="216000" cy="216000"/>
          </a:xfrm>
          <a:prstGeom prst="rect">
            <a:avLst/>
          </a:prstGeom>
          <a:solidFill>
            <a:srgbClr val="FFFFFF"/>
          </a:solidFill>
          <a:ln w="9525" cap="flat" cmpd="sng">
            <a:solidFill>
              <a:srgbClr val="464444"/>
            </a:solidFill>
            <a:prstDash val="solid"/>
            <a:round/>
            <a:headEnd type="none" w="sm" len="sm"/>
            <a:tailEnd type="none" w="sm" len="sm"/>
          </a:ln>
        </p:spPr>
        <p:txBody>
          <a:bodyPr spcFirstLastPara="1" wrap="square" lIns="0" tIns="3600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464444"/>
              </a:buClr>
              <a:buSzPts val="1100"/>
              <a:buFont typeface="Arial"/>
              <a:buNone/>
              <a:tabLst/>
              <a:defRPr/>
            </a:pPr>
            <a:r>
              <a:rPr kumimoji="0" lang="en-US" altLang="ja-JP" sz="1050" b="0" i="0" u="none" strike="noStrike" kern="0" cap="none" spc="0" normalizeH="0" baseline="0" noProof="0">
                <a:ln>
                  <a:noFill/>
                </a:ln>
                <a:solidFill>
                  <a:srgbClr val="464444"/>
                </a:solidFill>
                <a:effectLst/>
                <a:uLnTx/>
                <a:uFillTx/>
                <a:latin typeface="Arial"/>
                <a:ea typeface="Meiryo"/>
                <a:cs typeface="Meiryo"/>
                <a:sym typeface="Meiryo"/>
              </a:rPr>
              <a:t>1</a:t>
            </a:r>
            <a:endParaRPr kumimoji="0" sz="1050" b="0" i="0" u="none" strike="noStrike" kern="0" cap="none" spc="0" normalizeH="0" baseline="0" noProof="0" dirty="0">
              <a:ln>
                <a:noFill/>
              </a:ln>
              <a:solidFill>
                <a:srgbClr val="464444"/>
              </a:solidFill>
              <a:effectLst/>
              <a:uLnTx/>
              <a:uFillTx/>
              <a:latin typeface="Arial"/>
              <a:ea typeface="Meiryo"/>
              <a:cs typeface="Meiryo"/>
              <a:sym typeface="Meiryo"/>
            </a:endParaRPr>
          </a:p>
        </p:txBody>
      </p:sp>
      <p:sp>
        <p:nvSpPr>
          <p:cNvPr id="30" name="Google Shape;53;p9">
            <a:extLst>
              <a:ext uri="{FF2B5EF4-FFF2-40B4-BE49-F238E27FC236}">
                <a16:creationId xmlns:a16="http://schemas.microsoft.com/office/drawing/2014/main" id="{99195E6F-679C-C247-8570-F6978CDF98EC}"/>
              </a:ext>
            </a:extLst>
          </p:cNvPr>
          <p:cNvSpPr txBox="1"/>
          <p:nvPr/>
        </p:nvSpPr>
        <p:spPr>
          <a:xfrm>
            <a:off x="2692426" y="5427764"/>
            <a:ext cx="1423800" cy="276959"/>
          </a:xfrm>
          <a:prstGeom prst="rect">
            <a:avLst/>
          </a:prstGeom>
          <a:noFill/>
          <a:ln>
            <a:noFill/>
          </a:ln>
        </p:spPr>
        <p:txBody>
          <a:bodyPr spcFirstLastPara="1" wrap="square" lIns="91425" tIns="45700" rIns="91425" bIns="45700" anchor="t" anchorCtr="0">
            <a:spAutoFit/>
          </a:bodyPr>
          <a:lstStyle/>
          <a:p>
            <a:pPr marL="0" marR="0" lvl="0" indent="0" algn="r" defTabSz="914400" rtl="0" eaLnBrk="1" fontAlgn="auto" latinLnBrk="0" hangingPunct="1">
              <a:lnSpc>
                <a:spcPct val="100000"/>
              </a:lnSpc>
              <a:spcBef>
                <a:spcPts val="0"/>
              </a:spcBef>
              <a:spcAft>
                <a:spcPts val="0"/>
              </a:spcAft>
              <a:buClr>
                <a:srgbClr val="464444"/>
              </a:buClr>
              <a:buSzPts val="1600"/>
              <a:buFont typeface="Arial"/>
              <a:buNone/>
              <a:tabLst/>
              <a:defRPr/>
            </a:pPr>
            <a:r>
              <a:rPr kumimoji="0" lang="en-US" sz="1200" b="0" i="0" u="none" strike="noStrike" kern="0" cap="none" spc="0" normalizeH="0" baseline="0" noProof="0" dirty="0">
                <a:ln>
                  <a:noFill/>
                </a:ln>
                <a:solidFill>
                  <a:srgbClr val="464444"/>
                </a:solidFill>
                <a:effectLst/>
                <a:uLnTx/>
                <a:uFillTx/>
                <a:latin typeface="Arial"/>
                <a:ea typeface="Meiryo"/>
                <a:cs typeface="Arial"/>
                <a:sym typeface="Meiryo"/>
              </a:rPr>
              <a:t>ad </a:t>
            </a:r>
            <a:r>
              <a:rPr kumimoji="0" lang="en-US" sz="1200" b="0" i="0" u="none" strike="noStrike" kern="0" cap="none" spc="0" normalizeH="0" baseline="0" noProof="0" dirty="0" err="1">
                <a:ln>
                  <a:noFill/>
                </a:ln>
                <a:solidFill>
                  <a:srgbClr val="464444"/>
                </a:solidFill>
                <a:effectLst/>
                <a:uLnTx/>
                <a:uFillTx/>
                <a:latin typeface="Arial"/>
                <a:ea typeface="Meiryo"/>
                <a:cs typeface="Arial"/>
                <a:sym typeface="Meiryo"/>
              </a:rPr>
              <a:t>implacement</a:t>
            </a:r>
            <a:endParaRPr kumimoji="0" sz="1200" b="0" i="0" u="none" strike="noStrike" kern="0" cap="none" spc="0" normalizeH="0" baseline="0" noProof="0" dirty="0">
              <a:ln>
                <a:noFill/>
              </a:ln>
              <a:solidFill>
                <a:srgbClr val="000000"/>
              </a:solidFill>
              <a:effectLst/>
              <a:uLnTx/>
              <a:uFillTx/>
              <a:latin typeface="Arial"/>
              <a:cs typeface="Arial"/>
              <a:sym typeface="Arial"/>
            </a:endParaRPr>
          </a:p>
        </p:txBody>
      </p:sp>
      <p:sp>
        <p:nvSpPr>
          <p:cNvPr id="31" name="Google Shape;54;p9">
            <a:extLst>
              <a:ext uri="{FF2B5EF4-FFF2-40B4-BE49-F238E27FC236}">
                <a16:creationId xmlns:a16="http://schemas.microsoft.com/office/drawing/2014/main" id="{26621A26-518A-4D4A-8F93-F034F80F935B}"/>
              </a:ext>
            </a:extLst>
          </p:cNvPr>
          <p:cNvSpPr/>
          <p:nvPr/>
        </p:nvSpPr>
        <p:spPr>
          <a:xfrm>
            <a:off x="2556241" y="5456064"/>
            <a:ext cx="216000" cy="216000"/>
          </a:xfrm>
          <a:prstGeom prst="rect">
            <a:avLst/>
          </a:prstGeom>
          <a:solidFill>
            <a:srgbClr val="FFFFFF"/>
          </a:solidFill>
          <a:ln w="9525" cap="flat" cmpd="sng">
            <a:solidFill>
              <a:srgbClr val="464444"/>
            </a:solidFill>
            <a:prstDash val="solid"/>
            <a:round/>
            <a:headEnd type="none" w="sm" len="sm"/>
            <a:tailEnd type="none" w="sm" len="sm"/>
          </a:ln>
        </p:spPr>
        <p:txBody>
          <a:bodyPr spcFirstLastPara="1" wrap="square" lIns="0" tIns="3600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464444"/>
              </a:buClr>
              <a:buSzPts val="1100"/>
              <a:buFont typeface="Arial"/>
              <a:buNone/>
              <a:tabLst/>
              <a:defRPr/>
            </a:pPr>
            <a:r>
              <a:rPr kumimoji="0" lang="en-US" altLang="ja-JP" sz="1050" b="0" i="0" u="none" strike="noStrike" kern="0" cap="none" spc="0" normalizeH="0" baseline="0" noProof="0">
                <a:ln>
                  <a:noFill/>
                </a:ln>
                <a:solidFill>
                  <a:srgbClr val="464444"/>
                </a:solidFill>
                <a:effectLst/>
                <a:uLnTx/>
                <a:uFillTx/>
                <a:latin typeface="Arial"/>
                <a:ea typeface="Meiryo"/>
                <a:cs typeface="Meiryo"/>
                <a:sym typeface="Meiryo"/>
              </a:rPr>
              <a:t>4</a:t>
            </a:r>
            <a:endParaRPr kumimoji="0" sz="1050" b="0" i="0" u="none" strike="noStrike" kern="0" cap="none" spc="0" normalizeH="0" baseline="0" noProof="0" dirty="0">
              <a:ln>
                <a:noFill/>
              </a:ln>
              <a:solidFill>
                <a:srgbClr val="464444"/>
              </a:solidFill>
              <a:effectLst/>
              <a:uLnTx/>
              <a:uFillTx/>
              <a:latin typeface="Arial"/>
              <a:ea typeface="Meiryo"/>
              <a:cs typeface="Meiryo"/>
              <a:sym typeface="Meiryo"/>
            </a:endParaRPr>
          </a:p>
        </p:txBody>
      </p:sp>
      <p:sp>
        <p:nvSpPr>
          <p:cNvPr id="32" name="Google Shape;55;p9">
            <a:extLst>
              <a:ext uri="{FF2B5EF4-FFF2-40B4-BE49-F238E27FC236}">
                <a16:creationId xmlns:a16="http://schemas.microsoft.com/office/drawing/2014/main" id="{3A6F57AC-35A3-5843-BA59-CE7F1FB9C869}"/>
              </a:ext>
            </a:extLst>
          </p:cNvPr>
          <p:cNvSpPr txBox="1"/>
          <p:nvPr/>
        </p:nvSpPr>
        <p:spPr>
          <a:xfrm>
            <a:off x="1819722" y="5861914"/>
            <a:ext cx="3285303" cy="276959"/>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464444"/>
              </a:buClr>
              <a:buSzPts val="1400"/>
              <a:buFont typeface="Arial"/>
              <a:buNone/>
              <a:tabLst/>
              <a:defRPr/>
            </a:pPr>
            <a:r>
              <a:rPr kumimoji="0" lang="en-US" altLang="ja-JP" sz="1200" b="0" i="0" u="none" strike="noStrike" kern="0" cap="none" spc="0" normalizeH="0" baseline="0" noProof="0" dirty="0">
                <a:ln>
                  <a:noFill/>
                </a:ln>
                <a:solidFill>
                  <a:srgbClr val="464444"/>
                </a:solidFill>
                <a:effectLst/>
                <a:uLnTx/>
                <a:uFillTx/>
                <a:latin typeface="Arial"/>
                <a:ea typeface="Meiryo"/>
                <a:cs typeface="Meiryo"/>
                <a:sym typeface="Meiryo"/>
              </a:rPr>
              <a:t>user vies ads posted on malicious media</a:t>
            </a:r>
            <a:endParaRPr kumimoji="0" lang="en-US" altLang="ja-JP" sz="1200" b="0" i="0" u="none" strike="noStrike" kern="0" cap="none" spc="0" normalizeH="0" baseline="0" noProof="0" dirty="0">
              <a:ln>
                <a:noFill/>
              </a:ln>
              <a:solidFill>
                <a:srgbClr val="000000"/>
              </a:solidFill>
              <a:effectLst/>
              <a:uLnTx/>
              <a:uFillTx/>
              <a:latin typeface="Arial"/>
              <a:cs typeface="Arial"/>
              <a:sym typeface="Arial"/>
            </a:endParaRPr>
          </a:p>
        </p:txBody>
      </p:sp>
      <p:sp>
        <p:nvSpPr>
          <p:cNvPr id="33" name="Google Shape;56;p9">
            <a:extLst>
              <a:ext uri="{FF2B5EF4-FFF2-40B4-BE49-F238E27FC236}">
                <a16:creationId xmlns:a16="http://schemas.microsoft.com/office/drawing/2014/main" id="{A0B110CF-7300-2D43-B7CA-97EDED2F5C06}"/>
              </a:ext>
            </a:extLst>
          </p:cNvPr>
          <p:cNvSpPr/>
          <p:nvPr/>
        </p:nvSpPr>
        <p:spPr>
          <a:xfrm>
            <a:off x="1603723" y="5890214"/>
            <a:ext cx="216000" cy="216000"/>
          </a:xfrm>
          <a:prstGeom prst="rect">
            <a:avLst/>
          </a:prstGeom>
          <a:solidFill>
            <a:srgbClr val="FFFFFF"/>
          </a:solidFill>
          <a:ln w="9525" cap="flat" cmpd="sng">
            <a:solidFill>
              <a:srgbClr val="464444"/>
            </a:solidFill>
            <a:prstDash val="solid"/>
            <a:round/>
            <a:headEnd type="none" w="sm" len="sm"/>
            <a:tailEnd type="none" w="sm" len="sm"/>
          </a:ln>
        </p:spPr>
        <p:txBody>
          <a:bodyPr spcFirstLastPara="1" wrap="square" lIns="0" tIns="3600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464444"/>
              </a:buClr>
              <a:buSzPts val="1100"/>
              <a:buFont typeface="Arial"/>
              <a:buNone/>
              <a:tabLst/>
              <a:defRPr/>
            </a:pPr>
            <a:r>
              <a:rPr kumimoji="0" lang="en-US" altLang="ja-JP" sz="1050" b="0" i="0" u="none" strike="noStrike" kern="0" cap="none" spc="0" normalizeH="0" baseline="0" noProof="0">
                <a:ln>
                  <a:noFill/>
                </a:ln>
                <a:solidFill>
                  <a:srgbClr val="464444"/>
                </a:solidFill>
                <a:effectLst/>
                <a:uLnTx/>
                <a:uFillTx/>
                <a:latin typeface="Arial"/>
                <a:ea typeface="Meiryo"/>
                <a:cs typeface="Meiryo"/>
                <a:sym typeface="Meiryo"/>
              </a:rPr>
              <a:t>5</a:t>
            </a:r>
            <a:endParaRPr kumimoji="0" sz="1050" b="0" i="0" u="none" strike="noStrike" kern="0" cap="none" spc="0" normalizeH="0" baseline="0" noProof="0" dirty="0">
              <a:ln>
                <a:noFill/>
              </a:ln>
              <a:solidFill>
                <a:srgbClr val="464444"/>
              </a:solidFill>
              <a:effectLst/>
              <a:uLnTx/>
              <a:uFillTx/>
              <a:latin typeface="Arial"/>
              <a:ea typeface="Meiryo"/>
              <a:cs typeface="Meiryo"/>
              <a:sym typeface="Meiryo"/>
            </a:endParaRPr>
          </a:p>
        </p:txBody>
      </p:sp>
      <p:cxnSp>
        <p:nvCxnSpPr>
          <p:cNvPr id="34" name="Google Shape;57;p9">
            <a:extLst>
              <a:ext uri="{FF2B5EF4-FFF2-40B4-BE49-F238E27FC236}">
                <a16:creationId xmlns:a16="http://schemas.microsoft.com/office/drawing/2014/main" id="{95B674F6-1B53-D04D-9F5B-81C9FB6235F7}"/>
              </a:ext>
            </a:extLst>
          </p:cNvPr>
          <p:cNvCxnSpPr>
            <a:cxnSpLocks/>
            <a:stCxn id="28" idx="2"/>
          </p:cNvCxnSpPr>
          <p:nvPr/>
        </p:nvCxnSpPr>
        <p:spPr>
          <a:xfrm>
            <a:off x="4816195" y="2694078"/>
            <a:ext cx="4025" cy="1218203"/>
          </a:xfrm>
          <a:prstGeom prst="straightConnector1">
            <a:avLst/>
          </a:prstGeom>
          <a:noFill/>
          <a:ln w="9525" cap="flat" cmpd="sng">
            <a:solidFill>
              <a:srgbClr val="444141"/>
            </a:solidFill>
            <a:prstDash val="solid"/>
            <a:round/>
            <a:headEnd type="none" w="sm" len="sm"/>
            <a:tailEnd type="none" w="sm" len="sm"/>
          </a:ln>
        </p:spPr>
      </p:cxnSp>
      <p:cxnSp>
        <p:nvCxnSpPr>
          <p:cNvPr id="35" name="Google Shape;58;p9">
            <a:extLst>
              <a:ext uri="{FF2B5EF4-FFF2-40B4-BE49-F238E27FC236}">
                <a16:creationId xmlns:a16="http://schemas.microsoft.com/office/drawing/2014/main" id="{86E605DF-4E4A-CC44-945B-5A9D9FBCCFB7}"/>
              </a:ext>
            </a:extLst>
          </p:cNvPr>
          <p:cNvCxnSpPr>
            <a:cxnSpLocks/>
          </p:cNvCxnSpPr>
          <p:nvPr/>
        </p:nvCxnSpPr>
        <p:spPr>
          <a:xfrm flipH="1" flipV="1">
            <a:off x="4417172" y="5098938"/>
            <a:ext cx="0" cy="762976"/>
          </a:xfrm>
          <a:prstGeom prst="straightConnector1">
            <a:avLst/>
          </a:prstGeom>
          <a:noFill/>
          <a:ln w="9525" cap="flat" cmpd="sng">
            <a:solidFill>
              <a:srgbClr val="444141"/>
            </a:solidFill>
            <a:prstDash val="solid"/>
            <a:round/>
            <a:headEnd type="none" w="sm" len="sm"/>
            <a:tailEnd type="none" w="sm" len="sm"/>
          </a:ln>
        </p:spPr>
      </p:cxnSp>
      <p:cxnSp>
        <p:nvCxnSpPr>
          <p:cNvPr id="36" name="Google Shape;59;p9">
            <a:extLst>
              <a:ext uri="{FF2B5EF4-FFF2-40B4-BE49-F238E27FC236}">
                <a16:creationId xmlns:a16="http://schemas.microsoft.com/office/drawing/2014/main" id="{ECB1AC32-996D-3F4E-B039-F7EA7430C7F4}"/>
              </a:ext>
            </a:extLst>
          </p:cNvPr>
          <p:cNvCxnSpPr>
            <a:cxnSpLocks/>
          </p:cNvCxnSpPr>
          <p:nvPr/>
        </p:nvCxnSpPr>
        <p:spPr>
          <a:xfrm>
            <a:off x="3349570" y="3005206"/>
            <a:ext cx="0" cy="896914"/>
          </a:xfrm>
          <a:prstGeom prst="straightConnector1">
            <a:avLst/>
          </a:prstGeom>
          <a:noFill/>
          <a:ln w="9525" cap="flat" cmpd="sng">
            <a:solidFill>
              <a:srgbClr val="444141"/>
            </a:solidFill>
            <a:prstDash val="solid"/>
            <a:round/>
            <a:headEnd type="none" w="sm" len="sm"/>
            <a:tailEnd type="none" w="sm" len="sm"/>
          </a:ln>
        </p:spPr>
      </p:cxnSp>
      <p:cxnSp>
        <p:nvCxnSpPr>
          <p:cNvPr id="37" name="Google Shape;60;p9">
            <a:extLst>
              <a:ext uri="{FF2B5EF4-FFF2-40B4-BE49-F238E27FC236}">
                <a16:creationId xmlns:a16="http://schemas.microsoft.com/office/drawing/2014/main" id="{CE89485D-DACD-DA4A-B839-E8648AAAE4E5}"/>
              </a:ext>
            </a:extLst>
          </p:cNvPr>
          <p:cNvCxnSpPr>
            <a:cxnSpLocks/>
            <a:endCxn id="30" idx="0"/>
          </p:cNvCxnSpPr>
          <p:nvPr/>
        </p:nvCxnSpPr>
        <p:spPr>
          <a:xfrm>
            <a:off x="3404326" y="5098938"/>
            <a:ext cx="0" cy="328826"/>
          </a:xfrm>
          <a:prstGeom prst="straightConnector1">
            <a:avLst/>
          </a:prstGeom>
          <a:noFill/>
          <a:ln w="9525" cap="flat" cmpd="sng">
            <a:solidFill>
              <a:srgbClr val="444141"/>
            </a:solidFill>
            <a:prstDash val="solid"/>
            <a:round/>
            <a:headEnd type="none" w="sm" len="sm"/>
            <a:tailEnd type="none" w="sm" len="sm"/>
          </a:ln>
        </p:spPr>
      </p:cxnSp>
      <p:cxnSp>
        <p:nvCxnSpPr>
          <p:cNvPr id="38" name="Google Shape;61;p9">
            <a:extLst>
              <a:ext uri="{FF2B5EF4-FFF2-40B4-BE49-F238E27FC236}">
                <a16:creationId xmlns:a16="http://schemas.microsoft.com/office/drawing/2014/main" id="{05F5870F-0711-E64E-BA58-FAD35E837386}"/>
              </a:ext>
            </a:extLst>
          </p:cNvPr>
          <p:cNvCxnSpPr>
            <a:cxnSpLocks/>
            <a:endCxn id="23" idx="0"/>
          </p:cNvCxnSpPr>
          <p:nvPr/>
        </p:nvCxnSpPr>
        <p:spPr>
          <a:xfrm>
            <a:off x="1541684" y="5098938"/>
            <a:ext cx="0" cy="341064"/>
          </a:xfrm>
          <a:prstGeom prst="straightConnector1">
            <a:avLst/>
          </a:prstGeom>
          <a:noFill/>
          <a:ln w="9525" cap="flat" cmpd="sng">
            <a:solidFill>
              <a:srgbClr val="444141"/>
            </a:solidFill>
            <a:prstDash val="solid"/>
            <a:round/>
            <a:headEnd type="none" w="sm" len="sm"/>
            <a:tailEnd type="none" w="sm" len="sm"/>
          </a:ln>
        </p:spPr>
      </p:cxnSp>
      <p:cxnSp>
        <p:nvCxnSpPr>
          <p:cNvPr id="39" name="Google Shape;62;p9">
            <a:extLst>
              <a:ext uri="{FF2B5EF4-FFF2-40B4-BE49-F238E27FC236}">
                <a16:creationId xmlns:a16="http://schemas.microsoft.com/office/drawing/2014/main" id="{3F225B0F-AAF5-6446-814D-75E41D2FCD54}"/>
              </a:ext>
            </a:extLst>
          </p:cNvPr>
          <p:cNvCxnSpPr>
            <a:cxnSpLocks/>
            <a:stCxn id="22" idx="2"/>
          </p:cNvCxnSpPr>
          <p:nvPr/>
        </p:nvCxnSpPr>
        <p:spPr>
          <a:xfrm>
            <a:off x="1390200" y="2689313"/>
            <a:ext cx="213524" cy="1193372"/>
          </a:xfrm>
          <a:prstGeom prst="straightConnector1">
            <a:avLst/>
          </a:prstGeom>
          <a:noFill/>
          <a:ln w="9525" cap="flat" cmpd="sng">
            <a:solidFill>
              <a:srgbClr val="444141"/>
            </a:solidFill>
            <a:prstDash val="solid"/>
            <a:round/>
            <a:headEnd type="none" w="sm" len="sm"/>
            <a:tailEnd type="none" w="sm" len="sm"/>
          </a:ln>
        </p:spPr>
      </p:cxnSp>
      <p:cxnSp>
        <p:nvCxnSpPr>
          <p:cNvPr id="40" name="Google Shape;63;p9">
            <a:extLst>
              <a:ext uri="{FF2B5EF4-FFF2-40B4-BE49-F238E27FC236}">
                <a16:creationId xmlns:a16="http://schemas.microsoft.com/office/drawing/2014/main" id="{EEEB6455-7166-BC48-93F1-A99CCCC3193B}"/>
              </a:ext>
            </a:extLst>
          </p:cNvPr>
          <p:cNvCxnSpPr>
            <a:cxnSpLocks/>
          </p:cNvCxnSpPr>
          <p:nvPr/>
        </p:nvCxnSpPr>
        <p:spPr>
          <a:xfrm>
            <a:off x="2644839" y="2737820"/>
            <a:ext cx="0" cy="1125973"/>
          </a:xfrm>
          <a:prstGeom prst="straightConnector1">
            <a:avLst/>
          </a:prstGeom>
          <a:noFill/>
          <a:ln w="9525" cap="flat" cmpd="sng">
            <a:solidFill>
              <a:srgbClr val="444141"/>
            </a:solidFill>
            <a:prstDash val="solid"/>
            <a:round/>
            <a:headEnd type="none" w="sm" len="sm"/>
            <a:tailEnd type="none" w="sm" len="sm"/>
          </a:ln>
        </p:spPr>
      </p:cxnSp>
      <p:cxnSp>
        <p:nvCxnSpPr>
          <p:cNvPr id="41" name="Google Shape;64;p9">
            <a:extLst>
              <a:ext uri="{FF2B5EF4-FFF2-40B4-BE49-F238E27FC236}">
                <a16:creationId xmlns:a16="http://schemas.microsoft.com/office/drawing/2014/main" id="{D171B7E3-F107-6D4B-B1E4-7494C2889658}"/>
              </a:ext>
            </a:extLst>
          </p:cNvPr>
          <p:cNvCxnSpPr>
            <a:cxnSpLocks/>
          </p:cNvCxnSpPr>
          <p:nvPr/>
        </p:nvCxnSpPr>
        <p:spPr>
          <a:xfrm>
            <a:off x="719244" y="2982120"/>
            <a:ext cx="112672" cy="1262932"/>
          </a:xfrm>
          <a:prstGeom prst="straightConnector1">
            <a:avLst/>
          </a:prstGeom>
          <a:noFill/>
          <a:ln w="9525" cap="flat" cmpd="sng">
            <a:solidFill>
              <a:srgbClr val="444141"/>
            </a:solidFill>
            <a:prstDash val="solid"/>
            <a:round/>
            <a:headEnd type="none" w="sm" len="sm"/>
            <a:tailEnd type="none" w="sm" len="sm"/>
          </a:ln>
        </p:spPr>
      </p:cxnSp>
      <p:sp>
        <p:nvSpPr>
          <p:cNvPr id="42" name="Google Shape;65;p9">
            <a:extLst>
              <a:ext uri="{FF2B5EF4-FFF2-40B4-BE49-F238E27FC236}">
                <a16:creationId xmlns:a16="http://schemas.microsoft.com/office/drawing/2014/main" id="{5CF47C2D-1F65-DC4A-83AC-D5F72CDA5EBF}"/>
              </a:ext>
            </a:extLst>
          </p:cNvPr>
          <p:cNvSpPr/>
          <p:nvPr/>
        </p:nvSpPr>
        <p:spPr>
          <a:xfrm>
            <a:off x="3930413" y="2704247"/>
            <a:ext cx="1891107" cy="666664"/>
          </a:xfrm>
          <a:custGeom>
            <a:avLst/>
            <a:gdLst>
              <a:gd name="connsiteX0" fmla="*/ 10800 w 21600"/>
              <a:gd name="connsiteY0" fmla="*/ 2341 h 21600"/>
              <a:gd name="connsiteX1" fmla="*/ 14522 w 21600"/>
              <a:gd name="connsiteY1" fmla="*/ 0 h 21600"/>
              <a:gd name="connsiteX2" fmla="*/ 15320 w 21600"/>
              <a:gd name="connsiteY2" fmla="*/ 3941 h 21600"/>
              <a:gd name="connsiteX3" fmla="*/ 18380 w 21600"/>
              <a:gd name="connsiteY3" fmla="*/ 4457 h 21600"/>
              <a:gd name="connsiteX4" fmla="*/ 16702 w 21600"/>
              <a:gd name="connsiteY4" fmla="*/ 7315 h 21600"/>
              <a:gd name="connsiteX5" fmla="*/ 21097 w 21600"/>
              <a:gd name="connsiteY5" fmla="*/ 8137 h 21600"/>
              <a:gd name="connsiteX6" fmla="*/ 17607 w 21600"/>
              <a:gd name="connsiteY6" fmla="*/ 10475 h 21600"/>
              <a:gd name="connsiteX7" fmla="*/ 21600 w 21600"/>
              <a:gd name="connsiteY7" fmla="*/ 13290 h 21600"/>
              <a:gd name="connsiteX8" fmla="*/ 19167 w 21600"/>
              <a:gd name="connsiteY8" fmla="*/ 15018 h 21600"/>
              <a:gd name="connsiteX9" fmla="*/ 18145 w 21600"/>
              <a:gd name="connsiteY9" fmla="*/ 18095 h 21600"/>
              <a:gd name="connsiteX10" fmla="*/ 15315 w 21600"/>
              <a:gd name="connsiteY10" fmla="*/ 18147 h 21600"/>
              <a:gd name="connsiteX11" fmla="*/ 13247 w 21600"/>
              <a:gd name="connsiteY11" fmla="*/ 19737 h 21600"/>
              <a:gd name="connsiteX12" fmla="*/ 10661 w 21600"/>
              <a:gd name="connsiteY12" fmla="*/ 18394 h 21600"/>
              <a:gd name="connsiteX13" fmla="*/ 8485 w 21600"/>
              <a:gd name="connsiteY13" fmla="*/ 21600 h 21600"/>
              <a:gd name="connsiteX14" fmla="*/ 7456 w 21600"/>
              <a:gd name="connsiteY14" fmla="*/ 18164 h 21600"/>
              <a:gd name="connsiteX15" fmla="*/ 3726 w 21600"/>
              <a:gd name="connsiteY15" fmla="*/ 18540 h 21600"/>
              <a:gd name="connsiteX16" fmla="*/ 3466 w 21600"/>
              <a:gd name="connsiteY16" fmla="*/ 16243 h 21600"/>
              <a:gd name="connsiteX17" fmla="*/ 135 w 21600"/>
              <a:gd name="connsiteY17" fmla="*/ 14587 h 21600"/>
              <a:gd name="connsiteX18" fmla="*/ 3722 w 21600"/>
              <a:gd name="connsiteY18" fmla="*/ 11775 h 21600"/>
              <a:gd name="connsiteX19" fmla="*/ 0 w 21600"/>
              <a:gd name="connsiteY19" fmla="*/ 8615 h 21600"/>
              <a:gd name="connsiteX20" fmla="*/ 2078 w 21600"/>
              <a:gd name="connsiteY20" fmla="*/ 7268 h 21600"/>
              <a:gd name="connsiteX21" fmla="*/ 370 w 21600"/>
              <a:gd name="connsiteY21" fmla="*/ 2295 h 21600"/>
              <a:gd name="connsiteX22" fmla="*/ 5111 w 21600"/>
              <a:gd name="connsiteY22" fmla="*/ 3322 h 21600"/>
              <a:gd name="connsiteX23" fmla="*/ 8352 w 21600"/>
              <a:gd name="connsiteY23" fmla="*/ 450 h 21600"/>
              <a:gd name="connsiteX24" fmla="*/ 10800 w 21600"/>
              <a:gd name="connsiteY24" fmla="*/ 2341 h 21600"/>
              <a:gd name="connsiteX0" fmla="*/ 10800 w 21600"/>
              <a:gd name="connsiteY0" fmla="*/ 2341 h 21600"/>
              <a:gd name="connsiteX1" fmla="*/ 14522 w 21600"/>
              <a:gd name="connsiteY1" fmla="*/ 0 h 21600"/>
              <a:gd name="connsiteX2" fmla="*/ 15320 w 21600"/>
              <a:gd name="connsiteY2" fmla="*/ 3941 h 21600"/>
              <a:gd name="connsiteX3" fmla="*/ 18380 w 21600"/>
              <a:gd name="connsiteY3" fmla="*/ 4457 h 21600"/>
              <a:gd name="connsiteX4" fmla="*/ 16702 w 21600"/>
              <a:gd name="connsiteY4" fmla="*/ 7315 h 21600"/>
              <a:gd name="connsiteX5" fmla="*/ 21097 w 21600"/>
              <a:gd name="connsiteY5" fmla="*/ 8137 h 21600"/>
              <a:gd name="connsiteX6" fmla="*/ 17607 w 21600"/>
              <a:gd name="connsiteY6" fmla="*/ 10475 h 21600"/>
              <a:gd name="connsiteX7" fmla="*/ 21600 w 21600"/>
              <a:gd name="connsiteY7" fmla="*/ 13290 h 21600"/>
              <a:gd name="connsiteX8" fmla="*/ 19167 w 21600"/>
              <a:gd name="connsiteY8" fmla="*/ 15018 h 21600"/>
              <a:gd name="connsiteX9" fmla="*/ 18145 w 21600"/>
              <a:gd name="connsiteY9" fmla="*/ 18095 h 21600"/>
              <a:gd name="connsiteX10" fmla="*/ 15315 w 21600"/>
              <a:gd name="connsiteY10" fmla="*/ 18147 h 21600"/>
              <a:gd name="connsiteX11" fmla="*/ 13247 w 21600"/>
              <a:gd name="connsiteY11" fmla="*/ 19737 h 21600"/>
              <a:gd name="connsiteX12" fmla="*/ 10661 w 21600"/>
              <a:gd name="connsiteY12" fmla="*/ 18394 h 21600"/>
              <a:gd name="connsiteX13" fmla="*/ 8485 w 21600"/>
              <a:gd name="connsiteY13" fmla="*/ 21600 h 21600"/>
              <a:gd name="connsiteX14" fmla="*/ 7456 w 21600"/>
              <a:gd name="connsiteY14" fmla="*/ 18164 h 21600"/>
              <a:gd name="connsiteX15" fmla="*/ 3726 w 21600"/>
              <a:gd name="connsiteY15" fmla="*/ 18540 h 21600"/>
              <a:gd name="connsiteX16" fmla="*/ 3466 w 21600"/>
              <a:gd name="connsiteY16" fmla="*/ 16243 h 21600"/>
              <a:gd name="connsiteX17" fmla="*/ 135 w 21600"/>
              <a:gd name="connsiteY17" fmla="*/ 14587 h 21600"/>
              <a:gd name="connsiteX18" fmla="*/ 1879 w 21600"/>
              <a:gd name="connsiteY18" fmla="*/ 12124 h 21600"/>
              <a:gd name="connsiteX19" fmla="*/ 0 w 21600"/>
              <a:gd name="connsiteY19" fmla="*/ 8615 h 21600"/>
              <a:gd name="connsiteX20" fmla="*/ 2078 w 21600"/>
              <a:gd name="connsiteY20" fmla="*/ 7268 h 21600"/>
              <a:gd name="connsiteX21" fmla="*/ 370 w 21600"/>
              <a:gd name="connsiteY21" fmla="*/ 2295 h 21600"/>
              <a:gd name="connsiteX22" fmla="*/ 5111 w 21600"/>
              <a:gd name="connsiteY22" fmla="*/ 3322 h 21600"/>
              <a:gd name="connsiteX23" fmla="*/ 8352 w 21600"/>
              <a:gd name="connsiteY23" fmla="*/ 450 h 21600"/>
              <a:gd name="connsiteX24" fmla="*/ 10800 w 21600"/>
              <a:gd name="connsiteY24" fmla="*/ 2341 h 21600"/>
              <a:gd name="connsiteX0" fmla="*/ 10800 w 21600"/>
              <a:gd name="connsiteY0" fmla="*/ 2341 h 21600"/>
              <a:gd name="connsiteX1" fmla="*/ 14522 w 21600"/>
              <a:gd name="connsiteY1" fmla="*/ 0 h 21600"/>
              <a:gd name="connsiteX2" fmla="*/ 15320 w 21600"/>
              <a:gd name="connsiteY2" fmla="*/ 3941 h 21600"/>
              <a:gd name="connsiteX3" fmla="*/ 18380 w 21600"/>
              <a:gd name="connsiteY3" fmla="*/ 4457 h 21600"/>
              <a:gd name="connsiteX4" fmla="*/ 16702 w 21600"/>
              <a:gd name="connsiteY4" fmla="*/ 7315 h 21600"/>
              <a:gd name="connsiteX5" fmla="*/ 21097 w 21600"/>
              <a:gd name="connsiteY5" fmla="*/ 8137 h 21600"/>
              <a:gd name="connsiteX6" fmla="*/ 19081 w 21600"/>
              <a:gd name="connsiteY6" fmla="*/ 10824 h 21600"/>
              <a:gd name="connsiteX7" fmla="*/ 21600 w 21600"/>
              <a:gd name="connsiteY7" fmla="*/ 13290 h 21600"/>
              <a:gd name="connsiteX8" fmla="*/ 19167 w 21600"/>
              <a:gd name="connsiteY8" fmla="*/ 15018 h 21600"/>
              <a:gd name="connsiteX9" fmla="*/ 18145 w 21600"/>
              <a:gd name="connsiteY9" fmla="*/ 18095 h 21600"/>
              <a:gd name="connsiteX10" fmla="*/ 15315 w 21600"/>
              <a:gd name="connsiteY10" fmla="*/ 18147 h 21600"/>
              <a:gd name="connsiteX11" fmla="*/ 13247 w 21600"/>
              <a:gd name="connsiteY11" fmla="*/ 19737 h 21600"/>
              <a:gd name="connsiteX12" fmla="*/ 10661 w 21600"/>
              <a:gd name="connsiteY12" fmla="*/ 18394 h 21600"/>
              <a:gd name="connsiteX13" fmla="*/ 8485 w 21600"/>
              <a:gd name="connsiteY13" fmla="*/ 21600 h 21600"/>
              <a:gd name="connsiteX14" fmla="*/ 7456 w 21600"/>
              <a:gd name="connsiteY14" fmla="*/ 18164 h 21600"/>
              <a:gd name="connsiteX15" fmla="*/ 3726 w 21600"/>
              <a:gd name="connsiteY15" fmla="*/ 18540 h 21600"/>
              <a:gd name="connsiteX16" fmla="*/ 3466 w 21600"/>
              <a:gd name="connsiteY16" fmla="*/ 16243 h 21600"/>
              <a:gd name="connsiteX17" fmla="*/ 135 w 21600"/>
              <a:gd name="connsiteY17" fmla="*/ 14587 h 21600"/>
              <a:gd name="connsiteX18" fmla="*/ 1879 w 21600"/>
              <a:gd name="connsiteY18" fmla="*/ 12124 h 21600"/>
              <a:gd name="connsiteX19" fmla="*/ 0 w 21600"/>
              <a:gd name="connsiteY19" fmla="*/ 8615 h 21600"/>
              <a:gd name="connsiteX20" fmla="*/ 2078 w 21600"/>
              <a:gd name="connsiteY20" fmla="*/ 7268 h 21600"/>
              <a:gd name="connsiteX21" fmla="*/ 370 w 21600"/>
              <a:gd name="connsiteY21" fmla="*/ 2295 h 21600"/>
              <a:gd name="connsiteX22" fmla="*/ 5111 w 21600"/>
              <a:gd name="connsiteY22" fmla="*/ 3322 h 21600"/>
              <a:gd name="connsiteX23" fmla="*/ 8352 w 21600"/>
              <a:gd name="connsiteY23" fmla="*/ 450 h 21600"/>
              <a:gd name="connsiteX24" fmla="*/ 10800 w 21600"/>
              <a:gd name="connsiteY24" fmla="*/ 2341 h 21600"/>
              <a:gd name="connsiteX0" fmla="*/ 10800 w 21600"/>
              <a:gd name="connsiteY0" fmla="*/ 2341 h 21600"/>
              <a:gd name="connsiteX1" fmla="*/ 14522 w 21600"/>
              <a:gd name="connsiteY1" fmla="*/ 0 h 21600"/>
              <a:gd name="connsiteX2" fmla="*/ 15320 w 21600"/>
              <a:gd name="connsiteY2" fmla="*/ 3941 h 21600"/>
              <a:gd name="connsiteX3" fmla="*/ 20837 w 21600"/>
              <a:gd name="connsiteY3" fmla="*/ 2017 h 21600"/>
              <a:gd name="connsiteX4" fmla="*/ 16702 w 21600"/>
              <a:gd name="connsiteY4" fmla="*/ 7315 h 21600"/>
              <a:gd name="connsiteX5" fmla="*/ 21097 w 21600"/>
              <a:gd name="connsiteY5" fmla="*/ 8137 h 21600"/>
              <a:gd name="connsiteX6" fmla="*/ 19081 w 21600"/>
              <a:gd name="connsiteY6" fmla="*/ 10824 h 21600"/>
              <a:gd name="connsiteX7" fmla="*/ 21600 w 21600"/>
              <a:gd name="connsiteY7" fmla="*/ 13290 h 21600"/>
              <a:gd name="connsiteX8" fmla="*/ 19167 w 21600"/>
              <a:gd name="connsiteY8" fmla="*/ 15018 h 21600"/>
              <a:gd name="connsiteX9" fmla="*/ 18145 w 21600"/>
              <a:gd name="connsiteY9" fmla="*/ 18095 h 21600"/>
              <a:gd name="connsiteX10" fmla="*/ 15315 w 21600"/>
              <a:gd name="connsiteY10" fmla="*/ 18147 h 21600"/>
              <a:gd name="connsiteX11" fmla="*/ 13247 w 21600"/>
              <a:gd name="connsiteY11" fmla="*/ 19737 h 21600"/>
              <a:gd name="connsiteX12" fmla="*/ 10661 w 21600"/>
              <a:gd name="connsiteY12" fmla="*/ 18394 h 21600"/>
              <a:gd name="connsiteX13" fmla="*/ 8485 w 21600"/>
              <a:gd name="connsiteY13" fmla="*/ 21600 h 21600"/>
              <a:gd name="connsiteX14" fmla="*/ 7456 w 21600"/>
              <a:gd name="connsiteY14" fmla="*/ 18164 h 21600"/>
              <a:gd name="connsiteX15" fmla="*/ 3726 w 21600"/>
              <a:gd name="connsiteY15" fmla="*/ 18540 h 21600"/>
              <a:gd name="connsiteX16" fmla="*/ 3466 w 21600"/>
              <a:gd name="connsiteY16" fmla="*/ 16243 h 21600"/>
              <a:gd name="connsiteX17" fmla="*/ 135 w 21600"/>
              <a:gd name="connsiteY17" fmla="*/ 14587 h 21600"/>
              <a:gd name="connsiteX18" fmla="*/ 1879 w 21600"/>
              <a:gd name="connsiteY18" fmla="*/ 12124 h 21600"/>
              <a:gd name="connsiteX19" fmla="*/ 0 w 21600"/>
              <a:gd name="connsiteY19" fmla="*/ 8615 h 21600"/>
              <a:gd name="connsiteX20" fmla="*/ 2078 w 21600"/>
              <a:gd name="connsiteY20" fmla="*/ 7268 h 21600"/>
              <a:gd name="connsiteX21" fmla="*/ 370 w 21600"/>
              <a:gd name="connsiteY21" fmla="*/ 2295 h 21600"/>
              <a:gd name="connsiteX22" fmla="*/ 5111 w 21600"/>
              <a:gd name="connsiteY22" fmla="*/ 3322 h 21600"/>
              <a:gd name="connsiteX23" fmla="*/ 8352 w 21600"/>
              <a:gd name="connsiteY23" fmla="*/ 450 h 21600"/>
              <a:gd name="connsiteX24" fmla="*/ 10800 w 21600"/>
              <a:gd name="connsiteY24" fmla="*/ 2341 h 21600"/>
              <a:gd name="connsiteX0" fmla="*/ 10800 w 21600"/>
              <a:gd name="connsiteY0" fmla="*/ 2341 h 21600"/>
              <a:gd name="connsiteX1" fmla="*/ 14522 w 21600"/>
              <a:gd name="connsiteY1" fmla="*/ 0 h 21600"/>
              <a:gd name="connsiteX2" fmla="*/ 15320 w 21600"/>
              <a:gd name="connsiteY2" fmla="*/ 3941 h 21600"/>
              <a:gd name="connsiteX3" fmla="*/ 20837 w 21600"/>
              <a:gd name="connsiteY3" fmla="*/ 2017 h 21600"/>
              <a:gd name="connsiteX4" fmla="*/ 18545 w 21600"/>
              <a:gd name="connsiteY4" fmla="*/ 6618 h 21600"/>
              <a:gd name="connsiteX5" fmla="*/ 21097 w 21600"/>
              <a:gd name="connsiteY5" fmla="*/ 8137 h 21600"/>
              <a:gd name="connsiteX6" fmla="*/ 19081 w 21600"/>
              <a:gd name="connsiteY6" fmla="*/ 10824 h 21600"/>
              <a:gd name="connsiteX7" fmla="*/ 21600 w 21600"/>
              <a:gd name="connsiteY7" fmla="*/ 13290 h 21600"/>
              <a:gd name="connsiteX8" fmla="*/ 19167 w 21600"/>
              <a:gd name="connsiteY8" fmla="*/ 15018 h 21600"/>
              <a:gd name="connsiteX9" fmla="*/ 18145 w 21600"/>
              <a:gd name="connsiteY9" fmla="*/ 18095 h 21600"/>
              <a:gd name="connsiteX10" fmla="*/ 15315 w 21600"/>
              <a:gd name="connsiteY10" fmla="*/ 18147 h 21600"/>
              <a:gd name="connsiteX11" fmla="*/ 13247 w 21600"/>
              <a:gd name="connsiteY11" fmla="*/ 19737 h 21600"/>
              <a:gd name="connsiteX12" fmla="*/ 10661 w 21600"/>
              <a:gd name="connsiteY12" fmla="*/ 18394 h 21600"/>
              <a:gd name="connsiteX13" fmla="*/ 8485 w 21600"/>
              <a:gd name="connsiteY13" fmla="*/ 21600 h 21600"/>
              <a:gd name="connsiteX14" fmla="*/ 7456 w 21600"/>
              <a:gd name="connsiteY14" fmla="*/ 18164 h 21600"/>
              <a:gd name="connsiteX15" fmla="*/ 3726 w 21600"/>
              <a:gd name="connsiteY15" fmla="*/ 18540 h 21600"/>
              <a:gd name="connsiteX16" fmla="*/ 3466 w 21600"/>
              <a:gd name="connsiteY16" fmla="*/ 16243 h 21600"/>
              <a:gd name="connsiteX17" fmla="*/ 135 w 21600"/>
              <a:gd name="connsiteY17" fmla="*/ 14587 h 21600"/>
              <a:gd name="connsiteX18" fmla="*/ 1879 w 21600"/>
              <a:gd name="connsiteY18" fmla="*/ 12124 h 21600"/>
              <a:gd name="connsiteX19" fmla="*/ 0 w 21600"/>
              <a:gd name="connsiteY19" fmla="*/ 8615 h 21600"/>
              <a:gd name="connsiteX20" fmla="*/ 2078 w 21600"/>
              <a:gd name="connsiteY20" fmla="*/ 7268 h 21600"/>
              <a:gd name="connsiteX21" fmla="*/ 370 w 21600"/>
              <a:gd name="connsiteY21" fmla="*/ 2295 h 21600"/>
              <a:gd name="connsiteX22" fmla="*/ 5111 w 21600"/>
              <a:gd name="connsiteY22" fmla="*/ 3322 h 21600"/>
              <a:gd name="connsiteX23" fmla="*/ 8352 w 21600"/>
              <a:gd name="connsiteY23" fmla="*/ 450 h 21600"/>
              <a:gd name="connsiteX24" fmla="*/ 10800 w 21600"/>
              <a:gd name="connsiteY24" fmla="*/ 2341 h 21600"/>
              <a:gd name="connsiteX0" fmla="*/ 10800 w 21600"/>
              <a:gd name="connsiteY0" fmla="*/ 2341 h 21600"/>
              <a:gd name="connsiteX1" fmla="*/ 14522 w 21600"/>
              <a:gd name="connsiteY1" fmla="*/ 0 h 21600"/>
              <a:gd name="connsiteX2" fmla="*/ 15320 w 21600"/>
              <a:gd name="connsiteY2" fmla="*/ 3941 h 21600"/>
              <a:gd name="connsiteX3" fmla="*/ 20837 w 21600"/>
              <a:gd name="connsiteY3" fmla="*/ 2017 h 21600"/>
              <a:gd name="connsiteX4" fmla="*/ 19405 w 21600"/>
              <a:gd name="connsiteY4" fmla="*/ 5572 h 21600"/>
              <a:gd name="connsiteX5" fmla="*/ 21097 w 21600"/>
              <a:gd name="connsiteY5" fmla="*/ 8137 h 21600"/>
              <a:gd name="connsiteX6" fmla="*/ 19081 w 21600"/>
              <a:gd name="connsiteY6" fmla="*/ 10824 h 21600"/>
              <a:gd name="connsiteX7" fmla="*/ 21600 w 21600"/>
              <a:gd name="connsiteY7" fmla="*/ 13290 h 21600"/>
              <a:gd name="connsiteX8" fmla="*/ 19167 w 21600"/>
              <a:gd name="connsiteY8" fmla="*/ 15018 h 21600"/>
              <a:gd name="connsiteX9" fmla="*/ 18145 w 21600"/>
              <a:gd name="connsiteY9" fmla="*/ 18095 h 21600"/>
              <a:gd name="connsiteX10" fmla="*/ 15315 w 21600"/>
              <a:gd name="connsiteY10" fmla="*/ 18147 h 21600"/>
              <a:gd name="connsiteX11" fmla="*/ 13247 w 21600"/>
              <a:gd name="connsiteY11" fmla="*/ 19737 h 21600"/>
              <a:gd name="connsiteX12" fmla="*/ 10661 w 21600"/>
              <a:gd name="connsiteY12" fmla="*/ 18394 h 21600"/>
              <a:gd name="connsiteX13" fmla="*/ 8485 w 21600"/>
              <a:gd name="connsiteY13" fmla="*/ 21600 h 21600"/>
              <a:gd name="connsiteX14" fmla="*/ 7456 w 21600"/>
              <a:gd name="connsiteY14" fmla="*/ 18164 h 21600"/>
              <a:gd name="connsiteX15" fmla="*/ 3726 w 21600"/>
              <a:gd name="connsiteY15" fmla="*/ 18540 h 21600"/>
              <a:gd name="connsiteX16" fmla="*/ 3466 w 21600"/>
              <a:gd name="connsiteY16" fmla="*/ 16243 h 21600"/>
              <a:gd name="connsiteX17" fmla="*/ 135 w 21600"/>
              <a:gd name="connsiteY17" fmla="*/ 14587 h 21600"/>
              <a:gd name="connsiteX18" fmla="*/ 1879 w 21600"/>
              <a:gd name="connsiteY18" fmla="*/ 12124 h 21600"/>
              <a:gd name="connsiteX19" fmla="*/ 0 w 21600"/>
              <a:gd name="connsiteY19" fmla="*/ 8615 h 21600"/>
              <a:gd name="connsiteX20" fmla="*/ 2078 w 21600"/>
              <a:gd name="connsiteY20" fmla="*/ 7268 h 21600"/>
              <a:gd name="connsiteX21" fmla="*/ 370 w 21600"/>
              <a:gd name="connsiteY21" fmla="*/ 2295 h 21600"/>
              <a:gd name="connsiteX22" fmla="*/ 5111 w 21600"/>
              <a:gd name="connsiteY22" fmla="*/ 3322 h 21600"/>
              <a:gd name="connsiteX23" fmla="*/ 8352 w 21600"/>
              <a:gd name="connsiteY23" fmla="*/ 450 h 21600"/>
              <a:gd name="connsiteX24" fmla="*/ 10800 w 21600"/>
              <a:gd name="connsiteY24" fmla="*/ 2341 h 2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1600" h="21600" extrusionOk="0">
                <a:moveTo>
                  <a:pt x="10800" y="2341"/>
                </a:moveTo>
                <a:lnTo>
                  <a:pt x="14522" y="0"/>
                </a:lnTo>
                <a:cubicBezTo>
                  <a:pt x="14400" y="1775"/>
                  <a:pt x="15442" y="2166"/>
                  <a:pt x="15320" y="3941"/>
                </a:cubicBezTo>
                <a:lnTo>
                  <a:pt x="20837" y="2017"/>
                </a:lnTo>
                <a:lnTo>
                  <a:pt x="19405" y="5572"/>
                </a:lnTo>
                <a:lnTo>
                  <a:pt x="21097" y="8137"/>
                </a:lnTo>
                <a:lnTo>
                  <a:pt x="19081" y="10824"/>
                </a:lnTo>
                <a:lnTo>
                  <a:pt x="21600" y="13290"/>
                </a:lnTo>
                <a:lnTo>
                  <a:pt x="19167" y="15018"/>
                </a:lnTo>
                <a:lnTo>
                  <a:pt x="18145" y="18095"/>
                </a:lnTo>
                <a:lnTo>
                  <a:pt x="15315" y="18147"/>
                </a:lnTo>
                <a:lnTo>
                  <a:pt x="13247" y="19737"/>
                </a:lnTo>
                <a:lnTo>
                  <a:pt x="10661" y="18394"/>
                </a:lnTo>
                <a:lnTo>
                  <a:pt x="8485" y="21600"/>
                </a:lnTo>
                <a:cubicBezTo>
                  <a:pt x="8228" y="19609"/>
                  <a:pt x="7713" y="20155"/>
                  <a:pt x="7456" y="18164"/>
                </a:cubicBezTo>
                <a:lnTo>
                  <a:pt x="3726" y="18540"/>
                </a:lnTo>
                <a:cubicBezTo>
                  <a:pt x="3639" y="17774"/>
                  <a:pt x="3553" y="17009"/>
                  <a:pt x="3466" y="16243"/>
                </a:cubicBezTo>
                <a:lnTo>
                  <a:pt x="135" y="14587"/>
                </a:lnTo>
                <a:lnTo>
                  <a:pt x="1879" y="12124"/>
                </a:lnTo>
                <a:lnTo>
                  <a:pt x="0" y="8615"/>
                </a:lnTo>
                <a:lnTo>
                  <a:pt x="2078" y="7268"/>
                </a:lnTo>
                <a:lnTo>
                  <a:pt x="370" y="2295"/>
                </a:lnTo>
                <a:lnTo>
                  <a:pt x="5111" y="3322"/>
                </a:lnTo>
                <a:lnTo>
                  <a:pt x="8352" y="450"/>
                </a:lnTo>
                <a:lnTo>
                  <a:pt x="10800" y="2341"/>
                </a:lnTo>
                <a:close/>
              </a:path>
            </a:pathLst>
          </a:custGeom>
          <a:solidFill>
            <a:srgbClr val="FFFFFF"/>
          </a:solidFill>
          <a:ln w="19050" cap="flat" cmpd="sng">
            <a:solidFill>
              <a:srgbClr val="A70036"/>
            </a:solidFill>
            <a:prstDash val="solid"/>
            <a:round/>
            <a:headEnd type="none" w="sm" len="sm"/>
            <a:tailEnd type="none" w="sm" len="sm"/>
          </a:ln>
        </p:spPr>
        <p:txBody>
          <a:bodyPr spcFirstLastPara="1" wrap="square" lIns="0" tIns="3600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E6004B"/>
              </a:buClr>
              <a:buSzPts val="1600"/>
              <a:buFont typeface="Arial"/>
              <a:buNone/>
              <a:tabLst/>
              <a:defRPr/>
            </a:pPr>
            <a:r>
              <a:rPr kumimoji="0" lang="en-US" sz="1400" b="0" i="0" u="none" strike="noStrike" kern="0" cap="none" spc="0" normalizeH="0" baseline="0" noProof="0" dirty="0">
                <a:ln>
                  <a:noFill/>
                </a:ln>
                <a:solidFill>
                  <a:srgbClr val="E6004B"/>
                </a:solidFill>
                <a:effectLst/>
                <a:uLnTx/>
                <a:uFillTx/>
                <a:latin typeface="Arial"/>
                <a:ea typeface="Meiryo" panose="020B0604030504040204" pitchFamily="34" charset="-128"/>
                <a:cs typeface="Arial"/>
                <a:sym typeface="Century Gothic"/>
              </a:rPr>
              <a:t>unable to verify</a:t>
            </a:r>
          </a:p>
          <a:p>
            <a:pPr marL="0" marR="0" lvl="0" indent="0" algn="ctr" defTabSz="914400" rtl="0" eaLnBrk="1" fontAlgn="auto" latinLnBrk="0" hangingPunct="1">
              <a:lnSpc>
                <a:spcPct val="100000"/>
              </a:lnSpc>
              <a:spcBef>
                <a:spcPts val="0"/>
              </a:spcBef>
              <a:spcAft>
                <a:spcPts val="0"/>
              </a:spcAft>
              <a:buClr>
                <a:srgbClr val="E6004B"/>
              </a:buClr>
              <a:buSzPts val="1600"/>
              <a:buFont typeface="Arial"/>
              <a:buNone/>
              <a:tabLst/>
              <a:defRPr/>
            </a:pPr>
            <a:r>
              <a:rPr kumimoji="0" lang="en-US" sz="1400" b="0" i="0" u="none" strike="noStrike" kern="0" cap="none" spc="0" normalizeH="0" baseline="0" noProof="0" dirty="0">
                <a:ln>
                  <a:noFill/>
                </a:ln>
                <a:solidFill>
                  <a:srgbClr val="E6004B"/>
                </a:solidFill>
                <a:effectLst/>
                <a:uLnTx/>
                <a:uFillTx/>
                <a:latin typeface="Arial"/>
                <a:ea typeface="Meiryo" panose="020B0604030504040204" pitchFamily="34" charset="-128"/>
                <a:cs typeface="Arial"/>
                <a:sym typeface="Century Gothic"/>
              </a:rPr>
              <a:t>the ad issuer</a:t>
            </a:r>
            <a:endParaRPr kumimoji="0" sz="1400" b="0" i="0" u="none" strike="noStrike" kern="0" cap="none" spc="0" normalizeH="0" baseline="0" noProof="0" dirty="0">
              <a:ln>
                <a:noFill/>
              </a:ln>
              <a:solidFill>
                <a:srgbClr val="000000"/>
              </a:solidFill>
              <a:effectLst/>
              <a:uLnTx/>
              <a:uFillTx/>
              <a:latin typeface="Arial"/>
              <a:ea typeface="Meiryo" panose="020B0604030504040204" pitchFamily="34" charset="-128"/>
              <a:cs typeface="Arial"/>
              <a:sym typeface="Arial"/>
            </a:endParaRPr>
          </a:p>
        </p:txBody>
      </p:sp>
      <p:sp>
        <p:nvSpPr>
          <p:cNvPr id="44" name="Google Shape;67;p9">
            <a:extLst>
              <a:ext uri="{FF2B5EF4-FFF2-40B4-BE49-F238E27FC236}">
                <a16:creationId xmlns:a16="http://schemas.microsoft.com/office/drawing/2014/main" id="{67C99A4F-9491-5745-A7AB-B16B3D02C2DE}"/>
              </a:ext>
            </a:extLst>
          </p:cNvPr>
          <p:cNvSpPr/>
          <p:nvPr/>
        </p:nvSpPr>
        <p:spPr>
          <a:xfrm>
            <a:off x="4196921" y="5221654"/>
            <a:ext cx="1803196" cy="594183"/>
          </a:xfrm>
          <a:custGeom>
            <a:avLst/>
            <a:gdLst/>
            <a:ahLst/>
            <a:cxnLst/>
            <a:rect l="l" t="t" r="r" b="b"/>
            <a:pathLst>
              <a:path w="21600" h="23057" extrusionOk="0">
                <a:moveTo>
                  <a:pt x="10800" y="3798"/>
                </a:moveTo>
                <a:lnTo>
                  <a:pt x="14522" y="1457"/>
                </a:lnTo>
                <a:cubicBezTo>
                  <a:pt x="14400" y="3232"/>
                  <a:pt x="15442" y="3623"/>
                  <a:pt x="15320" y="5398"/>
                </a:cubicBezTo>
                <a:lnTo>
                  <a:pt x="19345" y="0"/>
                </a:lnTo>
                <a:lnTo>
                  <a:pt x="18187" y="7589"/>
                </a:lnTo>
                <a:lnTo>
                  <a:pt x="21097" y="9594"/>
                </a:lnTo>
                <a:lnTo>
                  <a:pt x="19092" y="12326"/>
                </a:lnTo>
                <a:lnTo>
                  <a:pt x="21600" y="14747"/>
                </a:lnTo>
                <a:lnTo>
                  <a:pt x="19167" y="16475"/>
                </a:lnTo>
                <a:lnTo>
                  <a:pt x="18145" y="19552"/>
                </a:lnTo>
                <a:lnTo>
                  <a:pt x="15315" y="19604"/>
                </a:lnTo>
                <a:lnTo>
                  <a:pt x="13247" y="21194"/>
                </a:lnTo>
                <a:lnTo>
                  <a:pt x="10661" y="19851"/>
                </a:lnTo>
                <a:lnTo>
                  <a:pt x="8485" y="23057"/>
                </a:lnTo>
                <a:cubicBezTo>
                  <a:pt x="8228" y="21066"/>
                  <a:pt x="7713" y="21612"/>
                  <a:pt x="7456" y="19621"/>
                </a:cubicBezTo>
                <a:lnTo>
                  <a:pt x="3726" y="19997"/>
                </a:lnTo>
                <a:cubicBezTo>
                  <a:pt x="3639" y="19231"/>
                  <a:pt x="3553" y="18466"/>
                  <a:pt x="3466" y="17700"/>
                </a:cubicBezTo>
                <a:lnTo>
                  <a:pt x="135" y="16044"/>
                </a:lnTo>
                <a:lnTo>
                  <a:pt x="2460" y="13626"/>
                </a:lnTo>
                <a:lnTo>
                  <a:pt x="0" y="10072"/>
                </a:lnTo>
                <a:lnTo>
                  <a:pt x="1627" y="9468"/>
                </a:lnTo>
                <a:lnTo>
                  <a:pt x="370" y="3752"/>
                </a:lnTo>
                <a:lnTo>
                  <a:pt x="5111" y="4779"/>
                </a:lnTo>
                <a:lnTo>
                  <a:pt x="8352" y="1907"/>
                </a:lnTo>
                <a:lnTo>
                  <a:pt x="10800" y="3798"/>
                </a:lnTo>
                <a:close/>
              </a:path>
            </a:pathLst>
          </a:custGeom>
          <a:solidFill>
            <a:srgbClr val="E6004B"/>
          </a:solidFill>
          <a:ln w="19050" cap="flat" cmpd="sng">
            <a:solidFill>
              <a:srgbClr val="A70036"/>
            </a:solidFill>
            <a:prstDash val="solid"/>
            <a:round/>
            <a:headEnd type="none" w="sm" len="sm"/>
            <a:tailEnd type="none" w="sm" len="sm"/>
          </a:ln>
        </p:spPr>
        <p:txBody>
          <a:bodyPr spcFirstLastPara="1" wrap="square" lIns="0" tIns="3600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600"/>
              <a:buFont typeface="Arial"/>
              <a:buNone/>
              <a:tabLst/>
              <a:defRPr/>
            </a:pPr>
            <a:r>
              <a:rPr kumimoji="0" lang="en-US" altLang="ja-JP" sz="1400" b="0" i="0" u="none" strike="noStrike" kern="0" cap="none" spc="0" normalizeH="0" baseline="0" noProof="0" dirty="0">
                <a:ln>
                  <a:noFill/>
                </a:ln>
                <a:solidFill>
                  <a:srgbClr val="FFFFFF"/>
                </a:solidFill>
                <a:effectLst/>
                <a:uLnTx/>
                <a:uFillTx/>
                <a:latin typeface="Arial"/>
                <a:ea typeface="Meiryo" panose="020B0604030504040204" pitchFamily="34" charset="-128"/>
                <a:cs typeface="Century Gothic"/>
                <a:sym typeface="Century Gothic"/>
              </a:rPr>
              <a:t>damage to</a:t>
            </a:r>
          </a:p>
          <a:p>
            <a:pPr marL="0" marR="0" lvl="0" indent="0" algn="ctr" defTabSz="914400" rtl="0" eaLnBrk="1" fontAlgn="auto" latinLnBrk="0" hangingPunct="1">
              <a:lnSpc>
                <a:spcPct val="100000"/>
              </a:lnSpc>
              <a:spcBef>
                <a:spcPts val="0"/>
              </a:spcBef>
              <a:spcAft>
                <a:spcPts val="0"/>
              </a:spcAft>
              <a:buClr>
                <a:srgbClr val="FFFFFF"/>
              </a:buClr>
              <a:buSzPts val="1600"/>
              <a:buFont typeface="Arial"/>
              <a:buNone/>
              <a:tabLst/>
              <a:defRPr/>
            </a:pPr>
            <a:r>
              <a:rPr kumimoji="0" lang="en-US" altLang="ja-JP" sz="1400" b="0" i="0" u="none" strike="noStrike" kern="0" cap="none" spc="0" normalizeH="0" baseline="0" noProof="0" dirty="0">
                <a:ln>
                  <a:noFill/>
                </a:ln>
                <a:solidFill>
                  <a:srgbClr val="FFFFFF"/>
                </a:solidFill>
                <a:effectLst/>
                <a:uLnTx/>
                <a:uFillTx/>
                <a:latin typeface="Arial"/>
                <a:ea typeface="Meiryo" panose="020B0604030504040204" pitchFamily="34" charset="-128"/>
                <a:cs typeface="Century Gothic"/>
                <a:sym typeface="Century Gothic"/>
              </a:rPr>
              <a:t>brand image</a:t>
            </a:r>
            <a:endParaRPr kumimoji="0" sz="1200" b="0" i="0" u="none" strike="noStrike" kern="0" cap="none" spc="0" normalizeH="0" baseline="0" noProof="0" dirty="0">
              <a:ln>
                <a:noFill/>
              </a:ln>
              <a:solidFill>
                <a:srgbClr val="000000"/>
              </a:solidFill>
              <a:effectLst/>
              <a:uLnTx/>
              <a:uFillTx/>
              <a:latin typeface="Arial"/>
              <a:ea typeface="Meiryo" panose="020B0604030504040204" pitchFamily="34" charset="-128"/>
              <a:cs typeface="Arial"/>
              <a:sym typeface="Arial"/>
            </a:endParaRPr>
          </a:p>
        </p:txBody>
      </p:sp>
      <p:sp>
        <p:nvSpPr>
          <p:cNvPr id="45" name="Google Shape;68;p9">
            <a:extLst>
              <a:ext uri="{FF2B5EF4-FFF2-40B4-BE49-F238E27FC236}">
                <a16:creationId xmlns:a16="http://schemas.microsoft.com/office/drawing/2014/main" id="{B16127D9-4DA7-E149-A3FD-AEAAD8F75BE1}"/>
              </a:ext>
            </a:extLst>
          </p:cNvPr>
          <p:cNvSpPr/>
          <p:nvPr/>
        </p:nvSpPr>
        <p:spPr>
          <a:xfrm>
            <a:off x="1256129" y="2834962"/>
            <a:ext cx="1579897" cy="577433"/>
          </a:xfrm>
          <a:custGeom>
            <a:avLst/>
            <a:gdLst>
              <a:gd name="connsiteX0" fmla="*/ 10800 w 21600"/>
              <a:gd name="connsiteY0" fmla="*/ 3798 h 23057"/>
              <a:gd name="connsiteX1" fmla="*/ 14522 w 21600"/>
              <a:gd name="connsiteY1" fmla="*/ 1457 h 23057"/>
              <a:gd name="connsiteX2" fmla="*/ 15320 w 21600"/>
              <a:gd name="connsiteY2" fmla="*/ 5398 h 23057"/>
              <a:gd name="connsiteX3" fmla="*/ 19345 w 21600"/>
              <a:gd name="connsiteY3" fmla="*/ 0 h 23057"/>
              <a:gd name="connsiteX4" fmla="*/ 18187 w 21600"/>
              <a:gd name="connsiteY4" fmla="*/ 7589 h 23057"/>
              <a:gd name="connsiteX5" fmla="*/ 21097 w 21600"/>
              <a:gd name="connsiteY5" fmla="*/ 9594 h 23057"/>
              <a:gd name="connsiteX6" fmla="*/ 19092 w 21600"/>
              <a:gd name="connsiteY6" fmla="*/ 12326 h 23057"/>
              <a:gd name="connsiteX7" fmla="*/ 21600 w 21600"/>
              <a:gd name="connsiteY7" fmla="*/ 14747 h 23057"/>
              <a:gd name="connsiteX8" fmla="*/ 19167 w 21600"/>
              <a:gd name="connsiteY8" fmla="*/ 16475 h 23057"/>
              <a:gd name="connsiteX9" fmla="*/ 18145 w 21600"/>
              <a:gd name="connsiteY9" fmla="*/ 19552 h 23057"/>
              <a:gd name="connsiteX10" fmla="*/ 15315 w 21600"/>
              <a:gd name="connsiteY10" fmla="*/ 19604 h 23057"/>
              <a:gd name="connsiteX11" fmla="*/ 13247 w 21600"/>
              <a:gd name="connsiteY11" fmla="*/ 21194 h 23057"/>
              <a:gd name="connsiteX12" fmla="*/ 10661 w 21600"/>
              <a:gd name="connsiteY12" fmla="*/ 19851 h 23057"/>
              <a:gd name="connsiteX13" fmla="*/ 8485 w 21600"/>
              <a:gd name="connsiteY13" fmla="*/ 23057 h 23057"/>
              <a:gd name="connsiteX14" fmla="*/ 7456 w 21600"/>
              <a:gd name="connsiteY14" fmla="*/ 19621 h 23057"/>
              <a:gd name="connsiteX15" fmla="*/ 3726 w 21600"/>
              <a:gd name="connsiteY15" fmla="*/ 19997 h 23057"/>
              <a:gd name="connsiteX16" fmla="*/ 3466 w 21600"/>
              <a:gd name="connsiteY16" fmla="*/ 17700 h 23057"/>
              <a:gd name="connsiteX17" fmla="*/ 135 w 21600"/>
              <a:gd name="connsiteY17" fmla="*/ 16044 h 23057"/>
              <a:gd name="connsiteX18" fmla="*/ 2460 w 21600"/>
              <a:gd name="connsiteY18" fmla="*/ 13626 h 23057"/>
              <a:gd name="connsiteX19" fmla="*/ 0 w 21600"/>
              <a:gd name="connsiteY19" fmla="*/ 10072 h 23057"/>
              <a:gd name="connsiteX20" fmla="*/ 1627 w 21600"/>
              <a:gd name="connsiteY20" fmla="*/ 9468 h 23057"/>
              <a:gd name="connsiteX21" fmla="*/ 1400 w 21600"/>
              <a:gd name="connsiteY21" fmla="*/ 4636 h 23057"/>
              <a:gd name="connsiteX22" fmla="*/ 5111 w 21600"/>
              <a:gd name="connsiteY22" fmla="*/ 4779 h 23057"/>
              <a:gd name="connsiteX23" fmla="*/ 8352 w 21600"/>
              <a:gd name="connsiteY23" fmla="*/ 1907 h 23057"/>
              <a:gd name="connsiteX24" fmla="*/ 10800 w 21600"/>
              <a:gd name="connsiteY24" fmla="*/ 3798 h 23057"/>
              <a:gd name="connsiteX0" fmla="*/ 10800 w 21600"/>
              <a:gd name="connsiteY0" fmla="*/ 3798 h 23057"/>
              <a:gd name="connsiteX1" fmla="*/ 14522 w 21600"/>
              <a:gd name="connsiteY1" fmla="*/ 1457 h 23057"/>
              <a:gd name="connsiteX2" fmla="*/ 15320 w 21600"/>
              <a:gd name="connsiteY2" fmla="*/ 5398 h 23057"/>
              <a:gd name="connsiteX3" fmla="*/ 19345 w 21600"/>
              <a:gd name="connsiteY3" fmla="*/ 0 h 23057"/>
              <a:gd name="connsiteX4" fmla="*/ 19364 w 21600"/>
              <a:gd name="connsiteY4" fmla="*/ 6382 h 23057"/>
              <a:gd name="connsiteX5" fmla="*/ 21097 w 21600"/>
              <a:gd name="connsiteY5" fmla="*/ 9594 h 23057"/>
              <a:gd name="connsiteX6" fmla="*/ 19092 w 21600"/>
              <a:gd name="connsiteY6" fmla="*/ 12326 h 23057"/>
              <a:gd name="connsiteX7" fmla="*/ 21600 w 21600"/>
              <a:gd name="connsiteY7" fmla="*/ 14747 h 23057"/>
              <a:gd name="connsiteX8" fmla="*/ 19167 w 21600"/>
              <a:gd name="connsiteY8" fmla="*/ 16475 h 23057"/>
              <a:gd name="connsiteX9" fmla="*/ 18145 w 21600"/>
              <a:gd name="connsiteY9" fmla="*/ 19552 h 23057"/>
              <a:gd name="connsiteX10" fmla="*/ 15315 w 21600"/>
              <a:gd name="connsiteY10" fmla="*/ 19604 h 23057"/>
              <a:gd name="connsiteX11" fmla="*/ 13247 w 21600"/>
              <a:gd name="connsiteY11" fmla="*/ 21194 h 23057"/>
              <a:gd name="connsiteX12" fmla="*/ 10661 w 21600"/>
              <a:gd name="connsiteY12" fmla="*/ 19851 h 23057"/>
              <a:gd name="connsiteX13" fmla="*/ 8485 w 21600"/>
              <a:gd name="connsiteY13" fmla="*/ 23057 h 23057"/>
              <a:gd name="connsiteX14" fmla="*/ 7456 w 21600"/>
              <a:gd name="connsiteY14" fmla="*/ 19621 h 23057"/>
              <a:gd name="connsiteX15" fmla="*/ 3726 w 21600"/>
              <a:gd name="connsiteY15" fmla="*/ 19997 h 23057"/>
              <a:gd name="connsiteX16" fmla="*/ 3466 w 21600"/>
              <a:gd name="connsiteY16" fmla="*/ 17700 h 23057"/>
              <a:gd name="connsiteX17" fmla="*/ 135 w 21600"/>
              <a:gd name="connsiteY17" fmla="*/ 16044 h 23057"/>
              <a:gd name="connsiteX18" fmla="*/ 2460 w 21600"/>
              <a:gd name="connsiteY18" fmla="*/ 13626 h 23057"/>
              <a:gd name="connsiteX19" fmla="*/ 0 w 21600"/>
              <a:gd name="connsiteY19" fmla="*/ 10072 h 23057"/>
              <a:gd name="connsiteX20" fmla="*/ 1627 w 21600"/>
              <a:gd name="connsiteY20" fmla="*/ 9468 h 23057"/>
              <a:gd name="connsiteX21" fmla="*/ 1400 w 21600"/>
              <a:gd name="connsiteY21" fmla="*/ 4636 h 23057"/>
              <a:gd name="connsiteX22" fmla="*/ 5111 w 21600"/>
              <a:gd name="connsiteY22" fmla="*/ 4779 h 23057"/>
              <a:gd name="connsiteX23" fmla="*/ 8352 w 21600"/>
              <a:gd name="connsiteY23" fmla="*/ 1907 h 23057"/>
              <a:gd name="connsiteX24" fmla="*/ 10800 w 21600"/>
              <a:gd name="connsiteY24" fmla="*/ 3798 h 23057"/>
              <a:gd name="connsiteX0" fmla="*/ 10800 w 21600"/>
              <a:gd name="connsiteY0" fmla="*/ 2341 h 21600"/>
              <a:gd name="connsiteX1" fmla="*/ 14522 w 21600"/>
              <a:gd name="connsiteY1" fmla="*/ 0 h 21600"/>
              <a:gd name="connsiteX2" fmla="*/ 15320 w 21600"/>
              <a:gd name="connsiteY2" fmla="*/ 3941 h 21600"/>
              <a:gd name="connsiteX3" fmla="*/ 18463 w 21600"/>
              <a:gd name="connsiteY3" fmla="*/ 555 h 21600"/>
              <a:gd name="connsiteX4" fmla="*/ 19364 w 21600"/>
              <a:gd name="connsiteY4" fmla="*/ 4925 h 21600"/>
              <a:gd name="connsiteX5" fmla="*/ 21097 w 21600"/>
              <a:gd name="connsiteY5" fmla="*/ 8137 h 21600"/>
              <a:gd name="connsiteX6" fmla="*/ 19092 w 21600"/>
              <a:gd name="connsiteY6" fmla="*/ 10869 h 21600"/>
              <a:gd name="connsiteX7" fmla="*/ 21600 w 21600"/>
              <a:gd name="connsiteY7" fmla="*/ 13290 h 21600"/>
              <a:gd name="connsiteX8" fmla="*/ 19167 w 21600"/>
              <a:gd name="connsiteY8" fmla="*/ 15018 h 21600"/>
              <a:gd name="connsiteX9" fmla="*/ 18145 w 21600"/>
              <a:gd name="connsiteY9" fmla="*/ 18095 h 21600"/>
              <a:gd name="connsiteX10" fmla="*/ 15315 w 21600"/>
              <a:gd name="connsiteY10" fmla="*/ 18147 h 21600"/>
              <a:gd name="connsiteX11" fmla="*/ 13247 w 21600"/>
              <a:gd name="connsiteY11" fmla="*/ 19737 h 21600"/>
              <a:gd name="connsiteX12" fmla="*/ 10661 w 21600"/>
              <a:gd name="connsiteY12" fmla="*/ 18394 h 21600"/>
              <a:gd name="connsiteX13" fmla="*/ 8485 w 21600"/>
              <a:gd name="connsiteY13" fmla="*/ 21600 h 21600"/>
              <a:gd name="connsiteX14" fmla="*/ 7456 w 21600"/>
              <a:gd name="connsiteY14" fmla="*/ 18164 h 21600"/>
              <a:gd name="connsiteX15" fmla="*/ 3726 w 21600"/>
              <a:gd name="connsiteY15" fmla="*/ 18540 h 21600"/>
              <a:gd name="connsiteX16" fmla="*/ 3466 w 21600"/>
              <a:gd name="connsiteY16" fmla="*/ 16243 h 21600"/>
              <a:gd name="connsiteX17" fmla="*/ 135 w 21600"/>
              <a:gd name="connsiteY17" fmla="*/ 14587 h 21600"/>
              <a:gd name="connsiteX18" fmla="*/ 2460 w 21600"/>
              <a:gd name="connsiteY18" fmla="*/ 12169 h 21600"/>
              <a:gd name="connsiteX19" fmla="*/ 0 w 21600"/>
              <a:gd name="connsiteY19" fmla="*/ 8615 h 21600"/>
              <a:gd name="connsiteX20" fmla="*/ 1627 w 21600"/>
              <a:gd name="connsiteY20" fmla="*/ 8011 h 21600"/>
              <a:gd name="connsiteX21" fmla="*/ 1400 w 21600"/>
              <a:gd name="connsiteY21" fmla="*/ 3179 h 21600"/>
              <a:gd name="connsiteX22" fmla="*/ 5111 w 21600"/>
              <a:gd name="connsiteY22" fmla="*/ 3322 h 21600"/>
              <a:gd name="connsiteX23" fmla="*/ 8352 w 21600"/>
              <a:gd name="connsiteY23" fmla="*/ 450 h 21600"/>
              <a:gd name="connsiteX24" fmla="*/ 10800 w 21600"/>
              <a:gd name="connsiteY24" fmla="*/ 2341 h 2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1600" h="21600" extrusionOk="0">
                <a:moveTo>
                  <a:pt x="10800" y="2341"/>
                </a:moveTo>
                <a:lnTo>
                  <a:pt x="14522" y="0"/>
                </a:lnTo>
                <a:cubicBezTo>
                  <a:pt x="14400" y="1775"/>
                  <a:pt x="15442" y="2166"/>
                  <a:pt x="15320" y="3941"/>
                </a:cubicBezTo>
                <a:lnTo>
                  <a:pt x="18463" y="555"/>
                </a:lnTo>
                <a:cubicBezTo>
                  <a:pt x="18469" y="2682"/>
                  <a:pt x="19358" y="2798"/>
                  <a:pt x="19364" y="4925"/>
                </a:cubicBezTo>
                <a:lnTo>
                  <a:pt x="21097" y="8137"/>
                </a:lnTo>
                <a:lnTo>
                  <a:pt x="19092" y="10869"/>
                </a:lnTo>
                <a:lnTo>
                  <a:pt x="21600" y="13290"/>
                </a:lnTo>
                <a:lnTo>
                  <a:pt x="19167" y="15018"/>
                </a:lnTo>
                <a:lnTo>
                  <a:pt x="18145" y="18095"/>
                </a:lnTo>
                <a:lnTo>
                  <a:pt x="15315" y="18147"/>
                </a:lnTo>
                <a:lnTo>
                  <a:pt x="13247" y="19737"/>
                </a:lnTo>
                <a:lnTo>
                  <a:pt x="10661" y="18394"/>
                </a:lnTo>
                <a:lnTo>
                  <a:pt x="8485" y="21600"/>
                </a:lnTo>
                <a:cubicBezTo>
                  <a:pt x="8228" y="19609"/>
                  <a:pt x="7713" y="20155"/>
                  <a:pt x="7456" y="18164"/>
                </a:cubicBezTo>
                <a:lnTo>
                  <a:pt x="3726" y="18540"/>
                </a:lnTo>
                <a:cubicBezTo>
                  <a:pt x="3639" y="17774"/>
                  <a:pt x="3553" y="17009"/>
                  <a:pt x="3466" y="16243"/>
                </a:cubicBezTo>
                <a:lnTo>
                  <a:pt x="135" y="14587"/>
                </a:lnTo>
                <a:lnTo>
                  <a:pt x="2460" y="12169"/>
                </a:lnTo>
                <a:lnTo>
                  <a:pt x="0" y="8615"/>
                </a:lnTo>
                <a:lnTo>
                  <a:pt x="1627" y="8011"/>
                </a:lnTo>
                <a:cubicBezTo>
                  <a:pt x="1551" y="6400"/>
                  <a:pt x="1476" y="4790"/>
                  <a:pt x="1400" y="3179"/>
                </a:cubicBezTo>
                <a:lnTo>
                  <a:pt x="5111" y="3322"/>
                </a:lnTo>
                <a:lnTo>
                  <a:pt x="8352" y="450"/>
                </a:lnTo>
                <a:lnTo>
                  <a:pt x="10800" y="2341"/>
                </a:lnTo>
                <a:close/>
              </a:path>
            </a:pathLst>
          </a:custGeom>
          <a:solidFill>
            <a:srgbClr val="E6004B"/>
          </a:solidFill>
          <a:ln w="19050" cap="flat" cmpd="sng">
            <a:solidFill>
              <a:srgbClr val="A70036"/>
            </a:solidFill>
            <a:prstDash val="solid"/>
            <a:round/>
            <a:headEnd type="none" w="sm" len="sm"/>
            <a:tailEnd type="none" w="sm" len="sm"/>
          </a:ln>
        </p:spPr>
        <p:txBody>
          <a:bodyPr spcFirstLastPara="1" wrap="square" lIns="0" tIns="3600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600"/>
              <a:buFont typeface="Arial"/>
              <a:buNone/>
              <a:tabLst/>
              <a:defRPr/>
            </a:pPr>
            <a:r>
              <a:rPr kumimoji="0" lang="en-US" altLang="ja-JP" sz="1400" b="0" i="0" u="none" strike="noStrike" kern="0" cap="none" spc="0" normalizeH="0" baseline="0" noProof="0" dirty="0">
                <a:ln>
                  <a:noFill/>
                </a:ln>
                <a:solidFill>
                  <a:srgbClr val="FFFFFF"/>
                </a:solidFill>
                <a:effectLst/>
                <a:uLnTx/>
                <a:uFillTx/>
                <a:latin typeface="Arial"/>
                <a:ea typeface="Meiryo" panose="020B0604030504040204" pitchFamily="34" charset="-128"/>
                <a:cs typeface="Century Gothic"/>
                <a:sym typeface="Century Gothic"/>
              </a:rPr>
              <a:t>unaccounted</a:t>
            </a:r>
          </a:p>
          <a:p>
            <a:pPr marL="0" marR="0" lvl="0" indent="0" algn="ctr" defTabSz="914400" rtl="0" eaLnBrk="1" fontAlgn="auto" latinLnBrk="0" hangingPunct="1">
              <a:lnSpc>
                <a:spcPct val="100000"/>
              </a:lnSpc>
              <a:spcBef>
                <a:spcPts val="0"/>
              </a:spcBef>
              <a:spcAft>
                <a:spcPts val="0"/>
              </a:spcAft>
              <a:buClr>
                <a:srgbClr val="FFFFFF"/>
              </a:buClr>
              <a:buSzPts val="1600"/>
              <a:buFont typeface="Arial"/>
              <a:buNone/>
              <a:tabLst/>
              <a:defRPr/>
            </a:pPr>
            <a:r>
              <a:rPr kumimoji="0" lang="en-US" sz="1200" b="0" i="0" u="none" strike="noStrike" kern="0" cap="none" spc="0" normalizeH="0" baseline="0" noProof="0" dirty="0">
                <a:ln>
                  <a:noFill/>
                </a:ln>
                <a:solidFill>
                  <a:srgbClr val="FFFFFF"/>
                </a:solidFill>
                <a:effectLst/>
                <a:uLnTx/>
                <a:uFillTx/>
                <a:latin typeface="Arial"/>
                <a:ea typeface="Meiryo" panose="020B0604030504040204" pitchFamily="34" charset="-128"/>
                <a:cs typeface="Arial"/>
                <a:sym typeface="Century Gothic"/>
              </a:rPr>
              <a:t>Verification</a:t>
            </a:r>
            <a:endParaRPr kumimoji="0" sz="1200" b="0" i="0" u="none" strike="noStrike" kern="0" cap="none" spc="0" normalizeH="0" baseline="0" noProof="0" dirty="0">
              <a:ln>
                <a:noFill/>
              </a:ln>
              <a:solidFill>
                <a:srgbClr val="000000"/>
              </a:solidFill>
              <a:effectLst/>
              <a:uLnTx/>
              <a:uFillTx/>
              <a:latin typeface="Arial"/>
              <a:ea typeface="Meiryo" panose="020B0604030504040204" pitchFamily="34" charset="-128"/>
              <a:cs typeface="Arial"/>
              <a:sym typeface="Arial"/>
            </a:endParaRPr>
          </a:p>
        </p:txBody>
      </p:sp>
      <p:sp>
        <p:nvSpPr>
          <p:cNvPr id="46" name="Google Shape;69;p9">
            <a:extLst>
              <a:ext uri="{FF2B5EF4-FFF2-40B4-BE49-F238E27FC236}">
                <a16:creationId xmlns:a16="http://schemas.microsoft.com/office/drawing/2014/main" id="{D32FE0A9-90A3-8045-B076-E4755CF9870B}"/>
              </a:ext>
            </a:extLst>
          </p:cNvPr>
          <p:cNvSpPr txBox="1"/>
          <p:nvPr/>
        </p:nvSpPr>
        <p:spPr>
          <a:xfrm>
            <a:off x="179923" y="6293007"/>
            <a:ext cx="4499653" cy="230792"/>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464444"/>
              </a:buClr>
              <a:buSzPts val="800"/>
              <a:buFont typeface="Arial"/>
              <a:buNone/>
              <a:tabLst/>
              <a:defRPr/>
            </a:pPr>
            <a:r>
              <a:rPr kumimoji="0" lang="ja-JP" altLang="en-US" sz="900" b="0" i="0" u="none" strike="noStrike" kern="0" cap="none" spc="0" normalizeH="0" baseline="0" noProof="0">
                <a:ln>
                  <a:noFill/>
                </a:ln>
                <a:solidFill>
                  <a:srgbClr val="464444"/>
                </a:solidFill>
                <a:effectLst/>
                <a:uLnTx/>
                <a:uFillTx/>
                <a:latin typeface="Arial"/>
                <a:ea typeface="Meiryo"/>
                <a:cs typeface="Meiryo"/>
                <a:sym typeface="Meiryo"/>
              </a:rPr>
              <a:t>*</a:t>
            </a:r>
            <a:r>
              <a:rPr kumimoji="0" lang="en-US" altLang="ja-JP" sz="900" b="0" i="0" u="none" strike="noStrike" kern="0" cap="none" spc="0" normalizeH="0" baseline="0" noProof="0">
                <a:ln>
                  <a:noFill/>
                </a:ln>
                <a:solidFill>
                  <a:srgbClr val="464444"/>
                </a:solidFill>
                <a:effectLst/>
                <a:uLnTx/>
                <a:uFillTx/>
                <a:latin typeface="Arial"/>
                <a:ea typeface="Meiryo"/>
                <a:cs typeface="Meiryo"/>
                <a:sym typeface="Meiryo"/>
              </a:rPr>
              <a:t>DSP</a:t>
            </a:r>
            <a:r>
              <a:rPr kumimoji="0" lang="en-US" altLang="ja-JP" sz="900" b="0" i="0" u="none" strike="noStrike" kern="0" cap="none" spc="0" normalizeH="0" baseline="0" noProof="0" dirty="0">
                <a:ln>
                  <a:noFill/>
                </a:ln>
                <a:solidFill>
                  <a:srgbClr val="464444"/>
                </a:solidFill>
                <a:effectLst/>
                <a:uLnTx/>
                <a:uFillTx/>
                <a:latin typeface="Arial"/>
                <a:ea typeface="Meiryo"/>
                <a:cs typeface="Meiryo"/>
                <a:sym typeface="Meiryo"/>
              </a:rPr>
              <a:t>: Demand Side Platform, </a:t>
            </a:r>
            <a:r>
              <a:rPr kumimoji="0" lang="en-US" altLang="ja-JP" sz="900" b="0" i="0" u="none" strike="noStrike" kern="0" cap="none" spc="0" normalizeH="0" baseline="0" noProof="0">
                <a:ln>
                  <a:noFill/>
                </a:ln>
                <a:solidFill>
                  <a:srgbClr val="464444"/>
                </a:solidFill>
                <a:effectLst/>
                <a:uLnTx/>
                <a:uFillTx/>
                <a:latin typeface="Arial"/>
                <a:ea typeface="Meiryo"/>
                <a:cs typeface="Meiryo"/>
                <a:sym typeface="Meiryo"/>
              </a:rPr>
              <a:t>SSP</a:t>
            </a:r>
            <a:r>
              <a:rPr kumimoji="0" lang="en-US" altLang="ja-JP" sz="900" b="0" i="0" u="none" strike="noStrike" kern="0" cap="none" spc="0" normalizeH="0" baseline="0" noProof="0" dirty="0">
                <a:ln>
                  <a:noFill/>
                </a:ln>
                <a:solidFill>
                  <a:srgbClr val="464444"/>
                </a:solidFill>
                <a:effectLst/>
                <a:uLnTx/>
                <a:uFillTx/>
                <a:latin typeface="Arial"/>
                <a:ea typeface="Meiryo"/>
                <a:cs typeface="Meiryo"/>
                <a:sym typeface="Meiryo"/>
              </a:rPr>
              <a:t>: Supply Side Platform</a:t>
            </a:r>
            <a:endParaRPr kumimoji="0" sz="900" b="0" i="0" u="none" strike="noStrike" kern="0" cap="none" spc="0" normalizeH="0" baseline="0" noProof="0" dirty="0">
              <a:ln>
                <a:noFill/>
              </a:ln>
              <a:solidFill>
                <a:srgbClr val="464444"/>
              </a:solidFill>
              <a:effectLst/>
              <a:uLnTx/>
              <a:uFillTx/>
              <a:latin typeface="Arial"/>
              <a:ea typeface="Meiryo"/>
              <a:cs typeface="Meiryo"/>
              <a:sym typeface="Meiryo"/>
            </a:endParaRPr>
          </a:p>
        </p:txBody>
      </p:sp>
      <p:sp>
        <p:nvSpPr>
          <p:cNvPr id="47" name="Google Shape;70;p9">
            <a:extLst>
              <a:ext uri="{FF2B5EF4-FFF2-40B4-BE49-F238E27FC236}">
                <a16:creationId xmlns:a16="http://schemas.microsoft.com/office/drawing/2014/main" id="{883C4991-CB04-0646-9244-E4F80A9285A0}"/>
              </a:ext>
            </a:extLst>
          </p:cNvPr>
          <p:cNvSpPr/>
          <p:nvPr/>
        </p:nvSpPr>
        <p:spPr>
          <a:xfrm>
            <a:off x="4867989" y="4393459"/>
            <a:ext cx="1095729" cy="823756"/>
          </a:xfrm>
          <a:custGeom>
            <a:avLst/>
            <a:gdLst/>
            <a:ahLst/>
            <a:cxnLst/>
            <a:rect l="l" t="t" r="r" b="b"/>
            <a:pathLst>
              <a:path w="21600" h="23057" extrusionOk="0">
                <a:moveTo>
                  <a:pt x="10800" y="3798"/>
                </a:moveTo>
                <a:lnTo>
                  <a:pt x="14522" y="1457"/>
                </a:lnTo>
                <a:cubicBezTo>
                  <a:pt x="14400" y="3232"/>
                  <a:pt x="15442" y="3623"/>
                  <a:pt x="15320" y="5398"/>
                </a:cubicBezTo>
                <a:lnTo>
                  <a:pt x="19345" y="0"/>
                </a:lnTo>
                <a:lnTo>
                  <a:pt x="18187" y="7589"/>
                </a:lnTo>
                <a:lnTo>
                  <a:pt x="21097" y="9594"/>
                </a:lnTo>
                <a:lnTo>
                  <a:pt x="19092" y="12326"/>
                </a:lnTo>
                <a:lnTo>
                  <a:pt x="21600" y="14747"/>
                </a:lnTo>
                <a:lnTo>
                  <a:pt x="19167" y="16475"/>
                </a:lnTo>
                <a:lnTo>
                  <a:pt x="18145" y="19552"/>
                </a:lnTo>
                <a:lnTo>
                  <a:pt x="15315" y="19604"/>
                </a:lnTo>
                <a:lnTo>
                  <a:pt x="13247" y="21194"/>
                </a:lnTo>
                <a:lnTo>
                  <a:pt x="10661" y="19851"/>
                </a:lnTo>
                <a:lnTo>
                  <a:pt x="8485" y="23057"/>
                </a:lnTo>
                <a:cubicBezTo>
                  <a:pt x="8228" y="21066"/>
                  <a:pt x="7713" y="21612"/>
                  <a:pt x="7456" y="19621"/>
                </a:cubicBezTo>
                <a:lnTo>
                  <a:pt x="3726" y="19997"/>
                </a:lnTo>
                <a:cubicBezTo>
                  <a:pt x="3639" y="19231"/>
                  <a:pt x="3553" y="18466"/>
                  <a:pt x="3466" y="17700"/>
                </a:cubicBezTo>
                <a:lnTo>
                  <a:pt x="135" y="16044"/>
                </a:lnTo>
                <a:lnTo>
                  <a:pt x="2460" y="13626"/>
                </a:lnTo>
                <a:lnTo>
                  <a:pt x="0" y="10072"/>
                </a:lnTo>
                <a:lnTo>
                  <a:pt x="1627" y="9468"/>
                </a:lnTo>
                <a:lnTo>
                  <a:pt x="370" y="3752"/>
                </a:lnTo>
                <a:lnTo>
                  <a:pt x="5111" y="4779"/>
                </a:lnTo>
                <a:lnTo>
                  <a:pt x="8352" y="1907"/>
                </a:lnTo>
                <a:lnTo>
                  <a:pt x="10800" y="3798"/>
                </a:lnTo>
                <a:close/>
              </a:path>
            </a:pathLst>
          </a:custGeom>
          <a:solidFill>
            <a:srgbClr val="E6004B"/>
          </a:solidFill>
          <a:ln w="19050" cap="flat" cmpd="sng">
            <a:solidFill>
              <a:srgbClr val="A70036"/>
            </a:solidFill>
            <a:prstDash val="solid"/>
            <a:round/>
            <a:headEnd type="none" w="sm" len="sm"/>
            <a:tailEnd type="none" w="sm" len="sm"/>
          </a:ln>
        </p:spPr>
        <p:txBody>
          <a:bodyPr spcFirstLastPara="1" wrap="square" lIns="0" tIns="3600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600"/>
              <a:buFont typeface="Arial"/>
              <a:buNone/>
              <a:tabLst/>
              <a:defRPr/>
            </a:pPr>
            <a:r>
              <a:rPr kumimoji="0" lang="en-US" sz="1400" b="0" i="0" u="none" strike="noStrike" kern="0" cap="none" spc="0" normalizeH="0" baseline="0" noProof="0" dirty="0">
                <a:ln>
                  <a:noFill/>
                </a:ln>
                <a:solidFill>
                  <a:srgbClr val="FFFFFF"/>
                </a:solidFill>
                <a:effectLst/>
                <a:uLnTx/>
                <a:uFillTx/>
                <a:latin typeface="Arial"/>
                <a:ea typeface="Meiryo" panose="020B0604030504040204" pitchFamily="34" charset="-128"/>
                <a:cs typeface="Arial"/>
                <a:sym typeface="Century Gothic"/>
              </a:rPr>
              <a:t>phishing</a:t>
            </a:r>
          </a:p>
          <a:p>
            <a:pPr marL="0" marR="0" lvl="0" indent="0" algn="ctr" defTabSz="914400" rtl="0" eaLnBrk="1" fontAlgn="auto" latinLnBrk="0" hangingPunct="1">
              <a:lnSpc>
                <a:spcPct val="100000"/>
              </a:lnSpc>
              <a:spcBef>
                <a:spcPts val="0"/>
              </a:spcBef>
              <a:spcAft>
                <a:spcPts val="0"/>
              </a:spcAft>
              <a:buClr>
                <a:srgbClr val="FFFFFF"/>
              </a:buClr>
              <a:buSzPts val="1600"/>
              <a:buFont typeface="Arial"/>
              <a:buNone/>
              <a:tabLst/>
              <a:defRPr/>
            </a:pPr>
            <a:r>
              <a:rPr kumimoji="0" lang="en-US" sz="1400" b="0" i="0" u="none" strike="noStrike" kern="0" cap="none" spc="0" normalizeH="0" baseline="0" noProof="0" dirty="0">
                <a:ln>
                  <a:noFill/>
                </a:ln>
                <a:solidFill>
                  <a:srgbClr val="FFFFFF"/>
                </a:solidFill>
                <a:effectLst/>
                <a:uLnTx/>
                <a:uFillTx/>
                <a:latin typeface="Arial"/>
                <a:ea typeface="Meiryo" panose="020B0604030504040204" pitchFamily="34" charset="-128"/>
                <a:cs typeface="Arial"/>
                <a:sym typeface="Century Gothic"/>
              </a:rPr>
              <a:t>scams</a:t>
            </a:r>
            <a:endParaRPr kumimoji="0" sz="1200" b="0" i="0" u="none" strike="noStrike" kern="0" cap="none" spc="0" normalizeH="0" baseline="0" noProof="0" dirty="0">
              <a:ln>
                <a:noFill/>
              </a:ln>
              <a:solidFill>
                <a:srgbClr val="000000"/>
              </a:solidFill>
              <a:effectLst/>
              <a:uLnTx/>
              <a:uFillTx/>
              <a:latin typeface="Arial"/>
              <a:ea typeface="Meiryo" panose="020B0604030504040204" pitchFamily="34" charset="-128"/>
              <a:cs typeface="Arial"/>
              <a:sym typeface="Arial"/>
            </a:endParaRPr>
          </a:p>
        </p:txBody>
      </p:sp>
      <p:cxnSp>
        <p:nvCxnSpPr>
          <p:cNvPr id="52" name="Google Shape;35;p9">
            <a:extLst>
              <a:ext uri="{FF2B5EF4-FFF2-40B4-BE49-F238E27FC236}">
                <a16:creationId xmlns:a16="http://schemas.microsoft.com/office/drawing/2014/main" id="{9368B6F0-4B53-EF41-96B2-496A0BF83351}"/>
              </a:ext>
            </a:extLst>
          </p:cNvPr>
          <p:cNvCxnSpPr>
            <a:cxnSpLocks/>
          </p:cNvCxnSpPr>
          <p:nvPr/>
        </p:nvCxnSpPr>
        <p:spPr>
          <a:xfrm>
            <a:off x="1417499" y="4045920"/>
            <a:ext cx="295549" cy="0"/>
          </a:xfrm>
          <a:prstGeom prst="straightConnector1">
            <a:avLst/>
          </a:prstGeom>
          <a:noFill/>
          <a:ln w="76200" cap="flat" cmpd="sng">
            <a:solidFill>
              <a:srgbClr val="464444"/>
            </a:solidFill>
            <a:prstDash val="solid"/>
            <a:round/>
            <a:headEnd type="none" w="sm" len="sm"/>
            <a:tailEnd type="triangle" w="med" len="med"/>
          </a:ln>
        </p:spPr>
      </p:cxnSp>
      <p:cxnSp>
        <p:nvCxnSpPr>
          <p:cNvPr id="53" name="Google Shape;35;p9">
            <a:extLst>
              <a:ext uri="{FF2B5EF4-FFF2-40B4-BE49-F238E27FC236}">
                <a16:creationId xmlns:a16="http://schemas.microsoft.com/office/drawing/2014/main" id="{E90ECFFA-1479-CE4E-BBEA-C843D0A0AE2D}"/>
              </a:ext>
            </a:extLst>
          </p:cNvPr>
          <p:cNvCxnSpPr>
            <a:cxnSpLocks/>
          </p:cNvCxnSpPr>
          <p:nvPr/>
        </p:nvCxnSpPr>
        <p:spPr>
          <a:xfrm flipH="1">
            <a:off x="2461504" y="4045920"/>
            <a:ext cx="295549" cy="0"/>
          </a:xfrm>
          <a:prstGeom prst="straightConnector1">
            <a:avLst/>
          </a:prstGeom>
          <a:noFill/>
          <a:ln w="76200" cap="flat" cmpd="sng">
            <a:solidFill>
              <a:srgbClr val="464444"/>
            </a:solidFill>
            <a:prstDash val="solid"/>
            <a:round/>
            <a:headEnd type="none" w="sm" len="sm"/>
            <a:tailEnd type="triangle" w="med" len="med"/>
          </a:ln>
        </p:spPr>
      </p:cxnSp>
      <p:sp>
        <p:nvSpPr>
          <p:cNvPr id="89" name="Google Shape;30;p9">
            <a:extLst>
              <a:ext uri="{FF2B5EF4-FFF2-40B4-BE49-F238E27FC236}">
                <a16:creationId xmlns:a16="http://schemas.microsoft.com/office/drawing/2014/main" id="{37B5CECF-CD14-474E-A512-559FD7CAB9F5}"/>
              </a:ext>
            </a:extLst>
          </p:cNvPr>
          <p:cNvSpPr/>
          <p:nvPr/>
        </p:nvSpPr>
        <p:spPr>
          <a:xfrm>
            <a:off x="6486640" y="3662968"/>
            <a:ext cx="430388" cy="1576400"/>
          </a:xfrm>
          <a:prstGeom prst="rect">
            <a:avLst/>
          </a:prstGeom>
          <a:solidFill>
            <a:srgbClr val="FFFFFF"/>
          </a:solidFill>
          <a:ln w="25400" cap="flat" cmpd="sng">
            <a:solidFill>
              <a:srgbClr val="464444"/>
            </a:solidFill>
            <a:prstDash val="solid"/>
            <a:round/>
            <a:headEnd type="none" w="sm" len="sm"/>
            <a:tailEnd type="none" w="sm" len="sm"/>
          </a:ln>
        </p:spPr>
        <p:txBody>
          <a:bodyPr spcFirstLastPara="1" vert="eaVert"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464444"/>
              </a:buClr>
              <a:buSzPts val="2000"/>
              <a:buFont typeface="Arial"/>
              <a:buNone/>
              <a:tabLst/>
              <a:defRPr/>
            </a:pPr>
            <a:r>
              <a:rPr kumimoji="0" lang="en-US" altLang="ja-JP" sz="1600" b="0" i="0" u="none" strike="noStrike" kern="0" cap="none" spc="0" normalizeH="0" baseline="0" noProof="0" dirty="0">
                <a:ln>
                  <a:noFill/>
                </a:ln>
                <a:solidFill>
                  <a:srgbClr val="464444"/>
                </a:solidFill>
                <a:effectLst/>
                <a:uLnTx/>
                <a:uFillTx/>
                <a:latin typeface="Arial"/>
                <a:ea typeface="Meiryo" panose="020B0604030504040204" pitchFamily="34" charset="-128"/>
                <a:cs typeface="Century Gothic"/>
                <a:sym typeface="Century Gothic"/>
              </a:rPr>
              <a:t>Advertiser</a:t>
            </a:r>
            <a:endParaRPr kumimoji="0" sz="1100" b="0" i="0" u="none" strike="noStrike" kern="0" cap="none" spc="0" normalizeH="0" baseline="0" noProof="0" dirty="0">
              <a:ln>
                <a:noFill/>
              </a:ln>
              <a:solidFill>
                <a:srgbClr val="000000"/>
              </a:solidFill>
              <a:effectLst/>
              <a:uLnTx/>
              <a:uFillTx/>
              <a:latin typeface="Arial"/>
              <a:ea typeface="Meiryo" panose="020B0604030504040204" pitchFamily="34" charset="-128"/>
              <a:cs typeface="Arial"/>
              <a:sym typeface="Arial"/>
            </a:endParaRPr>
          </a:p>
        </p:txBody>
      </p:sp>
      <p:sp>
        <p:nvSpPr>
          <p:cNvPr id="90" name="Google Shape;31;p9">
            <a:extLst>
              <a:ext uri="{FF2B5EF4-FFF2-40B4-BE49-F238E27FC236}">
                <a16:creationId xmlns:a16="http://schemas.microsoft.com/office/drawing/2014/main" id="{587A330C-1FF5-084D-B139-C8BBEC1A8DFF}"/>
              </a:ext>
            </a:extLst>
          </p:cNvPr>
          <p:cNvSpPr/>
          <p:nvPr/>
        </p:nvSpPr>
        <p:spPr>
          <a:xfrm>
            <a:off x="7213336" y="3662968"/>
            <a:ext cx="430388" cy="1576400"/>
          </a:xfrm>
          <a:prstGeom prst="rect">
            <a:avLst/>
          </a:prstGeom>
          <a:solidFill>
            <a:srgbClr val="FFFFFF"/>
          </a:solidFill>
          <a:ln w="25400" cap="flat" cmpd="sng">
            <a:solidFill>
              <a:srgbClr val="464444"/>
            </a:solidFill>
            <a:prstDash val="solid"/>
            <a:round/>
            <a:headEnd type="none" w="sm" len="sm"/>
            <a:tailEnd type="none" w="sm" len="sm"/>
          </a:ln>
        </p:spPr>
        <p:txBody>
          <a:bodyPr spcFirstLastPara="1" vert="eaVert"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464444"/>
              </a:buClr>
              <a:buSzPts val="2000"/>
              <a:buFont typeface="Arial"/>
              <a:buNone/>
              <a:tabLst/>
              <a:defRPr/>
            </a:pPr>
            <a:r>
              <a:rPr kumimoji="0" lang="en-US" sz="1600" b="0" i="0" u="none" strike="noStrike" kern="0" cap="none" spc="0" normalizeH="0" baseline="0" noProof="0" dirty="0">
                <a:ln>
                  <a:noFill/>
                </a:ln>
                <a:solidFill>
                  <a:srgbClr val="464444"/>
                </a:solidFill>
                <a:effectLst/>
                <a:uLnTx/>
                <a:uFillTx/>
                <a:latin typeface="Arial"/>
                <a:ea typeface="Meiryo" panose="020B0604030504040204" pitchFamily="34" charset="-128"/>
                <a:cs typeface="Meiryo"/>
                <a:sym typeface="Meiryo"/>
              </a:rPr>
              <a:t>DSP*</a:t>
            </a:r>
            <a:endParaRPr kumimoji="0" sz="1600" b="0" i="0" u="none" strike="noStrike" kern="0" cap="none" spc="0" normalizeH="0" baseline="0" noProof="0" dirty="0">
              <a:ln>
                <a:noFill/>
              </a:ln>
              <a:solidFill>
                <a:srgbClr val="464444"/>
              </a:solidFill>
              <a:effectLst/>
              <a:uLnTx/>
              <a:uFillTx/>
              <a:latin typeface="Arial"/>
              <a:ea typeface="Meiryo" panose="020B0604030504040204" pitchFamily="34" charset="-128"/>
              <a:cs typeface="Meiryo"/>
              <a:sym typeface="Meiryo"/>
            </a:endParaRPr>
          </a:p>
        </p:txBody>
      </p:sp>
      <p:sp>
        <p:nvSpPr>
          <p:cNvPr id="91" name="Google Shape;32;p9">
            <a:extLst>
              <a:ext uri="{FF2B5EF4-FFF2-40B4-BE49-F238E27FC236}">
                <a16:creationId xmlns:a16="http://schemas.microsoft.com/office/drawing/2014/main" id="{7DB49544-167F-B742-BF88-AE55A3215CE1}"/>
              </a:ext>
            </a:extLst>
          </p:cNvPr>
          <p:cNvSpPr/>
          <p:nvPr/>
        </p:nvSpPr>
        <p:spPr>
          <a:xfrm>
            <a:off x="9003788" y="3662968"/>
            <a:ext cx="430388" cy="1576400"/>
          </a:xfrm>
          <a:prstGeom prst="rect">
            <a:avLst/>
          </a:prstGeom>
          <a:solidFill>
            <a:srgbClr val="FFFFFF"/>
          </a:solidFill>
          <a:ln w="25400" cap="flat" cmpd="sng">
            <a:solidFill>
              <a:srgbClr val="464444"/>
            </a:solidFill>
            <a:prstDash val="solid"/>
            <a:round/>
            <a:headEnd type="none" w="sm" len="sm"/>
            <a:tailEnd type="none" w="sm" len="sm"/>
          </a:ln>
        </p:spPr>
        <p:txBody>
          <a:bodyPr spcFirstLastPara="1" vert="eaVert"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464444"/>
              </a:buClr>
              <a:buSzPts val="2000"/>
              <a:buFont typeface="Arial"/>
              <a:buNone/>
              <a:tabLst/>
              <a:defRPr/>
            </a:pPr>
            <a:r>
              <a:rPr kumimoji="0" lang="en-US" sz="1600" b="0" i="0" u="none" strike="noStrike" kern="0" cap="none" spc="0" normalizeH="0" baseline="0" noProof="0" dirty="0">
                <a:ln>
                  <a:noFill/>
                </a:ln>
                <a:solidFill>
                  <a:srgbClr val="464444"/>
                </a:solidFill>
                <a:effectLst/>
                <a:uLnTx/>
                <a:uFillTx/>
                <a:latin typeface="Arial"/>
                <a:ea typeface="Meiryo" panose="020B0604030504040204" pitchFamily="34" charset="-128"/>
                <a:cs typeface="Meiryo"/>
                <a:sym typeface="Meiryo"/>
              </a:rPr>
              <a:t>SSP*</a:t>
            </a:r>
            <a:endParaRPr kumimoji="0" sz="1600" b="0" i="0" u="none" strike="noStrike" kern="0" cap="none" spc="0" normalizeH="0" baseline="0" noProof="0" dirty="0">
              <a:ln>
                <a:noFill/>
              </a:ln>
              <a:solidFill>
                <a:srgbClr val="464444"/>
              </a:solidFill>
              <a:effectLst/>
              <a:uLnTx/>
              <a:uFillTx/>
              <a:latin typeface="Arial"/>
              <a:ea typeface="Meiryo" panose="020B0604030504040204" pitchFamily="34" charset="-128"/>
              <a:cs typeface="Meiryo"/>
              <a:sym typeface="Meiryo"/>
            </a:endParaRPr>
          </a:p>
        </p:txBody>
      </p:sp>
      <p:sp>
        <p:nvSpPr>
          <p:cNvPr id="92" name="Google Shape;33;p9">
            <a:extLst>
              <a:ext uri="{FF2B5EF4-FFF2-40B4-BE49-F238E27FC236}">
                <a16:creationId xmlns:a16="http://schemas.microsoft.com/office/drawing/2014/main" id="{E587B38C-475D-C840-9096-E8C6FF32A253}"/>
              </a:ext>
            </a:extLst>
          </p:cNvPr>
          <p:cNvSpPr/>
          <p:nvPr/>
        </p:nvSpPr>
        <p:spPr>
          <a:xfrm>
            <a:off x="9730354" y="3662968"/>
            <a:ext cx="755591" cy="1576400"/>
          </a:xfrm>
          <a:prstGeom prst="rect">
            <a:avLst/>
          </a:prstGeom>
          <a:solidFill>
            <a:srgbClr val="464444"/>
          </a:solidFill>
          <a:ln w="25400" cap="flat" cmpd="sng">
            <a:solidFill>
              <a:srgbClr val="464444"/>
            </a:solidFill>
            <a:prstDash val="solid"/>
            <a:round/>
            <a:headEnd type="none" w="sm" len="sm"/>
            <a:tailEnd type="none" w="sm" len="sm"/>
          </a:ln>
        </p:spPr>
        <p:txBody>
          <a:bodyPr spcFirstLastPara="1" vert="eaVert"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FFFFFF"/>
              </a:buClr>
              <a:buSzPts val="2000"/>
              <a:buFont typeface="Arial"/>
              <a:buNone/>
              <a:tabLst/>
              <a:defRPr/>
            </a:pPr>
            <a:r>
              <a:rPr kumimoji="0" lang="en-US" sz="1600" b="1" i="0" u="none" strike="noStrike" kern="0" cap="none" spc="0" normalizeH="0" baseline="0" noProof="0" dirty="0">
                <a:ln>
                  <a:noFill/>
                </a:ln>
                <a:solidFill>
                  <a:srgbClr val="FFFFFF"/>
                </a:solidFill>
                <a:effectLst/>
                <a:uLnTx/>
                <a:uFillTx/>
                <a:latin typeface="Arial"/>
                <a:ea typeface="Meiryo" panose="020B0604030504040204" pitchFamily="34" charset="-128"/>
                <a:cs typeface="Arial"/>
                <a:sym typeface="Century Gothic"/>
              </a:rPr>
              <a:t>Malicious</a:t>
            </a:r>
          </a:p>
          <a:p>
            <a:pPr marL="0" marR="0" lvl="0" indent="0" algn="l" defTabSz="914400" rtl="0" eaLnBrk="1" fontAlgn="auto" latinLnBrk="0" hangingPunct="1">
              <a:lnSpc>
                <a:spcPct val="100000"/>
              </a:lnSpc>
              <a:spcBef>
                <a:spcPts val="0"/>
              </a:spcBef>
              <a:spcAft>
                <a:spcPts val="0"/>
              </a:spcAft>
              <a:buClr>
                <a:srgbClr val="FFFFFF"/>
              </a:buClr>
              <a:buSzPts val="2000"/>
              <a:buFont typeface="Arial"/>
              <a:buNone/>
              <a:tabLst/>
              <a:defRPr/>
            </a:pPr>
            <a:r>
              <a:rPr kumimoji="0" lang="en-US" sz="1600" b="1" i="0" u="none" strike="noStrike" kern="0" cap="none" spc="0" normalizeH="0" baseline="0" noProof="0" dirty="0">
                <a:ln>
                  <a:noFill/>
                </a:ln>
                <a:solidFill>
                  <a:srgbClr val="FFFFFF"/>
                </a:solidFill>
                <a:effectLst/>
                <a:uLnTx/>
                <a:uFillTx/>
                <a:latin typeface="Arial"/>
                <a:ea typeface="Meiryo" panose="020B0604030504040204" pitchFamily="34" charset="-128"/>
                <a:cs typeface="Arial"/>
                <a:sym typeface="Century Gothic"/>
              </a:rPr>
              <a:t>Media</a:t>
            </a:r>
            <a:endParaRPr kumimoji="0" sz="1100" b="0" i="0" u="none" strike="noStrike" kern="0" cap="none" spc="0" normalizeH="0" baseline="0" noProof="0" dirty="0">
              <a:ln>
                <a:noFill/>
              </a:ln>
              <a:solidFill>
                <a:srgbClr val="000000"/>
              </a:solidFill>
              <a:effectLst/>
              <a:uLnTx/>
              <a:uFillTx/>
              <a:latin typeface="Arial"/>
              <a:ea typeface="Meiryo" panose="020B0604030504040204" pitchFamily="34" charset="-128"/>
              <a:cs typeface="Arial"/>
              <a:sym typeface="Arial"/>
            </a:endParaRPr>
          </a:p>
        </p:txBody>
      </p:sp>
      <p:sp>
        <p:nvSpPr>
          <p:cNvPr id="93" name="Google Shape;34;p9">
            <a:extLst>
              <a:ext uri="{FF2B5EF4-FFF2-40B4-BE49-F238E27FC236}">
                <a16:creationId xmlns:a16="http://schemas.microsoft.com/office/drawing/2014/main" id="{92496B21-4B77-8B43-94DD-A3096907160E}"/>
              </a:ext>
            </a:extLst>
          </p:cNvPr>
          <p:cNvSpPr/>
          <p:nvPr/>
        </p:nvSpPr>
        <p:spPr>
          <a:xfrm>
            <a:off x="10778141" y="3662968"/>
            <a:ext cx="430388" cy="1576400"/>
          </a:xfrm>
          <a:prstGeom prst="rect">
            <a:avLst/>
          </a:prstGeom>
          <a:solidFill>
            <a:srgbClr val="FFFFFF"/>
          </a:solidFill>
          <a:ln w="25400" cap="flat" cmpd="sng">
            <a:solidFill>
              <a:srgbClr val="464444"/>
            </a:solidFill>
            <a:prstDash val="solid"/>
            <a:round/>
            <a:headEnd type="none" w="sm" len="sm"/>
            <a:tailEnd type="none" w="sm" len="sm"/>
          </a:ln>
        </p:spPr>
        <p:txBody>
          <a:bodyPr spcFirstLastPara="1" vert="eaVert"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464444"/>
              </a:buClr>
              <a:buSzPts val="2000"/>
              <a:buFont typeface="Arial"/>
              <a:buNone/>
              <a:tabLst/>
              <a:defRPr/>
            </a:pPr>
            <a:r>
              <a:rPr kumimoji="0" lang="en-US" sz="1600" b="0" i="0" u="none" strike="noStrike" kern="0" cap="none" spc="0" normalizeH="0" baseline="0" noProof="0" dirty="0">
                <a:ln>
                  <a:noFill/>
                </a:ln>
                <a:solidFill>
                  <a:srgbClr val="464444"/>
                </a:solidFill>
                <a:effectLst/>
                <a:uLnTx/>
                <a:uFillTx/>
                <a:latin typeface="Arial"/>
                <a:ea typeface="Meiryo" panose="020B0604030504040204" pitchFamily="34" charset="-128"/>
                <a:cs typeface="Arial"/>
                <a:sym typeface="Century Gothic"/>
              </a:rPr>
              <a:t>Internet User</a:t>
            </a:r>
            <a:endParaRPr kumimoji="0" sz="1100" b="0" i="0" u="none" strike="noStrike" kern="0" cap="none" spc="0" normalizeH="0" baseline="0" noProof="0" dirty="0">
              <a:ln>
                <a:noFill/>
              </a:ln>
              <a:solidFill>
                <a:srgbClr val="000000"/>
              </a:solidFill>
              <a:effectLst/>
              <a:uLnTx/>
              <a:uFillTx/>
              <a:latin typeface="Arial"/>
              <a:ea typeface="Meiryo" panose="020B0604030504040204" pitchFamily="34" charset="-128"/>
              <a:cs typeface="Arial"/>
              <a:sym typeface="Arial"/>
            </a:endParaRPr>
          </a:p>
        </p:txBody>
      </p:sp>
      <p:cxnSp>
        <p:nvCxnSpPr>
          <p:cNvPr id="94" name="Google Shape;35;p9">
            <a:extLst>
              <a:ext uri="{FF2B5EF4-FFF2-40B4-BE49-F238E27FC236}">
                <a16:creationId xmlns:a16="http://schemas.microsoft.com/office/drawing/2014/main" id="{DAA07124-A1FF-5B42-B14B-702CC64E1F5D}"/>
              </a:ext>
            </a:extLst>
          </p:cNvPr>
          <p:cNvCxnSpPr>
            <a:cxnSpLocks/>
            <a:stCxn id="89" idx="3"/>
            <a:endCxn id="90" idx="1"/>
          </p:cNvCxnSpPr>
          <p:nvPr/>
        </p:nvCxnSpPr>
        <p:spPr>
          <a:xfrm>
            <a:off x="6917028" y="4451168"/>
            <a:ext cx="296308" cy="0"/>
          </a:xfrm>
          <a:prstGeom prst="straightConnector1">
            <a:avLst/>
          </a:prstGeom>
          <a:noFill/>
          <a:ln w="76200" cap="flat" cmpd="sng">
            <a:solidFill>
              <a:srgbClr val="464444"/>
            </a:solidFill>
            <a:prstDash val="solid"/>
            <a:round/>
            <a:headEnd type="none" w="sm" len="sm"/>
            <a:tailEnd type="triangle" w="med" len="med"/>
          </a:ln>
        </p:spPr>
      </p:cxnSp>
      <p:sp>
        <p:nvSpPr>
          <p:cNvPr id="95" name="Google Shape;36;p9">
            <a:extLst>
              <a:ext uri="{FF2B5EF4-FFF2-40B4-BE49-F238E27FC236}">
                <a16:creationId xmlns:a16="http://schemas.microsoft.com/office/drawing/2014/main" id="{610A5D7C-2B4D-1548-9C4D-74576DABD686}"/>
              </a:ext>
            </a:extLst>
          </p:cNvPr>
          <p:cNvSpPr/>
          <p:nvPr/>
        </p:nvSpPr>
        <p:spPr>
          <a:xfrm>
            <a:off x="7939251" y="3447703"/>
            <a:ext cx="744031" cy="1291989"/>
          </a:xfrm>
          <a:prstGeom prst="ellipse">
            <a:avLst/>
          </a:prstGeom>
          <a:solidFill>
            <a:srgbClr val="FFFFFF"/>
          </a:solidFill>
          <a:ln w="25400" cap="flat" cmpd="sng">
            <a:solidFill>
              <a:srgbClr val="464444"/>
            </a:solidFill>
            <a:prstDash val="solid"/>
            <a:round/>
            <a:headEnd type="none" w="sm" len="sm"/>
            <a:tailEnd type="none" w="sm" len="sm"/>
          </a:ln>
        </p:spPr>
        <p:txBody>
          <a:bodyPr spcFirstLastPara="1" vert="eaVert" wrap="non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464444"/>
              </a:buClr>
              <a:buSzPts val="1600"/>
              <a:buFont typeface="Arial"/>
              <a:buNone/>
              <a:tabLst/>
              <a:defRPr/>
            </a:pPr>
            <a:r>
              <a:rPr kumimoji="0" lang="en-US" altLang="ja-JP" sz="1400" b="0" i="0" u="none" strike="noStrike" kern="0" cap="none" spc="0" normalizeH="0" baseline="0" noProof="0" dirty="0">
                <a:ln>
                  <a:noFill/>
                </a:ln>
                <a:solidFill>
                  <a:srgbClr val="FF0000"/>
                </a:solidFill>
                <a:effectLst/>
                <a:uLnTx/>
                <a:uFillTx/>
                <a:latin typeface="Arial"/>
                <a:ea typeface="Meiryo" panose="020B0604030504040204" pitchFamily="34" charset="-128"/>
                <a:cs typeface="Century Gothic"/>
                <a:sym typeface="Century Gothic"/>
              </a:rPr>
              <a:t>Fail to comply</a:t>
            </a:r>
          </a:p>
        </p:txBody>
      </p:sp>
      <p:cxnSp>
        <p:nvCxnSpPr>
          <p:cNvPr id="96" name="Google Shape;38;p9">
            <a:extLst>
              <a:ext uri="{FF2B5EF4-FFF2-40B4-BE49-F238E27FC236}">
                <a16:creationId xmlns:a16="http://schemas.microsoft.com/office/drawing/2014/main" id="{5AF1F2EE-362E-0744-8935-D52C9F2E5CF0}"/>
              </a:ext>
            </a:extLst>
          </p:cNvPr>
          <p:cNvCxnSpPr>
            <a:cxnSpLocks/>
          </p:cNvCxnSpPr>
          <p:nvPr/>
        </p:nvCxnSpPr>
        <p:spPr>
          <a:xfrm flipH="1">
            <a:off x="9419247" y="4049048"/>
            <a:ext cx="311107" cy="0"/>
          </a:xfrm>
          <a:prstGeom prst="straightConnector1">
            <a:avLst/>
          </a:prstGeom>
          <a:noFill/>
          <a:ln w="76200" cap="flat" cmpd="sng">
            <a:solidFill>
              <a:srgbClr val="464444"/>
            </a:solidFill>
            <a:prstDash val="solid"/>
            <a:round/>
            <a:headEnd type="none" w="sm" len="sm"/>
            <a:tailEnd type="triangle" w="med" len="med"/>
          </a:ln>
        </p:spPr>
      </p:cxnSp>
      <p:cxnSp>
        <p:nvCxnSpPr>
          <p:cNvPr id="97" name="Google Shape;39;p9">
            <a:extLst>
              <a:ext uri="{FF2B5EF4-FFF2-40B4-BE49-F238E27FC236}">
                <a16:creationId xmlns:a16="http://schemas.microsoft.com/office/drawing/2014/main" id="{F8CBCCFD-FF8E-A949-A156-A23456C8FC59}"/>
              </a:ext>
            </a:extLst>
          </p:cNvPr>
          <p:cNvCxnSpPr>
            <a:cxnSpLocks/>
          </p:cNvCxnSpPr>
          <p:nvPr/>
        </p:nvCxnSpPr>
        <p:spPr>
          <a:xfrm>
            <a:off x="7639277" y="4882168"/>
            <a:ext cx="1339554" cy="0"/>
          </a:xfrm>
          <a:prstGeom prst="straightConnector1">
            <a:avLst/>
          </a:prstGeom>
          <a:noFill/>
          <a:ln w="76200" cap="flat" cmpd="sng">
            <a:solidFill>
              <a:schemeClr val="tx1">
                <a:lumMod val="50000"/>
                <a:lumOff val="50000"/>
              </a:schemeClr>
            </a:solidFill>
            <a:prstDash val="solid"/>
            <a:round/>
            <a:headEnd type="none" w="sm" len="sm"/>
            <a:tailEnd type="triangle" w="med" len="med"/>
          </a:ln>
        </p:spPr>
      </p:cxnSp>
      <p:cxnSp>
        <p:nvCxnSpPr>
          <p:cNvPr id="98" name="Google Shape;40;p9">
            <a:extLst>
              <a:ext uri="{FF2B5EF4-FFF2-40B4-BE49-F238E27FC236}">
                <a16:creationId xmlns:a16="http://schemas.microsoft.com/office/drawing/2014/main" id="{A45EE426-C46F-4B4D-B84A-9F27F1173276}"/>
              </a:ext>
            </a:extLst>
          </p:cNvPr>
          <p:cNvCxnSpPr>
            <a:cxnSpLocks/>
          </p:cNvCxnSpPr>
          <p:nvPr/>
        </p:nvCxnSpPr>
        <p:spPr>
          <a:xfrm flipH="1">
            <a:off x="10485945" y="4049046"/>
            <a:ext cx="308295" cy="0"/>
          </a:xfrm>
          <a:prstGeom prst="straightConnector1">
            <a:avLst/>
          </a:prstGeom>
          <a:noFill/>
          <a:ln w="76200" cap="flat" cmpd="sng">
            <a:solidFill>
              <a:srgbClr val="464444"/>
            </a:solidFill>
            <a:prstDash val="solid"/>
            <a:round/>
            <a:headEnd type="none" w="sm" len="sm"/>
            <a:tailEnd type="triangle" w="med" len="med"/>
          </a:ln>
        </p:spPr>
      </p:cxnSp>
      <p:cxnSp>
        <p:nvCxnSpPr>
          <p:cNvPr id="99" name="Google Shape;42;p9">
            <a:extLst>
              <a:ext uri="{FF2B5EF4-FFF2-40B4-BE49-F238E27FC236}">
                <a16:creationId xmlns:a16="http://schemas.microsoft.com/office/drawing/2014/main" id="{A596CDD4-9584-8B4F-9FC2-ABCCEB2C665E}"/>
              </a:ext>
            </a:extLst>
          </p:cNvPr>
          <p:cNvCxnSpPr>
            <a:cxnSpLocks/>
          </p:cNvCxnSpPr>
          <p:nvPr/>
        </p:nvCxnSpPr>
        <p:spPr>
          <a:xfrm>
            <a:off x="9434176" y="4882168"/>
            <a:ext cx="296178" cy="0"/>
          </a:xfrm>
          <a:prstGeom prst="straightConnector1">
            <a:avLst/>
          </a:prstGeom>
          <a:noFill/>
          <a:ln w="76200" cap="flat" cmpd="sng">
            <a:solidFill>
              <a:schemeClr val="tx1">
                <a:lumMod val="50000"/>
                <a:lumOff val="50000"/>
              </a:schemeClr>
            </a:solidFill>
            <a:prstDash val="solid"/>
            <a:round/>
            <a:headEnd type="none" w="sm" len="sm"/>
            <a:tailEnd type="triangle" w="med" len="med"/>
          </a:ln>
        </p:spPr>
      </p:cxnSp>
      <p:cxnSp>
        <p:nvCxnSpPr>
          <p:cNvPr id="100" name="Google Shape;43;p9">
            <a:extLst>
              <a:ext uri="{FF2B5EF4-FFF2-40B4-BE49-F238E27FC236}">
                <a16:creationId xmlns:a16="http://schemas.microsoft.com/office/drawing/2014/main" id="{21A2A7A6-2E41-F14C-8976-9922E6DD1C79}"/>
              </a:ext>
            </a:extLst>
          </p:cNvPr>
          <p:cNvCxnSpPr>
            <a:cxnSpLocks/>
          </p:cNvCxnSpPr>
          <p:nvPr/>
        </p:nvCxnSpPr>
        <p:spPr>
          <a:xfrm>
            <a:off x="10485945" y="4877241"/>
            <a:ext cx="308295" cy="0"/>
          </a:xfrm>
          <a:prstGeom prst="straightConnector1">
            <a:avLst/>
          </a:prstGeom>
          <a:noFill/>
          <a:ln w="76200" cap="flat" cmpd="sng">
            <a:solidFill>
              <a:schemeClr val="tx1">
                <a:lumMod val="50000"/>
                <a:lumOff val="50000"/>
              </a:schemeClr>
            </a:solidFill>
            <a:prstDash val="solid"/>
            <a:round/>
            <a:headEnd type="none" w="sm" len="sm"/>
            <a:tailEnd type="triangle" w="med" len="med"/>
          </a:ln>
        </p:spPr>
      </p:cxnSp>
      <p:sp>
        <p:nvSpPr>
          <p:cNvPr id="101" name="Google Shape;44;p9">
            <a:extLst>
              <a:ext uri="{FF2B5EF4-FFF2-40B4-BE49-F238E27FC236}">
                <a16:creationId xmlns:a16="http://schemas.microsoft.com/office/drawing/2014/main" id="{1EC7E622-B145-DA4C-92F7-5D10087CADC2}"/>
              </a:ext>
            </a:extLst>
          </p:cNvPr>
          <p:cNvSpPr txBox="1"/>
          <p:nvPr/>
        </p:nvSpPr>
        <p:spPr>
          <a:xfrm>
            <a:off x="6001169" y="2680677"/>
            <a:ext cx="1713200" cy="276959"/>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464444"/>
              </a:buClr>
              <a:buSzPts val="1600"/>
              <a:buFont typeface="Arial"/>
              <a:buNone/>
              <a:tabLst/>
              <a:defRPr/>
            </a:pPr>
            <a:r>
              <a:rPr kumimoji="0" lang="ja-JP" altLang="en-US" sz="1200" b="0" i="0" u="none" strike="noStrike" kern="0" cap="none" spc="0" normalizeH="0" baseline="0" noProof="0">
                <a:ln>
                  <a:noFill/>
                </a:ln>
                <a:solidFill>
                  <a:srgbClr val="464444"/>
                </a:solidFill>
                <a:effectLst/>
                <a:uLnTx/>
                <a:uFillTx/>
                <a:latin typeface="Arial"/>
                <a:ea typeface="Meiryo"/>
                <a:cs typeface="Meiryo"/>
                <a:sym typeface="Meiryo"/>
              </a:rPr>
              <a:t>①</a:t>
            </a:r>
            <a:r>
              <a:rPr kumimoji="0" lang="en-US" altLang="ja-JP" sz="1200" b="0" i="0" u="none" strike="noStrike" kern="0" cap="none" spc="0" normalizeH="0" baseline="0" noProof="0" dirty="0">
                <a:ln>
                  <a:noFill/>
                </a:ln>
                <a:solidFill>
                  <a:srgbClr val="464444"/>
                </a:solidFill>
                <a:effectLst/>
                <a:uLnTx/>
                <a:uFillTx/>
                <a:latin typeface="Arial"/>
                <a:ea typeface="Meiryo"/>
                <a:cs typeface="Meiryo"/>
                <a:sym typeface="Meiryo"/>
              </a:rPr>
              <a:t> insertion order</a:t>
            </a:r>
            <a:endParaRPr kumimoji="0" sz="1200" b="0" i="0" u="none" strike="noStrike" kern="0" cap="none" spc="0" normalizeH="0" baseline="0" noProof="0" dirty="0">
              <a:ln>
                <a:noFill/>
              </a:ln>
              <a:solidFill>
                <a:srgbClr val="464444"/>
              </a:solidFill>
              <a:effectLst/>
              <a:uLnTx/>
              <a:uFillTx/>
              <a:latin typeface="Arial"/>
              <a:ea typeface="Meiryo"/>
              <a:cs typeface="Meiryo"/>
              <a:sym typeface="Meiryo"/>
            </a:endParaRPr>
          </a:p>
        </p:txBody>
      </p:sp>
      <p:sp>
        <p:nvSpPr>
          <p:cNvPr id="102" name="Google Shape;45;p9">
            <a:extLst>
              <a:ext uri="{FF2B5EF4-FFF2-40B4-BE49-F238E27FC236}">
                <a16:creationId xmlns:a16="http://schemas.microsoft.com/office/drawing/2014/main" id="{54C390FA-C5B6-874F-8BA4-9D72692D2068}"/>
              </a:ext>
            </a:extLst>
          </p:cNvPr>
          <p:cNvSpPr txBox="1"/>
          <p:nvPr/>
        </p:nvSpPr>
        <p:spPr>
          <a:xfrm>
            <a:off x="6900078" y="2415481"/>
            <a:ext cx="1423800" cy="276959"/>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464444"/>
              </a:buClr>
              <a:buSzPts val="1600"/>
              <a:buFont typeface="Arial"/>
              <a:buNone/>
              <a:tabLst/>
              <a:defRPr/>
            </a:pPr>
            <a:r>
              <a:rPr kumimoji="0" lang="ja-JP" altLang="en-US" sz="1200" b="0" i="0" u="none" strike="noStrike" kern="0" cap="none" spc="0" normalizeH="0" baseline="0" noProof="0">
                <a:ln>
                  <a:noFill/>
                </a:ln>
                <a:solidFill>
                  <a:srgbClr val="464444"/>
                </a:solidFill>
                <a:effectLst/>
                <a:uLnTx/>
                <a:uFillTx/>
                <a:latin typeface="Arial"/>
                <a:ea typeface="Meiryo"/>
                <a:cs typeface="Meiryo"/>
                <a:sym typeface="Meiryo"/>
              </a:rPr>
              <a:t>②</a:t>
            </a:r>
            <a:r>
              <a:rPr kumimoji="0" lang="en-US" altLang="ja-JP" sz="1200" b="0" i="0" u="none" strike="noStrike" kern="0" cap="none" spc="0" normalizeH="0" baseline="0" noProof="0" dirty="0">
                <a:ln>
                  <a:noFill/>
                </a:ln>
                <a:solidFill>
                  <a:srgbClr val="464444"/>
                </a:solidFill>
                <a:effectLst/>
                <a:uLnTx/>
                <a:uFillTx/>
                <a:latin typeface="Arial"/>
                <a:ea typeface="Meiryo"/>
                <a:cs typeface="Meiryo"/>
                <a:sym typeface="Meiryo"/>
              </a:rPr>
              <a:t> bid &amp; winning</a:t>
            </a:r>
            <a:endParaRPr kumimoji="0" sz="1100" b="0" i="0" u="none" strike="noStrike" kern="0" cap="none" spc="0" normalizeH="0" baseline="0" noProof="0" dirty="0">
              <a:ln>
                <a:noFill/>
              </a:ln>
              <a:solidFill>
                <a:srgbClr val="000000"/>
              </a:solidFill>
              <a:effectLst/>
              <a:uLnTx/>
              <a:uFillTx/>
              <a:latin typeface="Arial"/>
              <a:cs typeface="Arial"/>
              <a:sym typeface="Arial"/>
            </a:endParaRPr>
          </a:p>
        </p:txBody>
      </p:sp>
      <p:sp>
        <p:nvSpPr>
          <p:cNvPr id="104" name="Google Shape;47;p9">
            <a:extLst>
              <a:ext uri="{FF2B5EF4-FFF2-40B4-BE49-F238E27FC236}">
                <a16:creationId xmlns:a16="http://schemas.microsoft.com/office/drawing/2014/main" id="{0A85B3D8-56E9-8D4C-8C7D-2E1ACD8A8EAD}"/>
              </a:ext>
            </a:extLst>
          </p:cNvPr>
          <p:cNvSpPr txBox="1"/>
          <p:nvPr/>
        </p:nvSpPr>
        <p:spPr>
          <a:xfrm>
            <a:off x="8823731" y="2417119"/>
            <a:ext cx="1038362" cy="276959"/>
          </a:xfrm>
          <a:prstGeom prst="rect">
            <a:avLst/>
          </a:prstGeom>
          <a:noFill/>
          <a:ln>
            <a:noFill/>
          </a:ln>
        </p:spPr>
        <p:txBody>
          <a:bodyPr spcFirstLastPara="1" wrap="square" lIns="91425" tIns="45700" rIns="91425" bIns="45700" anchor="t" anchorCtr="0">
            <a:spAutoFit/>
          </a:bodyPr>
          <a:lstStyle/>
          <a:p>
            <a:pPr marL="0" marR="0" lvl="0" indent="0" algn="r" defTabSz="914400" rtl="0" eaLnBrk="1" fontAlgn="auto" latinLnBrk="0" hangingPunct="1">
              <a:lnSpc>
                <a:spcPct val="100000"/>
              </a:lnSpc>
              <a:spcBef>
                <a:spcPts val="0"/>
              </a:spcBef>
              <a:spcAft>
                <a:spcPts val="0"/>
              </a:spcAft>
              <a:buClr>
                <a:srgbClr val="464444"/>
              </a:buClr>
              <a:buSzPts val="1600"/>
              <a:buFont typeface="Arial"/>
              <a:buNone/>
              <a:tabLst/>
              <a:defRPr/>
            </a:pPr>
            <a:r>
              <a:rPr kumimoji="0" lang="en-US" sz="1200" b="0" i="0" u="none" strike="noStrike" kern="0" cap="none" spc="0" normalizeH="0" baseline="0" noProof="0" dirty="0">
                <a:ln>
                  <a:noFill/>
                </a:ln>
                <a:solidFill>
                  <a:srgbClr val="464444"/>
                </a:solidFill>
                <a:effectLst/>
                <a:uLnTx/>
                <a:uFillTx/>
                <a:latin typeface="Arial"/>
                <a:ea typeface="Meiryo"/>
                <a:cs typeface="Arial"/>
                <a:sym typeface="Meiryo"/>
              </a:rPr>
              <a:t>bid request</a:t>
            </a:r>
            <a:endParaRPr kumimoji="0" sz="1100" b="0" i="0" u="none" strike="noStrike" kern="0" cap="none" spc="0" normalizeH="0" baseline="0" noProof="0" dirty="0">
              <a:ln>
                <a:noFill/>
              </a:ln>
              <a:solidFill>
                <a:srgbClr val="000000"/>
              </a:solidFill>
              <a:effectLst/>
              <a:uLnTx/>
              <a:uFillTx/>
              <a:latin typeface="Arial"/>
              <a:cs typeface="Arial"/>
              <a:sym typeface="Arial"/>
            </a:endParaRPr>
          </a:p>
        </p:txBody>
      </p:sp>
      <p:sp>
        <p:nvSpPr>
          <p:cNvPr id="105" name="Google Shape;48;p9">
            <a:extLst>
              <a:ext uri="{FF2B5EF4-FFF2-40B4-BE49-F238E27FC236}">
                <a16:creationId xmlns:a16="http://schemas.microsoft.com/office/drawing/2014/main" id="{08315581-E49D-1840-A627-45865E84BD0B}"/>
              </a:ext>
            </a:extLst>
          </p:cNvPr>
          <p:cNvSpPr/>
          <p:nvPr/>
        </p:nvSpPr>
        <p:spPr>
          <a:xfrm>
            <a:off x="8678627" y="2423903"/>
            <a:ext cx="216000" cy="216000"/>
          </a:xfrm>
          <a:prstGeom prst="rect">
            <a:avLst/>
          </a:prstGeom>
          <a:solidFill>
            <a:srgbClr val="FFFFFF"/>
          </a:solidFill>
          <a:ln w="9525" cap="flat" cmpd="sng">
            <a:solidFill>
              <a:srgbClr val="464444"/>
            </a:solidFill>
            <a:prstDash val="solid"/>
            <a:round/>
            <a:headEnd type="none" w="sm" len="sm"/>
            <a:tailEnd type="none" w="sm" len="sm"/>
          </a:ln>
        </p:spPr>
        <p:txBody>
          <a:bodyPr spcFirstLastPara="1" wrap="square" lIns="0" tIns="3600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464444"/>
              </a:buClr>
              <a:buSzPts val="1100"/>
              <a:buFont typeface="Arial"/>
              <a:buNone/>
              <a:tabLst/>
              <a:defRPr/>
            </a:pPr>
            <a:r>
              <a:rPr kumimoji="0" lang="en-US" altLang="ja-JP" sz="1050" b="0" i="0" u="none" strike="noStrike" kern="0" cap="none" spc="0" normalizeH="0" baseline="0" noProof="0">
                <a:ln>
                  <a:noFill/>
                </a:ln>
                <a:solidFill>
                  <a:srgbClr val="464444"/>
                </a:solidFill>
                <a:effectLst/>
                <a:uLnTx/>
                <a:uFillTx/>
                <a:latin typeface="Arial"/>
                <a:ea typeface="Meiryo"/>
                <a:cs typeface="Meiryo"/>
                <a:sym typeface="Meiryo"/>
              </a:rPr>
              <a:t>3</a:t>
            </a:r>
            <a:endParaRPr kumimoji="0" sz="1050" b="0" i="0" u="none" strike="noStrike" kern="0" cap="none" spc="0" normalizeH="0" baseline="0" noProof="0" dirty="0">
              <a:ln>
                <a:noFill/>
              </a:ln>
              <a:solidFill>
                <a:srgbClr val="464444"/>
              </a:solidFill>
              <a:effectLst/>
              <a:uLnTx/>
              <a:uFillTx/>
              <a:latin typeface="Arial"/>
              <a:ea typeface="Meiryo"/>
              <a:cs typeface="Meiryo"/>
              <a:sym typeface="Meiryo"/>
            </a:endParaRPr>
          </a:p>
        </p:txBody>
      </p:sp>
      <p:sp>
        <p:nvSpPr>
          <p:cNvPr id="106" name="Google Shape;49;p9">
            <a:extLst>
              <a:ext uri="{FF2B5EF4-FFF2-40B4-BE49-F238E27FC236}">
                <a16:creationId xmlns:a16="http://schemas.microsoft.com/office/drawing/2014/main" id="{9968C4F1-236C-7E4F-9B72-6AE539CAD666}"/>
              </a:ext>
            </a:extLst>
          </p:cNvPr>
          <p:cNvSpPr txBox="1"/>
          <p:nvPr/>
        </p:nvSpPr>
        <p:spPr>
          <a:xfrm>
            <a:off x="9198082" y="2762463"/>
            <a:ext cx="1255589" cy="276959"/>
          </a:xfrm>
          <a:prstGeom prst="rect">
            <a:avLst/>
          </a:prstGeom>
          <a:noFill/>
          <a:ln>
            <a:noFill/>
          </a:ln>
        </p:spPr>
        <p:txBody>
          <a:bodyPr spcFirstLastPara="1" wrap="square" lIns="91425" tIns="45700" rIns="91425" bIns="45700" anchor="t" anchorCtr="0">
            <a:spAutoFit/>
          </a:bodyPr>
          <a:lstStyle/>
          <a:p>
            <a:pPr marL="0" marR="0" lvl="0" indent="0" algn="r" defTabSz="914400" rtl="0" eaLnBrk="1" fontAlgn="auto" latinLnBrk="0" hangingPunct="1">
              <a:lnSpc>
                <a:spcPct val="100000"/>
              </a:lnSpc>
              <a:spcBef>
                <a:spcPts val="0"/>
              </a:spcBef>
              <a:spcAft>
                <a:spcPts val="0"/>
              </a:spcAft>
              <a:buClr>
                <a:srgbClr val="464444"/>
              </a:buClr>
              <a:buSzPts val="1600"/>
              <a:buFont typeface="Arial"/>
              <a:buNone/>
              <a:tabLst/>
              <a:defRPr/>
            </a:pPr>
            <a:r>
              <a:rPr kumimoji="0" lang="ja-JP" altLang="en-US" sz="1200" b="0" i="0" u="none" strike="noStrike" kern="0" cap="none" spc="0" normalizeH="0" baseline="0" noProof="0">
                <a:ln>
                  <a:noFill/>
                </a:ln>
                <a:solidFill>
                  <a:srgbClr val="464444"/>
                </a:solidFill>
                <a:effectLst/>
                <a:uLnTx/>
                <a:uFillTx/>
                <a:latin typeface="Arial"/>
                <a:ea typeface="Meiryo"/>
                <a:cs typeface="Meiryo"/>
                <a:sym typeface="Meiryo"/>
              </a:rPr>
              <a:t>　</a:t>
            </a:r>
            <a:r>
              <a:rPr kumimoji="0" lang="en-US" altLang="ja-JP" sz="1200" b="0" i="0" u="none" strike="noStrike" kern="0" cap="none" spc="0" normalizeH="0" baseline="0" noProof="0" dirty="0">
                <a:ln>
                  <a:noFill/>
                </a:ln>
                <a:solidFill>
                  <a:srgbClr val="464444"/>
                </a:solidFill>
                <a:effectLst/>
                <a:uLnTx/>
                <a:uFillTx/>
                <a:latin typeface="Arial"/>
                <a:ea typeface="Meiryo"/>
                <a:cs typeface="Meiryo"/>
                <a:sym typeface="Meiryo"/>
              </a:rPr>
              <a:t>bid request</a:t>
            </a:r>
            <a:endParaRPr kumimoji="0" sz="1200" b="0" i="0" u="none" strike="noStrike" kern="0" cap="none" spc="0" normalizeH="0" baseline="0" noProof="0" dirty="0">
              <a:ln>
                <a:noFill/>
              </a:ln>
              <a:solidFill>
                <a:srgbClr val="464444"/>
              </a:solidFill>
              <a:effectLst/>
              <a:uLnTx/>
              <a:uFillTx/>
              <a:latin typeface="Arial"/>
              <a:ea typeface="Meiryo"/>
              <a:cs typeface="Meiryo"/>
              <a:sym typeface="Meiryo"/>
            </a:endParaRPr>
          </a:p>
        </p:txBody>
      </p:sp>
      <p:sp>
        <p:nvSpPr>
          <p:cNvPr id="107" name="Google Shape;50;p9">
            <a:extLst>
              <a:ext uri="{FF2B5EF4-FFF2-40B4-BE49-F238E27FC236}">
                <a16:creationId xmlns:a16="http://schemas.microsoft.com/office/drawing/2014/main" id="{0599590D-FE1E-AE4E-A827-CC2F2D2E447D}"/>
              </a:ext>
            </a:extLst>
          </p:cNvPr>
          <p:cNvSpPr/>
          <p:nvPr/>
        </p:nvSpPr>
        <p:spPr>
          <a:xfrm>
            <a:off x="9247768" y="2769247"/>
            <a:ext cx="216000" cy="216000"/>
          </a:xfrm>
          <a:prstGeom prst="rect">
            <a:avLst/>
          </a:prstGeom>
          <a:solidFill>
            <a:srgbClr val="FFFFFF"/>
          </a:solidFill>
          <a:ln w="9525" cap="flat" cmpd="sng">
            <a:solidFill>
              <a:srgbClr val="464444"/>
            </a:solidFill>
            <a:prstDash val="solid"/>
            <a:round/>
            <a:headEnd type="none" w="sm" len="sm"/>
            <a:tailEnd type="none" w="sm" len="sm"/>
          </a:ln>
        </p:spPr>
        <p:txBody>
          <a:bodyPr spcFirstLastPara="1" wrap="square" lIns="0" tIns="3600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464444"/>
              </a:buClr>
              <a:buSzPts val="1100"/>
              <a:buFont typeface="Arial"/>
              <a:buNone/>
              <a:tabLst/>
              <a:defRPr/>
            </a:pPr>
            <a:r>
              <a:rPr kumimoji="0" lang="en-US" altLang="ja-JP" sz="1050" b="0" i="0" u="none" strike="noStrike" kern="0" cap="none" spc="0" normalizeH="0" baseline="0" noProof="0">
                <a:ln>
                  <a:noFill/>
                </a:ln>
                <a:solidFill>
                  <a:srgbClr val="464444"/>
                </a:solidFill>
                <a:effectLst/>
                <a:uLnTx/>
                <a:uFillTx/>
                <a:latin typeface="Arial"/>
                <a:ea typeface="Meiryo"/>
                <a:cs typeface="Meiryo"/>
                <a:sym typeface="Meiryo"/>
              </a:rPr>
              <a:t>2</a:t>
            </a:r>
            <a:endParaRPr kumimoji="0" sz="1050" b="0" i="0" u="none" strike="noStrike" kern="0" cap="none" spc="0" normalizeH="0" baseline="0" noProof="0" dirty="0">
              <a:ln>
                <a:noFill/>
              </a:ln>
              <a:solidFill>
                <a:srgbClr val="464444"/>
              </a:solidFill>
              <a:effectLst/>
              <a:uLnTx/>
              <a:uFillTx/>
              <a:latin typeface="Arial"/>
              <a:ea typeface="Meiryo"/>
              <a:cs typeface="Meiryo"/>
              <a:sym typeface="Meiryo"/>
            </a:endParaRPr>
          </a:p>
        </p:txBody>
      </p:sp>
      <p:sp>
        <p:nvSpPr>
          <p:cNvPr id="108" name="Google Shape;51;p9">
            <a:extLst>
              <a:ext uri="{FF2B5EF4-FFF2-40B4-BE49-F238E27FC236}">
                <a16:creationId xmlns:a16="http://schemas.microsoft.com/office/drawing/2014/main" id="{019625D7-E979-8A42-B56F-494E8FF66B87}"/>
              </a:ext>
            </a:extLst>
          </p:cNvPr>
          <p:cNvSpPr txBox="1"/>
          <p:nvPr/>
        </p:nvSpPr>
        <p:spPr>
          <a:xfrm>
            <a:off x="9991865" y="2420843"/>
            <a:ext cx="2025692" cy="276959"/>
          </a:xfrm>
          <a:prstGeom prst="rect">
            <a:avLst/>
          </a:prstGeom>
          <a:noFill/>
          <a:ln>
            <a:noFill/>
          </a:ln>
        </p:spPr>
        <p:txBody>
          <a:bodyPr spcFirstLastPara="1" wrap="square" lIns="91425" tIns="45700" rIns="91425" bIns="45700" anchor="t" anchorCtr="0">
            <a:spAutoFit/>
          </a:bodyPr>
          <a:lstStyle/>
          <a:p>
            <a:pPr marL="0" marR="0" lvl="0" indent="0" algn="r" defTabSz="914400" rtl="0" eaLnBrk="1" fontAlgn="auto" latinLnBrk="0" hangingPunct="1">
              <a:lnSpc>
                <a:spcPct val="100000"/>
              </a:lnSpc>
              <a:spcBef>
                <a:spcPts val="0"/>
              </a:spcBef>
              <a:spcAft>
                <a:spcPts val="0"/>
              </a:spcAft>
              <a:buClr>
                <a:srgbClr val="464444"/>
              </a:buClr>
              <a:buSzPts val="1600"/>
              <a:buFont typeface="Arial"/>
              <a:buNone/>
              <a:tabLst/>
              <a:defRPr/>
            </a:pPr>
            <a:r>
              <a:rPr kumimoji="0" lang="en-US" sz="1200" b="0" i="0" u="none" strike="noStrike" kern="0" cap="none" spc="0" normalizeH="0" baseline="0" noProof="0" dirty="0">
                <a:ln>
                  <a:noFill/>
                </a:ln>
                <a:solidFill>
                  <a:srgbClr val="464444"/>
                </a:solidFill>
                <a:effectLst/>
                <a:uLnTx/>
                <a:uFillTx/>
                <a:latin typeface="Arial"/>
                <a:ea typeface="Meiryo"/>
                <a:cs typeface="Arial"/>
                <a:sym typeface="Meiryo"/>
              </a:rPr>
              <a:t>access to the web site</a:t>
            </a:r>
            <a:endParaRPr kumimoji="0" sz="1100" b="0" i="0" u="none" strike="noStrike" kern="0" cap="none" spc="0" normalizeH="0" baseline="0" noProof="0" dirty="0">
              <a:ln>
                <a:noFill/>
              </a:ln>
              <a:solidFill>
                <a:srgbClr val="000000"/>
              </a:solidFill>
              <a:effectLst/>
              <a:uLnTx/>
              <a:uFillTx/>
              <a:latin typeface="Arial"/>
              <a:cs typeface="Arial"/>
              <a:sym typeface="Arial"/>
            </a:endParaRPr>
          </a:p>
        </p:txBody>
      </p:sp>
      <p:sp>
        <p:nvSpPr>
          <p:cNvPr id="109" name="Google Shape;52;p9">
            <a:extLst>
              <a:ext uri="{FF2B5EF4-FFF2-40B4-BE49-F238E27FC236}">
                <a16:creationId xmlns:a16="http://schemas.microsoft.com/office/drawing/2014/main" id="{DB45EAB7-BCE1-A24C-98BD-CAF45D87CBB8}"/>
              </a:ext>
            </a:extLst>
          </p:cNvPr>
          <p:cNvSpPr/>
          <p:nvPr/>
        </p:nvSpPr>
        <p:spPr>
          <a:xfrm>
            <a:off x="9997924" y="2438385"/>
            <a:ext cx="216000" cy="216000"/>
          </a:xfrm>
          <a:prstGeom prst="rect">
            <a:avLst/>
          </a:prstGeom>
          <a:solidFill>
            <a:srgbClr val="FFFFFF"/>
          </a:solidFill>
          <a:ln w="9525" cap="flat" cmpd="sng">
            <a:solidFill>
              <a:srgbClr val="464444"/>
            </a:solidFill>
            <a:prstDash val="solid"/>
            <a:round/>
            <a:headEnd type="none" w="sm" len="sm"/>
            <a:tailEnd type="none" w="sm" len="sm"/>
          </a:ln>
        </p:spPr>
        <p:txBody>
          <a:bodyPr spcFirstLastPara="1" wrap="square" lIns="0" tIns="3600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464444"/>
              </a:buClr>
              <a:buSzPts val="1100"/>
              <a:buFont typeface="Arial"/>
              <a:buNone/>
              <a:tabLst/>
              <a:defRPr/>
            </a:pPr>
            <a:r>
              <a:rPr kumimoji="0" lang="en-US" altLang="ja-JP" sz="1050" b="0" i="0" u="none" strike="noStrike" kern="0" cap="none" spc="0" normalizeH="0" baseline="0" noProof="0">
                <a:ln>
                  <a:noFill/>
                </a:ln>
                <a:solidFill>
                  <a:srgbClr val="464444"/>
                </a:solidFill>
                <a:effectLst/>
                <a:uLnTx/>
                <a:uFillTx/>
                <a:latin typeface="Arial"/>
                <a:ea typeface="Meiryo"/>
                <a:cs typeface="Meiryo"/>
                <a:sym typeface="Meiryo"/>
              </a:rPr>
              <a:t>1</a:t>
            </a:r>
            <a:endParaRPr kumimoji="0" sz="1050" b="0" i="0" u="none" strike="noStrike" kern="0" cap="none" spc="0" normalizeH="0" baseline="0" noProof="0" dirty="0">
              <a:ln>
                <a:noFill/>
              </a:ln>
              <a:solidFill>
                <a:srgbClr val="464444"/>
              </a:solidFill>
              <a:effectLst/>
              <a:uLnTx/>
              <a:uFillTx/>
              <a:latin typeface="Arial"/>
              <a:ea typeface="Meiryo"/>
              <a:cs typeface="Meiryo"/>
              <a:sym typeface="Meiryo"/>
            </a:endParaRPr>
          </a:p>
        </p:txBody>
      </p:sp>
      <p:cxnSp>
        <p:nvCxnSpPr>
          <p:cNvPr id="114" name="Google Shape;57;p9">
            <a:extLst>
              <a:ext uri="{FF2B5EF4-FFF2-40B4-BE49-F238E27FC236}">
                <a16:creationId xmlns:a16="http://schemas.microsoft.com/office/drawing/2014/main" id="{0980DDED-60EC-3240-8D66-88A108FC3C30}"/>
              </a:ext>
            </a:extLst>
          </p:cNvPr>
          <p:cNvCxnSpPr>
            <a:cxnSpLocks/>
          </p:cNvCxnSpPr>
          <p:nvPr/>
        </p:nvCxnSpPr>
        <p:spPr>
          <a:xfrm>
            <a:off x="10534605" y="2658292"/>
            <a:ext cx="89050" cy="1221454"/>
          </a:xfrm>
          <a:prstGeom prst="straightConnector1">
            <a:avLst/>
          </a:prstGeom>
          <a:noFill/>
          <a:ln w="9525" cap="flat" cmpd="sng">
            <a:solidFill>
              <a:srgbClr val="444141"/>
            </a:solidFill>
            <a:prstDash val="solid"/>
            <a:round/>
            <a:headEnd type="none" w="sm" len="sm"/>
            <a:tailEnd type="none" w="sm" len="sm"/>
          </a:ln>
        </p:spPr>
      </p:cxnSp>
      <p:cxnSp>
        <p:nvCxnSpPr>
          <p:cNvPr id="116" name="Google Shape;59;p9">
            <a:extLst>
              <a:ext uri="{FF2B5EF4-FFF2-40B4-BE49-F238E27FC236}">
                <a16:creationId xmlns:a16="http://schemas.microsoft.com/office/drawing/2014/main" id="{AE367578-3C0D-8C49-A927-06909A262C09}"/>
              </a:ext>
            </a:extLst>
          </p:cNvPr>
          <p:cNvCxnSpPr>
            <a:cxnSpLocks/>
          </p:cNvCxnSpPr>
          <p:nvPr/>
        </p:nvCxnSpPr>
        <p:spPr>
          <a:xfrm>
            <a:off x="9566560" y="3005206"/>
            <a:ext cx="0" cy="900041"/>
          </a:xfrm>
          <a:prstGeom prst="straightConnector1">
            <a:avLst/>
          </a:prstGeom>
          <a:noFill/>
          <a:ln w="9525" cap="flat" cmpd="sng">
            <a:solidFill>
              <a:srgbClr val="444141"/>
            </a:solidFill>
            <a:prstDash val="solid"/>
            <a:round/>
            <a:headEnd type="none" w="sm" len="sm"/>
            <a:tailEnd type="none" w="sm" len="sm"/>
          </a:ln>
        </p:spPr>
      </p:cxnSp>
      <p:cxnSp>
        <p:nvCxnSpPr>
          <p:cNvPr id="119" name="Google Shape;62;p9">
            <a:extLst>
              <a:ext uri="{FF2B5EF4-FFF2-40B4-BE49-F238E27FC236}">
                <a16:creationId xmlns:a16="http://schemas.microsoft.com/office/drawing/2014/main" id="{C92EC22E-7C78-8A4D-8FEC-9C4F3EF5C7C5}"/>
              </a:ext>
            </a:extLst>
          </p:cNvPr>
          <p:cNvCxnSpPr>
            <a:cxnSpLocks/>
            <a:stCxn id="102" idx="2"/>
          </p:cNvCxnSpPr>
          <p:nvPr/>
        </p:nvCxnSpPr>
        <p:spPr>
          <a:xfrm>
            <a:off x="7611978" y="2692440"/>
            <a:ext cx="213524" cy="1193372"/>
          </a:xfrm>
          <a:prstGeom prst="straightConnector1">
            <a:avLst/>
          </a:prstGeom>
          <a:noFill/>
          <a:ln w="9525" cap="flat" cmpd="sng">
            <a:solidFill>
              <a:srgbClr val="444141"/>
            </a:solidFill>
            <a:prstDash val="solid"/>
            <a:round/>
            <a:headEnd type="none" w="sm" len="sm"/>
            <a:tailEnd type="none" w="sm" len="sm"/>
          </a:ln>
        </p:spPr>
      </p:cxnSp>
      <p:cxnSp>
        <p:nvCxnSpPr>
          <p:cNvPr id="120" name="Google Shape;63;p9">
            <a:extLst>
              <a:ext uri="{FF2B5EF4-FFF2-40B4-BE49-F238E27FC236}">
                <a16:creationId xmlns:a16="http://schemas.microsoft.com/office/drawing/2014/main" id="{B96F36AA-FAAF-2046-A482-E78A58F58228}"/>
              </a:ext>
            </a:extLst>
          </p:cNvPr>
          <p:cNvCxnSpPr>
            <a:cxnSpLocks/>
          </p:cNvCxnSpPr>
          <p:nvPr/>
        </p:nvCxnSpPr>
        <p:spPr>
          <a:xfrm>
            <a:off x="8866617" y="2740947"/>
            <a:ext cx="0" cy="1125973"/>
          </a:xfrm>
          <a:prstGeom prst="straightConnector1">
            <a:avLst/>
          </a:prstGeom>
          <a:noFill/>
          <a:ln w="9525" cap="flat" cmpd="sng">
            <a:solidFill>
              <a:srgbClr val="444141"/>
            </a:solidFill>
            <a:prstDash val="solid"/>
            <a:round/>
            <a:headEnd type="none" w="sm" len="sm"/>
            <a:tailEnd type="none" w="sm" len="sm"/>
          </a:ln>
        </p:spPr>
      </p:cxnSp>
      <p:cxnSp>
        <p:nvCxnSpPr>
          <p:cNvPr id="121" name="Google Shape;64;p9">
            <a:extLst>
              <a:ext uri="{FF2B5EF4-FFF2-40B4-BE49-F238E27FC236}">
                <a16:creationId xmlns:a16="http://schemas.microsoft.com/office/drawing/2014/main" id="{57306697-9F57-C447-B4D0-D28A094B4B32}"/>
              </a:ext>
            </a:extLst>
          </p:cNvPr>
          <p:cNvCxnSpPr>
            <a:cxnSpLocks/>
          </p:cNvCxnSpPr>
          <p:nvPr/>
        </p:nvCxnSpPr>
        <p:spPr>
          <a:xfrm>
            <a:off x="6978288" y="2888752"/>
            <a:ext cx="75406" cy="1413217"/>
          </a:xfrm>
          <a:prstGeom prst="straightConnector1">
            <a:avLst/>
          </a:prstGeom>
          <a:noFill/>
          <a:ln w="9525" cap="flat" cmpd="sng">
            <a:solidFill>
              <a:srgbClr val="444141"/>
            </a:solidFill>
            <a:prstDash val="solid"/>
            <a:round/>
            <a:headEnd type="none" w="sm" len="sm"/>
            <a:tailEnd type="none" w="sm" len="sm"/>
          </a:ln>
        </p:spPr>
      </p:cxnSp>
      <p:cxnSp>
        <p:nvCxnSpPr>
          <p:cNvPr id="126" name="Google Shape;35;p9">
            <a:extLst>
              <a:ext uri="{FF2B5EF4-FFF2-40B4-BE49-F238E27FC236}">
                <a16:creationId xmlns:a16="http://schemas.microsoft.com/office/drawing/2014/main" id="{526E15E2-6619-9B4B-A0E3-C905EC436F06}"/>
              </a:ext>
            </a:extLst>
          </p:cNvPr>
          <p:cNvCxnSpPr>
            <a:cxnSpLocks/>
          </p:cNvCxnSpPr>
          <p:nvPr/>
        </p:nvCxnSpPr>
        <p:spPr>
          <a:xfrm>
            <a:off x="7639277" y="4049047"/>
            <a:ext cx="295549" cy="0"/>
          </a:xfrm>
          <a:prstGeom prst="straightConnector1">
            <a:avLst/>
          </a:prstGeom>
          <a:noFill/>
          <a:ln w="76200" cap="flat" cmpd="sng">
            <a:solidFill>
              <a:schemeClr val="tx1">
                <a:lumMod val="50000"/>
                <a:lumOff val="50000"/>
              </a:schemeClr>
            </a:solidFill>
            <a:prstDash val="solid"/>
            <a:round/>
            <a:headEnd type="none" w="sm" len="sm"/>
            <a:tailEnd type="triangle" w="med" len="med"/>
          </a:ln>
        </p:spPr>
      </p:cxnSp>
      <p:cxnSp>
        <p:nvCxnSpPr>
          <p:cNvPr id="127" name="Google Shape;35;p9">
            <a:extLst>
              <a:ext uri="{FF2B5EF4-FFF2-40B4-BE49-F238E27FC236}">
                <a16:creationId xmlns:a16="http://schemas.microsoft.com/office/drawing/2014/main" id="{73B67899-4055-2241-9CE0-966EDA602C87}"/>
              </a:ext>
            </a:extLst>
          </p:cNvPr>
          <p:cNvCxnSpPr>
            <a:cxnSpLocks/>
          </p:cNvCxnSpPr>
          <p:nvPr/>
        </p:nvCxnSpPr>
        <p:spPr>
          <a:xfrm flipH="1">
            <a:off x="8683282" y="4049047"/>
            <a:ext cx="295549" cy="0"/>
          </a:xfrm>
          <a:prstGeom prst="straightConnector1">
            <a:avLst/>
          </a:prstGeom>
          <a:noFill/>
          <a:ln w="76200" cap="flat" cmpd="sng">
            <a:solidFill>
              <a:schemeClr val="tx1">
                <a:lumMod val="50000"/>
                <a:lumOff val="50000"/>
              </a:schemeClr>
            </a:solidFill>
            <a:prstDash val="solid"/>
            <a:round/>
            <a:headEnd type="none" w="sm" len="sm"/>
            <a:tailEnd type="triangle" w="med" len="med"/>
          </a:ln>
        </p:spPr>
      </p:cxnSp>
      <p:sp>
        <p:nvSpPr>
          <p:cNvPr id="132" name="テキスト ボックス 131">
            <a:extLst>
              <a:ext uri="{FF2B5EF4-FFF2-40B4-BE49-F238E27FC236}">
                <a16:creationId xmlns:a16="http://schemas.microsoft.com/office/drawing/2014/main" id="{88A6BBFC-1C8B-3B43-84CA-9851999A771B}"/>
              </a:ext>
            </a:extLst>
          </p:cNvPr>
          <p:cNvSpPr txBox="1"/>
          <p:nvPr/>
        </p:nvSpPr>
        <p:spPr>
          <a:xfrm>
            <a:off x="7550718" y="3879746"/>
            <a:ext cx="449681"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1" lang="en-US" altLang="ja-JP" sz="1800" b="1" i="0" u="none" strike="noStrike" kern="0" cap="none" spc="0" normalizeH="0" baseline="0" noProof="0" dirty="0">
                <a:ln>
                  <a:solidFill>
                    <a:srgbClr val="FFFFFF"/>
                  </a:solidFill>
                </a:ln>
                <a:solidFill>
                  <a:srgbClr val="FF0000"/>
                </a:solidFill>
                <a:effectLst/>
                <a:uLnTx/>
                <a:uFillTx/>
                <a:latin typeface="Arial"/>
                <a:cs typeface="Arial"/>
                <a:sym typeface="Arial"/>
              </a:rPr>
              <a:t>X</a:t>
            </a:r>
            <a:endParaRPr kumimoji="1" lang="ja-JP" altLang="en-US" sz="1800" b="1" i="0" u="none" strike="noStrike" kern="0" cap="none" spc="0" normalizeH="0" baseline="0" noProof="0">
              <a:ln>
                <a:solidFill>
                  <a:srgbClr val="FFFFFF"/>
                </a:solidFill>
              </a:ln>
              <a:solidFill>
                <a:srgbClr val="FF0000"/>
              </a:solidFill>
              <a:effectLst/>
              <a:uLnTx/>
              <a:uFillTx/>
              <a:latin typeface="Arial"/>
              <a:cs typeface="Arial"/>
              <a:sym typeface="Arial"/>
            </a:endParaRPr>
          </a:p>
        </p:txBody>
      </p:sp>
      <p:sp>
        <p:nvSpPr>
          <p:cNvPr id="133" name="テキスト ボックス 132">
            <a:extLst>
              <a:ext uri="{FF2B5EF4-FFF2-40B4-BE49-F238E27FC236}">
                <a16:creationId xmlns:a16="http://schemas.microsoft.com/office/drawing/2014/main" id="{85F8950D-C6BF-E947-B261-E035B15237BF}"/>
              </a:ext>
            </a:extLst>
          </p:cNvPr>
          <p:cNvSpPr txBox="1"/>
          <p:nvPr/>
        </p:nvSpPr>
        <p:spPr>
          <a:xfrm>
            <a:off x="8606215" y="3869910"/>
            <a:ext cx="449681"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1" lang="en-US" altLang="ja-JP" sz="1800" b="1" i="0" u="none" strike="noStrike" kern="0" cap="none" spc="0" normalizeH="0" baseline="0" noProof="0" dirty="0">
                <a:ln>
                  <a:solidFill>
                    <a:srgbClr val="FFFFFF"/>
                  </a:solidFill>
                </a:ln>
                <a:solidFill>
                  <a:srgbClr val="FF0000"/>
                </a:solidFill>
                <a:effectLst/>
                <a:uLnTx/>
                <a:uFillTx/>
                <a:latin typeface="Arial"/>
                <a:cs typeface="Arial"/>
                <a:sym typeface="Arial"/>
              </a:rPr>
              <a:t>X</a:t>
            </a:r>
            <a:endParaRPr kumimoji="1" lang="ja-JP" altLang="en-US" sz="1800" b="1" i="0" u="none" strike="noStrike" kern="0" cap="none" spc="0" normalizeH="0" baseline="0" noProof="0">
              <a:ln>
                <a:solidFill>
                  <a:srgbClr val="FFFFFF"/>
                </a:solidFill>
              </a:ln>
              <a:solidFill>
                <a:srgbClr val="FF0000"/>
              </a:solidFill>
              <a:effectLst/>
              <a:uLnTx/>
              <a:uFillTx/>
              <a:latin typeface="Arial"/>
              <a:cs typeface="Arial"/>
              <a:sym typeface="Arial"/>
            </a:endParaRPr>
          </a:p>
        </p:txBody>
      </p:sp>
      <p:sp>
        <p:nvSpPr>
          <p:cNvPr id="134" name="テキスト ボックス 133">
            <a:extLst>
              <a:ext uri="{FF2B5EF4-FFF2-40B4-BE49-F238E27FC236}">
                <a16:creationId xmlns:a16="http://schemas.microsoft.com/office/drawing/2014/main" id="{4CAEAD35-85A0-E147-9F85-79CD147B668A}"/>
              </a:ext>
            </a:extLst>
          </p:cNvPr>
          <p:cNvSpPr txBox="1"/>
          <p:nvPr/>
        </p:nvSpPr>
        <p:spPr>
          <a:xfrm>
            <a:off x="8086437" y="4697502"/>
            <a:ext cx="449681"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1" lang="en-US" altLang="ja-JP" sz="1800" b="1" i="0" u="none" strike="noStrike" kern="0" cap="none" spc="0" normalizeH="0" baseline="0" noProof="0" dirty="0">
                <a:ln>
                  <a:solidFill>
                    <a:srgbClr val="FFFFFF"/>
                  </a:solidFill>
                </a:ln>
                <a:solidFill>
                  <a:srgbClr val="FF0000"/>
                </a:solidFill>
                <a:effectLst/>
                <a:uLnTx/>
                <a:uFillTx/>
                <a:latin typeface="Arial"/>
                <a:cs typeface="Arial"/>
                <a:sym typeface="Arial"/>
              </a:rPr>
              <a:t>X</a:t>
            </a:r>
            <a:endParaRPr kumimoji="1" lang="ja-JP" altLang="en-US" sz="1800" b="1" i="0" u="none" strike="noStrike" kern="0" cap="none" spc="0" normalizeH="0" baseline="0" noProof="0">
              <a:ln>
                <a:solidFill>
                  <a:srgbClr val="FFFFFF"/>
                </a:solidFill>
              </a:ln>
              <a:solidFill>
                <a:srgbClr val="FF0000"/>
              </a:solidFill>
              <a:effectLst/>
              <a:uLnTx/>
              <a:uFillTx/>
              <a:latin typeface="Arial"/>
              <a:cs typeface="Arial"/>
              <a:sym typeface="Arial"/>
            </a:endParaRPr>
          </a:p>
        </p:txBody>
      </p:sp>
      <p:sp>
        <p:nvSpPr>
          <p:cNvPr id="136" name="テキスト ボックス 135">
            <a:extLst>
              <a:ext uri="{FF2B5EF4-FFF2-40B4-BE49-F238E27FC236}">
                <a16:creationId xmlns:a16="http://schemas.microsoft.com/office/drawing/2014/main" id="{B87F4FC4-3CEB-6448-80C8-5DB02ABAC2E8}"/>
              </a:ext>
            </a:extLst>
          </p:cNvPr>
          <p:cNvSpPr txBox="1"/>
          <p:nvPr/>
        </p:nvSpPr>
        <p:spPr>
          <a:xfrm>
            <a:off x="9341720" y="4697502"/>
            <a:ext cx="449681"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1" lang="en-US" altLang="ja-JP" sz="1800" b="1" i="0" u="none" strike="noStrike" kern="0" cap="none" spc="0" normalizeH="0" baseline="0" noProof="0" dirty="0">
                <a:ln>
                  <a:solidFill>
                    <a:srgbClr val="FFFFFF"/>
                  </a:solidFill>
                </a:ln>
                <a:solidFill>
                  <a:srgbClr val="FF0000"/>
                </a:solidFill>
                <a:effectLst/>
                <a:uLnTx/>
                <a:uFillTx/>
                <a:latin typeface="Arial"/>
                <a:cs typeface="Arial"/>
                <a:sym typeface="Arial"/>
              </a:rPr>
              <a:t>X</a:t>
            </a:r>
            <a:endParaRPr kumimoji="1" lang="ja-JP" altLang="en-US" sz="1800" b="1" i="0" u="none" strike="noStrike" kern="0" cap="none" spc="0" normalizeH="0" baseline="0" noProof="0">
              <a:ln>
                <a:solidFill>
                  <a:srgbClr val="FFFFFF"/>
                </a:solidFill>
              </a:ln>
              <a:solidFill>
                <a:srgbClr val="FF0000"/>
              </a:solidFill>
              <a:effectLst/>
              <a:uLnTx/>
              <a:uFillTx/>
              <a:latin typeface="Arial"/>
              <a:cs typeface="Arial"/>
              <a:sym typeface="Arial"/>
            </a:endParaRPr>
          </a:p>
        </p:txBody>
      </p:sp>
      <p:sp>
        <p:nvSpPr>
          <p:cNvPr id="137" name="テキスト ボックス 136">
            <a:extLst>
              <a:ext uri="{FF2B5EF4-FFF2-40B4-BE49-F238E27FC236}">
                <a16:creationId xmlns:a16="http://schemas.microsoft.com/office/drawing/2014/main" id="{1F591EE9-5FCB-4B43-B505-265F75013DAA}"/>
              </a:ext>
            </a:extLst>
          </p:cNvPr>
          <p:cNvSpPr txBox="1"/>
          <p:nvPr/>
        </p:nvSpPr>
        <p:spPr>
          <a:xfrm>
            <a:off x="10411006" y="4699958"/>
            <a:ext cx="449681"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1" lang="en-US" altLang="ja-JP" sz="1800" b="1" i="0" u="none" strike="noStrike" kern="0" cap="none" spc="0" normalizeH="0" baseline="0" noProof="0" dirty="0">
                <a:ln>
                  <a:solidFill>
                    <a:srgbClr val="FFFFFF"/>
                  </a:solidFill>
                </a:ln>
                <a:solidFill>
                  <a:srgbClr val="FF0000"/>
                </a:solidFill>
                <a:effectLst/>
                <a:uLnTx/>
                <a:uFillTx/>
                <a:latin typeface="Arial"/>
                <a:cs typeface="Arial"/>
                <a:sym typeface="Arial"/>
              </a:rPr>
              <a:t>X</a:t>
            </a:r>
            <a:endParaRPr kumimoji="1" lang="ja-JP" altLang="en-US" sz="1800" b="1" i="0" u="none" strike="noStrike" kern="0" cap="none" spc="0" normalizeH="0" baseline="0" noProof="0">
              <a:ln>
                <a:solidFill>
                  <a:srgbClr val="FFFFFF"/>
                </a:solidFill>
              </a:ln>
              <a:solidFill>
                <a:srgbClr val="FF0000"/>
              </a:solidFill>
              <a:effectLst/>
              <a:uLnTx/>
              <a:uFillTx/>
              <a:latin typeface="Arial"/>
              <a:cs typeface="Arial"/>
              <a:sym typeface="Arial"/>
            </a:endParaRPr>
          </a:p>
        </p:txBody>
      </p:sp>
      <p:sp>
        <p:nvSpPr>
          <p:cNvPr id="138" name="Google Shape;109;g29814e59510_0_94">
            <a:extLst>
              <a:ext uri="{FF2B5EF4-FFF2-40B4-BE49-F238E27FC236}">
                <a16:creationId xmlns:a16="http://schemas.microsoft.com/office/drawing/2014/main" id="{6B448349-DF6D-F74B-B206-CE95BD6BE622}"/>
              </a:ext>
            </a:extLst>
          </p:cNvPr>
          <p:cNvSpPr/>
          <p:nvPr/>
        </p:nvSpPr>
        <p:spPr>
          <a:xfrm>
            <a:off x="10432524" y="2710558"/>
            <a:ext cx="1497715" cy="589296"/>
          </a:xfrm>
          <a:prstGeom prst="ellipse">
            <a:avLst/>
          </a:prstGeom>
          <a:solidFill>
            <a:srgbClr val="FFFFFF"/>
          </a:solidFill>
          <a:ln w="25400" cap="flat" cmpd="sng">
            <a:solidFill>
              <a:srgbClr val="00A8B3"/>
            </a:solidFill>
            <a:prstDash val="solid"/>
            <a:round/>
            <a:headEnd type="none" w="sm" len="sm"/>
            <a:tailEnd type="none" w="sm" len="sm"/>
          </a:ln>
        </p:spPr>
        <p:txBody>
          <a:bodyPr spcFirstLastPara="1" wrap="none" lIns="0" tIns="3600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464444"/>
              </a:buClr>
              <a:buSzPts val="1600"/>
              <a:buFont typeface="Arial"/>
              <a:buNone/>
              <a:tabLst/>
              <a:defRPr/>
            </a:pPr>
            <a:r>
              <a:rPr kumimoji="0" lang="en-US" sz="1200" b="0" i="0" u="none" strike="noStrike" kern="0" cap="none" spc="0" normalizeH="0" baseline="0" noProof="0" dirty="0">
                <a:ln>
                  <a:noFill/>
                </a:ln>
                <a:solidFill>
                  <a:srgbClr val="464444"/>
                </a:solidFill>
                <a:effectLst/>
                <a:uLnTx/>
                <a:uFillTx/>
                <a:latin typeface="Arial"/>
                <a:ea typeface="Meiryo" panose="020B0604030504040204" pitchFamily="34" charset="-128"/>
                <a:cs typeface="Arial"/>
                <a:sym typeface="Century Gothic"/>
              </a:rPr>
              <a:t>issuer can verify</a:t>
            </a:r>
          </a:p>
          <a:p>
            <a:pPr marL="0" marR="0" lvl="0" indent="0" algn="ctr" defTabSz="914400" rtl="0" eaLnBrk="1" fontAlgn="auto" latinLnBrk="0" hangingPunct="1">
              <a:lnSpc>
                <a:spcPct val="100000"/>
              </a:lnSpc>
              <a:spcBef>
                <a:spcPts val="0"/>
              </a:spcBef>
              <a:spcAft>
                <a:spcPts val="0"/>
              </a:spcAft>
              <a:buClr>
                <a:srgbClr val="464444"/>
              </a:buClr>
              <a:buSzPts val="1600"/>
              <a:buFont typeface="Arial"/>
              <a:buNone/>
              <a:tabLst/>
              <a:defRPr/>
            </a:pPr>
            <a:r>
              <a:rPr kumimoji="0" lang="en-US" sz="1200" b="0" i="0" u="none" strike="noStrike" kern="0" cap="none" spc="0" normalizeH="0" baseline="0" noProof="0" dirty="0">
                <a:ln>
                  <a:noFill/>
                </a:ln>
                <a:solidFill>
                  <a:srgbClr val="464444"/>
                </a:solidFill>
                <a:effectLst/>
                <a:uLnTx/>
                <a:uFillTx/>
                <a:latin typeface="Arial"/>
                <a:ea typeface="Meiryo" panose="020B0604030504040204" pitchFamily="34" charset="-128"/>
                <a:cs typeface="Arial"/>
                <a:sym typeface="Century Gothic"/>
              </a:rPr>
              <a:t>ad issuer</a:t>
            </a:r>
            <a:endParaRPr kumimoji="0" sz="1100" b="0" i="0" u="none" strike="noStrike" kern="0" cap="none" spc="0" normalizeH="0" baseline="0" noProof="0" dirty="0">
              <a:ln>
                <a:noFill/>
              </a:ln>
              <a:solidFill>
                <a:srgbClr val="000000"/>
              </a:solidFill>
              <a:effectLst/>
              <a:uLnTx/>
              <a:uFillTx/>
              <a:latin typeface="Arial"/>
              <a:ea typeface="Meiryo" panose="020B0604030504040204" pitchFamily="34" charset="-128"/>
              <a:cs typeface="Arial"/>
              <a:sym typeface="Arial"/>
            </a:endParaRPr>
          </a:p>
        </p:txBody>
      </p:sp>
      <p:sp>
        <p:nvSpPr>
          <p:cNvPr id="144" name="Google Shape;113;g29814e59510_0_94">
            <a:extLst>
              <a:ext uri="{FF2B5EF4-FFF2-40B4-BE49-F238E27FC236}">
                <a16:creationId xmlns:a16="http://schemas.microsoft.com/office/drawing/2014/main" id="{2FBE4A1E-3633-6E45-B7CC-11DDA68EE32B}"/>
              </a:ext>
            </a:extLst>
          </p:cNvPr>
          <p:cNvSpPr/>
          <p:nvPr/>
        </p:nvSpPr>
        <p:spPr>
          <a:xfrm>
            <a:off x="9283910" y="3003967"/>
            <a:ext cx="1080877" cy="541548"/>
          </a:xfrm>
          <a:custGeom>
            <a:avLst/>
            <a:gdLst/>
            <a:ahLst/>
            <a:cxnLst/>
            <a:rect l="l" t="t" r="r" b="b"/>
            <a:pathLst>
              <a:path w="21600" h="23057" extrusionOk="0">
                <a:moveTo>
                  <a:pt x="10800" y="3798"/>
                </a:moveTo>
                <a:lnTo>
                  <a:pt x="14522" y="1457"/>
                </a:lnTo>
                <a:cubicBezTo>
                  <a:pt x="14400" y="3232"/>
                  <a:pt x="15442" y="3623"/>
                  <a:pt x="15320" y="5398"/>
                </a:cubicBezTo>
                <a:lnTo>
                  <a:pt x="19345" y="0"/>
                </a:lnTo>
                <a:lnTo>
                  <a:pt x="18187" y="7589"/>
                </a:lnTo>
                <a:lnTo>
                  <a:pt x="21097" y="9594"/>
                </a:lnTo>
                <a:lnTo>
                  <a:pt x="19092" y="12326"/>
                </a:lnTo>
                <a:lnTo>
                  <a:pt x="21600" y="14747"/>
                </a:lnTo>
                <a:lnTo>
                  <a:pt x="19167" y="16475"/>
                </a:lnTo>
                <a:lnTo>
                  <a:pt x="18145" y="19552"/>
                </a:lnTo>
                <a:lnTo>
                  <a:pt x="15315" y="19604"/>
                </a:lnTo>
                <a:lnTo>
                  <a:pt x="13247" y="21194"/>
                </a:lnTo>
                <a:lnTo>
                  <a:pt x="10661" y="19851"/>
                </a:lnTo>
                <a:lnTo>
                  <a:pt x="8485" y="23057"/>
                </a:lnTo>
                <a:cubicBezTo>
                  <a:pt x="8228" y="21066"/>
                  <a:pt x="7713" y="21612"/>
                  <a:pt x="7456" y="19621"/>
                </a:cubicBezTo>
                <a:lnTo>
                  <a:pt x="3726" y="19997"/>
                </a:lnTo>
                <a:cubicBezTo>
                  <a:pt x="3639" y="19231"/>
                  <a:pt x="3553" y="18466"/>
                  <a:pt x="3466" y="17700"/>
                </a:cubicBezTo>
                <a:lnTo>
                  <a:pt x="135" y="16044"/>
                </a:lnTo>
                <a:lnTo>
                  <a:pt x="2460" y="13626"/>
                </a:lnTo>
                <a:lnTo>
                  <a:pt x="0" y="10072"/>
                </a:lnTo>
                <a:lnTo>
                  <a:pt x="1627" y="9468"/>
                </a:lnTo>
                <a:lnTo>
                  <a:pt x="370" y="3752"/>
                </a:lnTo>
                <a:lnTo>
                  <a:pt x="5111" y="4779"/>
                </a:lnTo>
                <a:lnTo>
                  <a:pt x="8352" y="1907"/>
                </a:lnTo>
                <a:lnTo>
                  <a:pt x="10800" y="3798"/>
                </a:lnTo>
                <a:close/>
              </a:path>
            </a:pathLst>
          </a:custGeom>
          <a:solidFill>
            <a:srgbClr val="E6004B"/>
          </a:solidFill>
          <a:ln w="19050" cap="flat" cmpd="sng">
            <a:solidFill>
              <a:srgbClr val="A70036"/>
            </a:solidFill>
            <a:prstDash val="solid"/>
            <a:round/>
            <a:headEnd type="none" w="sm" len="sm"/>
            <a:tailEnd type="none" w="sm" len="sm"/>
          </a:ln>
        </p:spPr>
        <p:txBody>
          <a:bodyPr spcFirstLastPara="1" wrap="square" lIns="0" tIns="3600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600"/>
              <a:buFont typeface="Arial"/>
              <a:buNone/>
              <a:tabLst/>
              <a:defRPr/>
            </a:pPr>
            <a:r>
              <a:rPr kumimoji="0" lang="en-US" sz="1200" b="0" i="0" u="none" strike="noStrike" kern="0" cap="none" spc="0" normalizeH="0" baseline="0" noProof="0" dirty="0">
                <a:ln>
                  <a:noFill/>
                </a:ln>
                <a:solidFill>
                  <a:srgbClr val="FFFFFF"/>
                </a:solidFill>
                <a:effectLst/>
                <a:uLnTx/>
                <a:uFillTx/>
                <a:latin typeface="Arial"/>
                <a:ea typeface="Meiryo"/>
                <a:cs typeface="Arial"/>
                <a:sym typeface="Meiryo"/>
              </a:rPr>
              <a:t>lack of</a:t>
            </a:r>
          </a:p>
          <a:p>
            <a:pPr marL="0" marR="0" lvl="0" indent="0" algn="ctr" defTabSz="914400" rtl="0" eaLnBrk="1" fontAlgn="auto" latinLnBrk="0" hangingPunct="1">
              <a:lnSpc>
                <a:spcPct val="100000"/>
              </a:lnSpc>
              <a:spcBef>
                <a:spcPts val="0"/>
              </a:spcBef>
              <a:spcAft>
                <a:spcPts val="0"/>
              </a:spcAft>
              <a:buClr>
                <a:srgbClr val="FFFFFF"/>
              </a:buClr>
              <a:buSzPts val="1600"/>
              <a:buFont typeface="Arial"/>
              <a:buNone/>
              <a:tabLst/>
              <a:defRPr/>
            </a:pPr>
            <a:r>
              <a:rPr kumimoji="0" lang="en-US" sz="1200" b="0" i="0" u="none" strike="noStrike" kern="0" cap="none" spc="0" normalizeH="0" baseline="0" noProof="0" dirty="0">
                <a:ln>
                  <a:noFill/>
                </a:ln>
                <a:solidFill>
                  <a:srgbClr val="FFFFFF"/>
                </a:solidFill>
                <a:effectLst/>
                <a:uLnTx/>
                <a:uFillTx/>
                <a:latin typeface="Arial"/>
                <a:ea typeface="Meiryo"/>
                <a:cs typeface="Arial"/>
                <a:sym typeface="Meiryo"/>
              </a:rPr>
              <a:t>OP ID</a:t>
            </a:r>
            <a:endParaRPr kumimoji="0" sz="1200" b="0" i="0" u="none" strike="noStrike" kern="0" cap="none" spc="0" normalizeH="0" baseline="0" noProof="0" dirty="0">
              <a:ln>
                <a:noFill/>
              </a:ln>
              <a:solidFill>
                <a:srgbClr val="000000"/>
              </a:solidFill>
              <a:effectLst/>
              <a:uLnTx/>
              <a:uFillTx/>
              <a:latin typeface="Arial"/>
              <a:cs typeface="Arial"/>
              <a:sym typeface="Arial"/>
            </a:endParaRPr>
          </a:p>
        </p:txBody>
      </p:sp>
      <p:sp>
        <p:nvSpPr>
          <p:cNvPr id="145" name="Google Shape;110;g29814e59510_0_94">
            <a:extLst>
              <a:ext uri="{FF2B5EF4-FFF2-40B4-BE49-F238E27FC236}">
                <a16:creationId xmlns:a16="http://schemas.microsoft.com/office/drawing/2014/main" id="{AB0DBC5B-422B-BD43-8506-CE67C8B26EC4}"/>
              </a:ext>
            </a:extLst>
          </p:cNvPr>
          <p:cNvSpPr/>
          <p:nvPr/>
        </p:nvSpPr>
        <p:spPr>
          <a:xfrm>
            <a:off x="7478440" y="2796444"/>
            <a:ext cx="1551926" cy="556636"/>
          </a:xfrm>
          <a:prstGeom prst="ellipse">
            <a:avLst/>
          </a:prstGeom>
          <a:solidFill>
            <a:srgbClr val="00A8B3"/>
          </a:solidFill>
          <a:ln w="25400" cap="flat" cmpd="sng">
            <a:solidFill>
              <a:srgbClr val="007A82"/>
            </a:solidFill>
            <a:prstDash val="solid"/>
            <a:round/>
            <a:headEnd type="none" w="sm" len="sm"/>
            <a:tailEnd type="none" w="sm" len="sm"/>
          </a:ln>
        </p:spPr>
        <p:txBody>
          <a:bodyPr spcFirstLastPara="1" wrap="square" lIns="0" tIns="3600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600"/>
              <a:buFont typeface="Arial"/>
              <a:buNone/>
              <a:tabLst/>
              <a:defRPr/>
            </a:pPr>
            <a:r>
              <a:rPr kumimoji="0" lang="en-US" sz="1200" b="0" i="0" u="none" strike="noStrike" kern="0" cap="none" spc="0" normalizeH="0" baseline="0" noProof="0" dirty="0">
                <a:ln>
                  <a:noFill/>
                </a:ln>
                <a:solidFill>
                  <a:srgbClr val="FFFFFF"/>
                </a:solidFill>
                <a:effectLst/>
                <a:uLnTx/>
                <a:uFillTx/>
                <a:latin typeface="Arial"/>
                <a:ea typeface="Meiryo"/>
                <a:cs typeface="Arial"/>
                <a:sym typeface="Meiryo"/>
              </a:rPr>
              <a:t>Verification by</a:t>
            </a:r>
          </a:p>
          <a:p>
            <a:pPr marL="0" marR="0" lvl="0" indent="0" algn="ctr" defTabSz="914400" rtl="0" eaLnBrk="1" fontAlgn="auto" latinLnBrk="0" hangingPunct="1">
              <a:lnSpc>
                <a:spcPct val="100000"/>
              </a:lnSpc>
              <a:spcBef>
                <a:spcPts val="0"/>
              </a:spcBef>
              <a:spcAft>
                <a:spcPts val="0"/>
              </a:spcAft>
              <a:buClr>
                <a:srgbClr val="FFFFFF"/>
              </a:buClr>
              <a:buSzPts val="1600"/>
              <a:buFont typeface="Arial"/>
              <a:buNone/>
              <a:tabLst/>
              <a:defRPr/>
            </a:pPr>
            <a:r>
              <a:rPr kumimoji="0" lang="en-US" sz="1200" b="0" i="0" u="none" strike="noStrike" kern="0" cap="none" spc="0" normalizeH="0" baseline="0" noProof="0" dirty="0">
                <a:ln>
                  <a:noFill/>
                </a:ln>
                <a:solidFill>
                  <a:srgbClr val="FFFFFF"/>
                </a:solidFill>
                <a:effectLst/>
                <a:uLnTx/>
                <a:uFillTx/>
                <a:latin typeface="Arial"/>
                <a:ea typeface="Meiryo"/>
                <a:cs typeface="Arial"/>
                <a:sym typeface="Meiryo"/>
              </a:rPr>
              <a:t>OP ID</a:t>
            </a:r>
            <a:endParaRPr kumimoji="0" sz="1200" b="0" i="0" u="none" strike="noStrike" kern="0" cap="none" spc="0" normalizeH="0" baseline="0" noProof="0" dirty="0">
              <a:ln>
                <a:noFill/>
              </a:ln>
              <a:solidFill>
                <a:srgbClr val="000000"/>
              </a:solidFill>
              <a:effectLst/>
              <a:uLnTx/>
              <a:uFillTx/>
              <a:latin typeface="Arial"/>
              <a:cs typeface="Arial"/>
              <a:sym typeface="Arial"/>
            </a:endParaRPr>
          </a:p>
        </p:txBody>
      </p:sp>
      <p:sp>
        <p:nvSpPr>
          <p:cNvPr id="146" name="Google Shape;112;g29814e59510_0_94">
            <a:extLst>
              <a:ext uri="{FF2B5EF4-FFF2-40B4-BE49-F238E27FC236}">
                <a16:creationId xmlns:a16="http://schemas.microsoft.com/office/drawing/2014/main" id="{985605C5-A2E4-4848-A541-8510C7E277CF}"/>
              </a:ext>
            </a:extLst>
          </p:cNvPr>
          <p:cNvSpPr/>
          <p:nvPr/>
        </p:nvSpPr>
        <p:spPr>
          <a:xfrm>
            <a:off x="5805855" y="2967805"/>
            <a:ext cx="1744863" cy="630330"/>
          </a:xfrm>
          <a:prstGeom prst="ellipse">
            <a:avLst/>
          </a:prstGeom>
          <a:solidFill>
            <a:srgbClr val="00A8B3"/>
          </a:solidFill>
          <a:ln w="25400" cap="flat" cmpd="sng">
            <a:solidFill>
              <a:srgbClr val="007A82"/>
            </a:solidFill>
            <a:prstDash val="solid"/>
            <a:round/>
            <a:headEnd type="none" w="sm" len="sm"/>
            <a:tailEnd type="none" w="sm" len="sm"/>
          </a:ln>
        </p:spPr>
        <p:txBody>
          <a:bodyPr spcFirstLastPara="1" wrap="square" lIns="0" tIns="3600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400"/>
              <a:buFont typeface="Arial"/>
              <a:buNone/>
              <a:tabLst/>
              <a:defRPr/>
            </a:pPr>
            <a:r>
              <a:rPr kumimoji="0" lang="en-US" altLang="ja-JP" sz="1200" b="0" i="0" u="none" strike="noStrike" kern="0" cap="none" spc="0" normalizeH="0" baseline="0" noProof="0" dirty="0">
                <a:ln>
                  <a:noFill/>
                </a:ln>
                <a:solidFill>
                  <a:srgbClr val="FFFFFF"/>
                </a:solidFill>
                <a:effectLst/>
                <a:uLnTx/>
                <a:uFillTx/>
                <a:latin typeface="Arial"/>
                <a:ea typeface="Meiryo" panose="020B0604030504040204" pitchFamily="34" charset="-128"/>
                <a:cs typeface="Century Gothic"/>
                <a:sym typeface="Century Gothic"/>
              </a:rPr>
              <a:t>Order specified to OP registered media</a:t>
            </a:r>
          </a:p>
        </p:txBody>
      </p:sp>
      <p:sp>
        <p:nvSpPr>
          <p:cNvPr id="149" name="Google Shape;119;g29814e59510_0_94">
            <a:extLst>
              <a:ext uri="{FF2B5EF4-FFF2-40B4-BE49-F238E27FC236}">
                <a16:creationId xmlns:a16="http://schemas.microsoft.com/office/drawing/2014/main" id="{70214B1B-AA35-7E44-BF86-649F17D3FE3B}"/>
              </a:ext>
            </a:extLst>
          </p:cNvPr>
          <p:cNvSpPr txBox="1"/>
          <p:nvPr/>
        </p:nvSpPr>
        <p:spPr>
          <a:xfrm>
            <a:off x="9458600" y="5280178"/>
            <a:ext cx="1335639" cy="523180"/>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E6004B"/>
              </a:buClr>
              <a:buSzPts val="1600"/>
              <a:buFont typeface="Arial"/>
              <a:buNone/>
              <a:tabLst/>
              <a:defRPr/>
            </a:pPr>
            <a:r>
              <a:rPr kumimoji="0" lang="en-US" altLang="ja-JP" sz="1400" b="1" i="0" u="none" strike="noStrike" kern="0" cap="none" spc="0" normalizeH="0" baseline="0" noProof="0" dirty="0">
                <a:ln>
                  <a:noFill/>
                </a:ln>
                <a:solidFill>
                  <a:srgbClr val="E6004B"/>
                </a:solidFill>
                <a:effectLst/>
                <a:uLnTx/>
                <a:uFillTx/>
                <a:latin typeface="Arial"/>
                <a:ea typeface="Meiryo"/>
                <a:cs typeface="Meiryo"/>
                <a:sym typeface="Meiryo"/>
              </a:rPr>
              <a:t>No ads</a:t>
            </a:r>
          </a:p>
          <a:p>
            <a:pPr marL="0" marR="0" lvl="0" indent="0" algn="ctr" defTabSz="914400" rtl="0" eaLnBrk="1" fontAlgn="auto" latinLnBrk="0" hangingPunct="1">
              <a:lnSpc>
                <a:spcPct val="100000"/>
              </a:lnSpc>
              <a:spcBef>
                <a:spcPts val="0"/>
              </a:spcBef>
              <a:spcAft>
                <a:spcPts val="0"/>
              </a:spcAft>
              <a:buClr>
                <a:srgbClr val="E6004B"/>
              </a:buClr>
              <a:buSzPts val="1600"/>
              <a:buFont typeface="Arial"/>
              <a:buNone/>
              <a:tabLst/>
              <a:defRPr/>
            </a:pPr>
            <a:r>
              <a:rPr kumimoji="0" lang="en-US" altLang="ja-JP" sz="1400" b="1" i="0" u="none" strike="noStrike" kern="0" cap="none" spc="0" normalizeH="0" baseline="0" noProof="0" dirty="0">
                <a:ln>
                  <a:noFill/>
                </a:ln>
                <a:solidFill>
                  <a:srgbClr val="E6004B"/>
                </a:solidFill>
                <a:effectLst/>
                <a:uLnTx/>
                <a:uFillTx/>
                <a:latin typeface="Arial"/>
                <a:ea typeface="Meiryo"/>
                <a:cs typeface="Meiryo"/>
                <a:sym typeface="Meiryo"/>
              </a:rPr>
              <a:t>will appear</a:t>
            </a:r>
            <a:endParaRPr kumimoji="0" sz="1200" b="0" i="0" u="none" strike="noStrike" kern="0" cap="none" spc="0" normalizeH="0" baseline="0" noProof="0" dirty="0">
              <a:ln>
                <a:noFill/>
              </a:ln>
              <a:solidFill>
                <a:srgbClr val="000000"/>
              </a:solidFill>
              <a:effectLst/>
              <a:uLnTx/>
              <a:uFillTx/>
              <a:latin typeface="Arial"/>
              <a:cs typeface="Arial"/>
              <a:sym typeface="Arial"/>
            </a:endParaRPr>
          </a:p>
        </p:txBody>
      </p:sp>
      <p:sp>
        <p:nvSpPr>
          <p:cNvPr id="150" name="Google Shape;114;g29814e59510_0_94">
            <a:extLst>
              <a:ext uri="{FF2B5EF4-FFF2-40B4-BE49-F238E27FC236}">
                <a16:creationId xmlns:a16="http://schemas.microsoft.com/office/drawing/2014/main" id="{1B18C2B3-D49D-DC4C-91EB-22E47FF0B5D4}"/>
              </a:ext>
            </a:extLst>
          </p:cNvPr>
          <p:cNvSpPr/>
          <p:nvPr/>
        </p:nvSpPr>
        <p:spPr>
          <a:xfrm>
            <a:off x="7039003" y="5669680"/>
            <a:ext cx="2193396" cy="482231"/>
          </a:xfrm>
          <a:prstGeom prst="flowChartMagneticDisk">
            <a:avLst/>
          </a:prstGeom>
          <a:solidFill>
            <a:srgbClr val="00A8B3"/>
          </a:solidFill>
          <a:ln w="25400" cap="flat" cmpd="sng">
            <a:solidFill>
              <a:srgbClr val="007A82"/>
            </a:solidFill>
            <a:prstDash val="solid"/>
            <a:round/>
            <a:headEnd type="none" w="sm" len="sm"/>
            <a:tailEnd type="none" w="sm" len="sm"/>
          </a:ln>
        </p:spPr>
        <p:txBody>
          <a:bodyPr spcFirstLastPara="1" wrap="square" lIns="0" tIns="14400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r>
              <a:rPr kumimoji="0" lang="en-US" altLang="ja-JP" sz="1400" b="0" i="0" u="none" strike="noStrike" kern="0" cap="none" spc="0" normalizeH="0" baseline="0" noProof="0" dirty="0">
                <a:ln>
                  <a:noFill/>
                </a:ln>
                <a:solidFill>
                  <a:srgbClr val="FFFFFF"/>
                </a:solidFill>
                <a:effectLst/>
                <a:uLnTx/>
                <a:uFillTx/>
                <a:latin typeface="Arial"/>
                <a:ea typeface="Meiryo"/>
                <a:cs typeface="Meiryo"/>
                <a:sym typeface="Meiryo"/>
              </a:rPr>
              <a:t>OP Registry Server</a:t>
            </a:r>
            <a:endParaRPr kumimoji="0" sz="1050" b="0" i="0" u="none" strike="noStrike" kern="0" cap="none" spc="0" normalizeH="0" baseline="0" noProof="0" dirty="0">
              <a:ln>
                <a:noFill/>
              </a:ln>
              <a:solidFill>
                <a:srgbClr val="000000"/>
              </a:solidFill>
              <a:effectLst/>
              <a:uLnTx/>
              <a:uFillTx/>
              <a:latin typeface="Arial"/>
              <a:cs typeface="Arial"/>
              <a:sym typeface="Arial"/>
            </a:endParaRPr>
          </a:p>
        </p:txBody>
      </p:sp>
      <p:cxnSp>
        <p:nvCxnSpPr>
          <p:cNvPr id="151" name="Google Shape;115;g29814e59510_0_94">
            <a:extLst>
              <a:ext uri="{FF2B5EF4-FFF2-40B4-BE49-F238E27FC236}">
                <a16:creationId xmlns:a16="http://schemas.microsoft.com/office/drawing/2014/main" id="{5827A52E-2287-E24E-A424-76CFBA42E180}"/>
              </a:ext>
            </a:extLst>
          </p:cNvPr>
          <p:cNvCxnSpPr>
            <a:cxnSpLocks/>
            <a:stCxn id="89" idx="2"/>
            <a:endCxn id="150" idx="2"/>
          </p:cNvCxnSpPr>
          <p:nvPr/>
        </p:nvCxnSpPr>
        <p:spPr>
          <a:xfrm rot="16200000" flipH="1">
            <a:off x="6534704" y="5406497"/>
            <a:ext cx="671428" cy="337169"/>
          </a:xfrm>
          <a:prstGeom prst="bentConnector2">
            <a:avLst/>
          </a:prstGeom>
          <a:noFill/>
          <a:ln w="28575" cap="flat" cmpd="sng">
            <a:solidFill>
              <a:srgbClr val="00A8B3"/>
            </a:solidFill>
            <a:prstDash val="solid"/>
            <a:round/>
            <a:headEnd type="triangle" w="med" len="med"/>
            <a:tailEnd type="triangle" w="med" len="med"/>
          </a:ln>
        </p:spPr>
      </p:cxnSp>
      <p:cxnSp>
        <p:nvCxnSpPr>
          <p:cNvPr id="152" name="Google Shape;116;g29814e59510_0_94">
            <a:extLst>
              <a:ext uri="{FF2B5EF4-FFF2-40B4-BE49-F238E27FC236}">
                <a16:creationId xmlns:a16="http://schemas.microsoft.com/office/drawing/2014/main" id="{AA0376A5-5E9C-A946-88E2-3E1D98C9A354}"/>
              </a:ext>
            </a:extLst>
          </p:cNvPr>
          <p:cNvCxnSpPr>
            <a:cxnSpLocks/>
            <a:stCxn id="90" idx="2"/>
          </p:cNvCxnSpPr>
          <p:nvPr/>
        </p:nvCxnSpPr>
        <p:spPr>
          <a:xfrm rot="16200000" flipH="1">
            <a:off x="7200394" y="5467503"/>
            <a:ext cx="456273" cy="1"/>
          </a:xfrm>
          <a:prstGeom prst="bentConnector3">
            <a:avLst>
              <a:gd name="adj1" fmla="val 50000"/>
            </a:avLst>
          </a:prstGeom>
          <a:noFill/>
          <a:ln w="28575" cap="flat" cmpd="sng">
            <a:solidFill>
              <a:srgbClr val="00A8B3"/>
            </a:solidFill>
            <a:prstDash val="solid"/>
            <a:round/>
            <a:headEnd type="triangle" w="med" len="med"/>
            <a:tailEnd type="triangle" w="med" len="med"/>
          </a:ln>
        </p:spPr>
      </p:cxnSp>
      <p:cxnSp>
        <p:nvCxnSpPr>
          <p:cNvPr id="153" name="Google Shape;117;g29814e59510_0_94">
            <a:extLst>
              <a:ext uri="{FF2B5EF4-FFF2-40B4-BE49-F238E27FC236}">
                <a16:creationId xmlns:a16="http://schemas.microsoft.com/office/drawing/2014/main" id="{E0CEACF8-7EC5-834A-8C8F-E4DC136028AE}"/>
              </a:ext>
            </a:extLst>
          </p:cNvPr>
          <p:cNvCxnSpPr>
            <a:cxnSpLocks/>
            <a:stCxn id="91" idx="2"/>
          </p:cNvCxnSpPr>
          <p:nvPr/>
        </p:nvCxnSpPr>
        <p:spPr>
          <a:xfrm rot="5400000">
            <a:off x="8877808" y="5365348"/>
            <a:ext cx="467154" cy="215194"/>
          </a:xfrm>
          <a:prstGeom prst="bentConnector3">
            <a:avLst>
              <a:gd name="adj1" fmla="val 50000"/>
            </a:avLst>
          </a:prstGeom>
          <a:noFill/>
          <a:ln w="28575" cap="flat" cmpd="sng">
            <a:solidFill>
              <a:srgbClr val="00A8B3"/>
            </a:solidFill>
            <a:prstDash val="solid"/>
            <a:round/>
            <a:headEnd type="triangle" w="med" len="med"/>
            <a:tailEnd type="triangle" w="med" len="med"/>
          </a:ln>
        </p:spPr>
      </p:cxnSp>
      <p:sp>
        <p:nvSpPr>
          <p:cNvPr id="167" name="Google Shape;118;g29814e59510_0_94">
            <a:extLst>
              <a:ext uri="{FF2B5EF4-FFF2-40B4-BE49-F238E27FC236}">
                <a16:creationId xmlns:a16="http://schemas.microsoft.com/office/drawing/2014/main" id="{0DCB2024-5885-E946-AD7E-AFB78D6ECF43}"/>
              </a:ext>
            </a:extLst>
          </p:cNvPr>
          <p:cNvSpPr txBox="1"/>
          <p:nvPr/>
        </p:nvSpPr>
        <p:spPr>
          <a:xfrm>
            <a:off x="7450083" y="5263506"/>
            <a:ext cx="1922836" cy="461624"/>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464444"/>
              </a:buClr>
              <a:buSzPts val="1400"/>
              <a:buFont typeface="Arial"/>
              <a:buNone/>
              <a:tabLst/>
              <a:defRPr/>
            </a:pPr>
            <a:r>
              <a:rPr kumimoji="0" lang="en-US" altLang="ja-JP" sz="1200" b="0" i="0" u="none" strike="noStrike" kern="0" cap="none" spc="0" normalizeH="0" baseline="0" noProof="0" dirty="0">
                <a:ln>
                  <a:noFill/>
                </a:ln>
                <a:solidFill>
                  <a:srgbClr val="464444"/>
                </a:solidFill>
                <a:effectLst/>
                <a:uLnTx/>
                <a:uFillTx/>
                <a:latin typeface="Arial"/>
                <a:ea typeface="Meiryo"/>
                <a:cs typeface="Meiryo"/>
                <a:sym typeface="Meiryo"/>
              </a:rPr>
              <a:t>Registration required</a:t>
            </a:r>
          </a:p>
          <a:p>
            <a:pPr marL="0" marR="0" lvl="0" indent="0" algn="l" defTabSz="914400" rtl="0" eaLnBrk="1" fontAlgn="auto" latinLnBrk="0" hangingPunct="1">
              <a:lnSpc>
                <a:spcPct val="100000"/>
              </a:lnSpc>
              <a:spcBef>
                <a:spcPts val="0"/>
              </a:spcBef>
              <a:spcAft>
                <a:spcPts val="0"/>
              </a:spcAft>
              <a:buClr>
                <a:srgbClr val="464444"/>
              </a:buClr>
              <a:buSzPts val="1400"/>
              <a:buFont typeface="Arial"/>
              <a:buNone/>
              <a:tabLst/>
              <a:defRPr/>
            </a:pPr>
            <a:r>
              <a:rPr kumimoji="0" lang="en-US" altLang="ja-JP" sz="1200" b="0" i="0" u="none" strike="noStrike" kern="0" cap="none" spc="0" normalizeH="0" baseline="0" noProof="0" dirty="0">
                <a:ln>
                  <a:noFill/>
                </a:ln>
                <a:solidFill>
                  <a:srgbClr val="464444"/>
                </a:solidFill>
                <a:effectLst/>
                <a:uLnTx/>
                <a:uFillTx/>
                <a:latin typeface="Arial"/>
                <a:ea typeface="Meiryo"/>
                <a:cs typeface="Meiryo"/>
                <a:sym typeface="Meiryo"/>
              </a:rPr>
              <a:t>for issue of ID</a:t>
            </a:r>
          </a:p>
        </p:txBody>
      </p:sp>
      <p:sp>
        <p:nvSpPr>
          <p:cNvPr id="103" name="Google Shape;139;p28">
            <a:extLst>
              <a:ext uri="{FF2B5EF4-FFF2-40B4-BE49-F238E27FC236}">
                <a16:creationId xmlns:a16="http://schemas.microsoft.com/office/drawing/2014/main" id="{69092E6F-5914-8C41-8A8E-C1C63FDEBF26}"/>
              </a:ext>
            </a:extLst>
          </p:cNvPr>
          <p:cNvSpPr txBox="1">
            <a:spLocks noGrp="1"/>
          </p:cNvSpPr>
          <p:nvPr>
            <p:ph type="title"/>
          </p:nvPr>
        </p:nvSpPr>
        <p:spPr>
          <a:xfrm>
            <a:off x="168168" y="156078"/>
            <a:ext cx="11845200" cy="759600"/>
          </a:xfrm>
          <a:prstGeom prst="rect">
            <a:avLst/>
          </a:prstGeom>
          <a:noFill/>
          <a:ln>
            <a:noFill/>
          </a:ln>
        </p:spPr>
        <p:txBody>
          <a:bodyPr spcFirstLastPara="1" wrap="square" lIns="0" tIns="0" rIns="0" bIns="0" anchor="b" anchorCtr="0">
            <a:noAutofit/>
          </a:bodyPr>
          <a:lstStyle/>
          <a:p>
            <a:pPr lvl="0">
              <a:lnSpc>
                <a:spcPct val="100000"/>
              </a:lnSpc>
              <a:buSzPts val="2000"/>
            </a:pPr>
            <a:r>
              <a:rPr lang="ja-JP" sz="1600"/>
              <a:t>Trusted Web Advertising System with OP (Originator Profile Collaborative Innovation Partnership)</a:t>
            </a:r>
            <a:br>
              <a:rPr lang="ja-JP" sz="2000"/>
            </a:br>
            <a:r>
              <a:rPr lang="ja-JP"/>
              <a:t>Current Issues </a:t>
            </a:r>
            <a:r>
              <a:rPr lang="en-US" altLang="ja-JP" dirty="0"/>
              <a:t>and </a:t>
            </a:r>
            <a:r>
              <a:rPr lang="ja-JP" altLang="ja-JP"/>
              <a:t>What Trusted Web Solves</a:t>
            </a:r>
            <a:r>
              <a:rPr lang="ja-JP"/>
              <a:t> </a:t>
            </a:r>
            <a:r>
              <a:rPr lang="ja-JP" sz="1600" b="1">
                <a:solidFill>
                  <a:srgbClr val="3F3F3F"/>
                </a:solidFill>
                <a:latin typeface="Arial"/>
                <a:ea typeface="Arial"/>
                <a:cs typeface="Arial"/>
                <a:sym typeface="Arial"/>
              </a:rPr>
              <a:t>- 1/</a:t>
            </a:r>
            <a:r>
              <a:rPr lang="en-US" altLang="ja-JP" sz="1600" b="1" dirty="0">
                <a:solidFill>
                  <a:srgbClr val="3F3F3F"/>
                </a:solidFill>
                <a:latin typeface="Arial"/>
                <a:ea typeface="Arial"/>
                <a:cs typeface="Arial"/>
                <a:sym typeface="Arial"/>
              </a:rPr>
              <a:t>2</a:t>
            </a:r>
            <a:r>
              <a:rPr lang="ja-JP" sz="1600" b="1">
                <a:solidFill>
                  <a:srgbClr val="3F3F3F"/>
                </a:solidFill>
                <a:latin typeface="Arial"/>
                <a:ea typeface="Arial"/>
                <a:cs typeface="Arial"/>
                <a:sym typeface="Arial"/>
              </a:rPr>
              <a:t> pages</a:t>
            </a:r>
            <a:endParaRPr sz="4400" b="1" dirty="0">
              <a:solidFill>
                <a:srgbClr val="3F3F3F"/>
              </a:solidFill>
              <a:latin typeface="Arial"/>
              <a:ea typeface="Arial"/>
              <a:cs typeface="Arial"/>
              <a:sym typeface="Arial"/>
            </a:endParaRPr>
          </a:p>
        </p:txBody>
      </p:sp>
      <p:sp>
        <p:nvSpPr>
          <p:cNvPr id="5" name="Google Shape;28;p9">
            <a:extLst>
              <a:ext uri="{FF2B5EF4-FFF2-40B4-BE49-F238E27FC236}">
                <a16:creationId xmlns:a16="http://schemas.microsoft.com/office/drawing/2014/main" id="{47728435-3E6F-BC42-BB9F-B3C1D01F1A37}"/>
              </a:ext>
            </a:extLst>
          </p:cNvPr>
          <p:cNvSpPr txBox="1"/>
          <p:nvPr/>
        </p:nvSpPr>
        <p:spPr>
          <a:xfrm>
            <a:off x="111760" y="902760"/>
            <a:ext cx="11845200" cy="1600398"/>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kumimoji="0" lang="en-US" altLang="ja-JP" sz="1400" b="0" i="0" u="none" strike="noStrike" kern="0" cap="none" spc="0" normalizeH="0" baseline="0" noProof="0" dirty="0">
                <a:ln>
                  <a:noFill/>
                </a:ln>
                <a:solidFill>
                  <a:srgbClr val="000000"/>
                </a:solidFill>
                <a:effectLst/>
                <a:uLnTx/>
                <a:uFillTx/>
                <a:latin typeface="Arial"/>
                <a:cs typeface="Arial"/>
                <a:sym typeface="Arial"/>
              </a:rPr>
              <a:t>"Digital advertisement is riddled with flaws, giving path to dubious avenues of profit". A former operator of a "Manga" piracy site was quoted on a Japanese newspaper* shows how the digital advertising system still remains unreliable to this day. This shortcoming comes from the lack of method to verify metadata confirming the trustworthiness of media and platform operators where digital ads are displayed hindering secure advertising transactions. (*ref. The Yomiuri Shimbun 2023.9.20 morning edition)</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kumimoji="0" lang="en-US" altLang="ja-JP" sz="1400" b="0" i="0" u="none" strike="noStrike" kern="0" cap="none" spc="0" normalizeH="0" baseline="0" noProof="0" dirty="0">
                <a:ln>
                  <a:noFill/>
                </a:ln>
                <a:solidFill>
                  <a:srgbClr val="000000"/>
                </a:solidFill>
                <a:effectLst/>
                <a:uLnTx/>
                <a:uFillTx/>
                <a:latin typeface="Arial"/>
                <a:cs typeface="Arial"/>
                <a:sym typeface="Arial"/>
              </a:rPr>
              <a:t>OP is a technology to embed information and verifiable data that will contribute to the internet user to be able to judge the “originator” of the content and verify its credibility. This technology will improve the current digital advertising business model on the internet.</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kumimoji="0" lang="en-US" altLang="ja-JP"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50" name="右矢印 49">
            <a:extLst>
              <a:ext uri="{FF2B5EF4-FFF2-40B4-BE49-F238E27FC236}">
                <a16:creationId xmlns:a16="http://schemas.microsoft.com/office/drawing/2014/main" id="{7E7CBCA8-01B3-854E-A2B1-050B49139555}"/>
              </a:ext>
            </a:extLst>
          </p:cNvPr>
          <p:cNvSpPr/>
          <p:nvPr/>
        </p:nvSpPr>
        <p:spPr>
          <a:xfrm>
            <a:off x="5113959" y="3642312"/>
            <a:ext cx="1274260" cy="767582"/>
          </a:xfrm>
          <a:prstGeom prst="rightArrow">
            <a:avLst>
              <a:gd name="adj1" fmla="val 66753"/>
              <a:gd name="adj2" fmla="val 50000"/>
            </a:avLst>
          </a:prstGeom>
          <a:solidFill>
            <a:srgbClr val="00A8B3"/>
          </a:solidFill>
          <a:ln>
            <a:solidFill>
              <a:srgbClr val="007A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1" lang="ja-JP" altLang="en-US" sz="1050" b="1" i="0" u="none" strike="noStrike" kern="0" cap="none" spc="0" normalizeH="0" baseline="0" noProof="0">
              <a:ln>
                <a:noFill/>
              </a:ln>
              <a:solidFill>
                <a:srgbClr val="FFFFFF"/>
              </a:solidFill>
              <a:effectLst/>
              <a:uLnTx/>
              <a:uFillTx/>
              <a:latin typeface="Arial"/>
              <a:ea typeface="Meiryo" panose="020B0604030504040204" pitchFamily="34" charset="-128"/>
              <a:cs typeface="+mn-cs"/>
              <a:sym typeface="Arial"/>
            </a:endParaRPr>
          </a:p>
        </p:txBody>
      </p:sp>
      <p:sp>
        <p:nvSpPr>
          <p:cNvPr id="51" name="テキスト ボックス 50">
            <a:extLst>
              <a:ext uri="{FF2B5EF4-FFF2-40B4-BE49-F238E27FC236}">
                <a16:creationId xmlns:a16="http://schemas.microsoft.com/office/drawing/2014/main" id="{D5900329-442F-6B41-9800-78619CF60A72}"/>
              </a:ext>
            </a:extLst>
          </p:cNvPr>
          <p:cNvSpPr txBox="1"/>
          <p:nvPr/>
        </p:nvSpPr>
        <p:spPr>
          <a:xfrm>
            <a:off x="5085597" y="3760252"/>
            <a:ext cx="1276117"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1" lang="en-US" altLang="ja-JP" sz="1400" b="0" i="0" u="none" strike="noStrike" kern="0" cap="none" spc="0" normalizeH="0" baseline="0" noProof="0" dirty="0">
                <a:ln>
                  <a:noFill/>
                </a:ln>
                <a:solidFill>
                  <a:srgbClr val="FFFFFF"/>
                </a:solidFill>
                <a:effectLst/>
                <a:uLnTx/>
                <a:uFillTx/>
                <a:latin typeface="Arial"/>
                <a:cs typeface="Arial"/>
                <a:sym typeface="Arial"/>
              </a:rPr>
              <a:t>OP improve</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1" lang="en-US" altLang="ja-JP" sz="1400" b="0" i="0" u="none" strike="noStrike" kern="0" cap="none" spc="0" normalizeH="0" baseline="0" noProof="0" dirty="0">
                <a:ln>
                  <a:noFill/>
                </a:ln>
                <a:solidFill>
                  <a:srgbClr val="FFFFFF"/>
                </a:solidFill>
                <a:effectLst/>
                <a:uLnTx/>
                <a:uFillTx/>
                <a:latin typeface="Arial"/>
                <a:cs typeface="Arial"/>
                <a:sym typeface="Arial"/>
              </a:rPr>
              <a:t>these issues</a:t>
            </a:r>
            <a:endParaRPr kumimoji="1" lang="ja-JP" altLang="en-US" sz="1400" b="0" i="0" u="none" strike="noStrike" kern="0" cap="none" spc="0" normalizeH="0" baseline="0" noProof="0">
              <a:ln>
                <a:noFill/>
              </a:ln>
              <a:solidFill>
                <a:srgbClr val="FFFFFF"/>
              </a:solidFill>
              <a:effectLst/>
              <a:uLnTx/>
              <a:uFillTx/>
              <a:latin typeface="Arial"/>
              <a:cs typeface="Arial"/>
              <a:sym typeface="Arial"/>
            </a:endParaRPr>
          </a:p>
        </p:txBody>
      </p:sp>
      <p:sp>
        <p:nvSpPr>
          <p:cNvPr id="2" name="Google Shape;248;p30">
            <a:extLst>
              <a:ext uri="{FF2B5EF4-FFF2-40B4-BE49-F238E27FC236}">
                <a16:creationId xmlns:a16="http://schemas.microsoft.com/office/drawing/2014/main" id="{C0E60C25-627F-E2FB-F393-43B6D483AB9C}"/>
              </a:ext>
            </a:extLst>
          </p:cNvPr>
          <p:cNvSpPr txBox="1"/>
          <p:nvPr/>
        </p:nvSpPr>
        <p:spPr>
          <a:xfrm>
            <a:off x="10629900" y="6581000"/>
            <a:ext cx="1574800" cy="261610"/>
          </a:xfrm>
          <a:prstGeom prst="rect">
            <a:avLst/>
          </a:prstGeom>
          <a:noFill/>
          <a:ln>
            <a:noFill/>
          </a:ln>
        </p:spPr>
        <p:txBody>
          <a:bodyPr spcFirstLastPara="1" wrap="square" lIns="91425" tIns="45700" rIns="91425" bIns="45700" anchor="t" anchorCtr="0">
            <a:sp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US" altLang="ja-JP" sz="1100" b="0" i="0" u="none" strike="noStrike" kern="0" cap="none" spc="0" normalizeH="0" baseline="0" noProof="0">
                <a:ln>
                  <a:noFill/>
                </a:ln>
                <a:solidFill>
                  <a:srgbClr val="FFFFFF"/>
                </a:solidFill>
                <a:effectLst/>
                <a:uLnTx/>
                <a:uFillTx/>
                <a:latin typeface="Arial"/>
                <a:ea typeface="Arial"/>
                <a:cs typeface="Arial"/>
                <a:sym typeface="Arial"/>
              </a:rPr>
              <a:t>Overview</a:t>
            </a:r>
            <a:endParaRPr kumimoji="0" sz="1100" b="0" i="0" u="none" strike="noStrike" kern="0" cap="none" spc="0" normalizeH="0" baseline="0" noProof="0">
              <a:ln>
                <a:noFill/>
              </a:ln>
              <a:solidFill>
                <a:srgbClr val="FFFFFF"/>
              </a:solidFill>
              <a:effectLst/>
              <a:uLnTx/>
              <a:uFillTx/>
              <a:latin typeface="Arial"/>
              <a:ea typeface="Arial"/>
              <a:cs typeface="Arial"/>
              <a:sym typeface="Arial"/>
            </a:endParaRPr>
          </a:p>
        </p:txBody>
      </p:sp>
    </p:spTree>
    <p:extLst>
      <p:ext uri="{BB962C8B-B14F-4D97-AF65-F5344CB8AC3E}">
        <p14:creationId xmlns:p14="http://schemas.microsoft.com/office/powerpoint/2010/main" val="38197547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sp>
        <p:nvSpPr>
          <p:cNvPr id="239" name="Google Shape;239;p30"/>
          <p:cNvSpPr txBox="1">
            <a:spLocks noGrp="1"/>
          </p:cNvSpPr>
          <p:nvPr>
            <p:ph type="title"/>
          </p:nvPr>
        </p:nvSpPr>
        <p:spPr>
          <a:xfrm>
            <a:off x="168168" y="156078"/>
            <a:ext cx="11845200" cy="759600"/>
          </a:xfrm>
          <a:prstGeom prst="rect">
            <a:avLst/>
          </a:prstGeom>
          <a:noFill/>
          <a:ln>
            <a:noFill/>
          </a:ln>
        </p:spPr>
        <p:txBody>
          <a:bodyPr spcFirstLastPara="1" wrap="square" lIns="0" tIns="0" rIns="0" bIns="0" anchor="b" anchorCtr="0">
            <a:noAutofit/>
          </a:bodyPr>
          <a:lstStyle/>
          <a:p>
            <a:pPr marL="0" lvl="0" indent="0" algn="l" rtl="0">
              <a:lnSpc>
                <a:spcPct val="100000"/>
              </a:lnSpc>
              <a:spcBef>
                <a:spcPts val="0"/>
              </a:spcBef>
              <a:spcAft>
                <a:spcPts val="0"/>
              </a:spcAft>
              <a:buSzPts val="2000"/>
              <a:buNone/>
            </a:pPr>
            <a:r>
              <a:rPr lang="ja-JP" sz="1600"/>
              <a:t>Trusted Web Advertising System with OP (Originator Profile Collaborative Innovation Partnership)</a:t>
            </a:r>
            <a:br>
              <a:rPr lang="ja-JP" sz="2000"/>
            </a:br>
            <a:r>
              <a:rPr lang="ja-JP"/>
              <a:t>Key Takeaways </a:t>
            </a:r>
            <a:r>
              <a:rPr lang="ja-JP" sz="1600" b="1">
                <a:solidFill>
                  <a:srgbClr val="3F3F3F"/>
                </a:solidFill>
                <a:latin typeface="Arial"/>
                <a:ea typeface="Arial"/>
                <a:cs typeface="Arial"/>
                <a:sym typeface="Arial"/>
              </a:rPr>
              <a:t>- </a:t>
            </a:r>
            <a:r>
              <a:rPr lang="en-US" altLang="ja-JP" sz="1600" b="1" dirty="0">
                <a:solidFill>
                  <a:srgbClr val="3F3F3F"/>
                </a:solidFill>
                <a:latin typeface="Arial"/>
                <a:ea typeface="Arial"/>
                <a:cs typeface="Arial"/>
                <a:sym typeface="Arial"/>
              </a:rPr>
              <a:t>2</a:t>
            </a:r>
            <a:r>
              <a:rPr lang="ja-JP" sz="1600" b="1">
                <a:solidFill>
                  <a:srgbClr val="3F3F3F"/>
                </a:solidFill>
                <a:latin typeface="Arial"/>
                <a:ea typeface="Arial"/>
                <a:cs typeface="Arial"/>
                <a:sym typeface="Arial"/>
              </a:rPr>
              <a:t>/</a:t>
            </a:r>
            <a:r>
              <a:rPr lang="en-US" altLang="ja-JP" sz="1600" b="1" dirty="0">
                <a:solidFill>
                  <a:srgbClr val="3F3F3F"/>
                </a:solidFill>
                <a:latin typeface="Arial"/>
                <a:ea typeface="Arial"/>
                <a:cs typeface="Arial"/>
                <a:sym typeface="Arial"/>
              </a:rPr>
              <a:t>2</a:t>
            </a:r>
            <a:r>
              <a:rPr lang="ja-JP" sz="1600" b="1">
                <a:solidFill>
                  <a:srgbClr val="3F3F3F"/>
                </a:solidFill>
                <a:latin typeface="Arial"/>
                <a:ea typeface="Arial"/>
                <a:cs typeface="Arial"/>
                <a:sym typeface="Arial"/>
              </a:rPr>
              <a:t> pages</a:t>
            </a:r>
            <a:endParaRPr sz="4400" dirty="0"/>
          </a:p>
        </p:txBody>
      </p:sp>
      <p:sp>
        <p:nvSpPr>
          <p:cNvPr id="241" name="Google Shape;241;p30"/>
          <p:cNvSpPr/>
          <p:nvPr/>
        </p:nvSpPr>
        <p:spPr>
          <a:xfrm>
            <a:off x="127326" y="1076444"/>
            <a:ext cx="1367467" cy="2794647"/>
          </a:xfrm>
          <a:prstGeom prst="rect">
            <a:avLst/>
          </a:prstGeom>
          <a:solidFill>
            <a:srgbClr val="00AFB2"/>
          </a:solidFill>
          <a:ln w="9525" cap="flat" cmpd="sng">
            <a:solidFill>
              <a:srgbClr val="00AFB2"/>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400"/>
              <a:buFont typeface="Arial"/>
              <a:buNone/>
              <a:tabLst/>
              <a:defRPr/>
            </a:pPr>
            <a:r>
              <a:rPr kumimoji="0" lang="en-US" altLang="ja-JP" sz="1400" b="1" i="0" u="none" strike="noStrike" kern="0" cap="none" spc="0" normalizeH="0" baseline="0" noProof="0">
                <a:ln>
                  <a:noFill/>
                </a:ln>
                <a:solidFill>
                  <a:srgbClr val="FFFFFF"/>
                </a:solidFill>
                <a:effectLst/>
                <a:uLnTx/>
                <a:uFillTx/>
                <a:latin typeface="Arial"/>
                <a:ea typeface="Arial"/>
                <a:cs typeface="Arial"/>
                <a:sym typeface="Arial"/>
              </a:rPr>
              <a:t>Data to be Verified</a:t>
            </a:r>
            <a:endParaRPr kumimoji="0" sz="1400" b="1" i="0" u="none" strike="noStrike" kern="0" cap="none" spc="0" normalizeH="0" baseline="0" noProof="0">
              <a:ln>
                <a:noFill/>
              </a:ln>
              <a:solidFill>
                <a:srgbClr val="FFFFFF"/>
              </a:solidFill>
              <a:effectLst/>
              <a:uLnTx/>
              <a:uFillTx/>
              <a:latin typeface="Arial"/>
              <a:ea typeface="Arial"/>
              <a:cs typeface="Arial"/>
              <a:sym typeface="Arial"/>
            </a:endParaRPr>
          </a:p>
        </p:txBody>
      </p:sp>
      <p:graphicFrame>
        <p:nvGraphicFramePr>
          <p:cNvPr id="242" name="Google Shape;242;p30"/>
          <p:cNvGraphicFramePr/>
          <p:nvPr/>
        </p:nvGraphicFramePr>
        <p:xfrm>
          <a:off x="1574156" y="1076445"/>
          <a:ext cx="10475600" cy="1051725"/>
        </p:xfrm>
        <a:graphic>
          <a:graphicData uri="http://schemas.openxmlformats.org/drawingml/2006/table">
            <a:tbl>
              <a:tblPr firstRow="1" bandRow="1">
                <a:noFill/>
              </a:tblPr>
              <a:tblGrid>
                <a:gridCol w="2814975">
                  <a:extLst>
                    <a:ext uri="{9D8B030D-6E8A-4147-A177-3AD203B41FA5}">
                      <a16:colId xmlns:a16="http://schemas.microsoft.com/office/drawing/2014/main" val="20000"/>
                    </a:ext>
                  </a:extLst>
                </a:gridCol>
                <a:gridCol w="2926075">
                  <a:extLst>
                    <a:ext uri="{9D8B030D-6E8A-4147-A177-3AD203B41FA5}">
                      <a16:colId xmlns:a16="http://schemas.microsoft.com/office/drawing/2014/main" val="20001"/>
                    </a:ext>
                  </a:extLst>
                </a:gridCol>
                <a:gridCol w="3688075">
                  <a:extLst>
                    <a:ext uri="{9D8B030D-6E8A-4147-A177-3AD203B41FA5}">
                      <a16:colId xmlns:a16="http://schemas.microsoft.com/office/drawing/2014/main" val="20002"/>
                    </a:ext>
                  </a:extLst>
                </a:gridCol>
                <a:gridCol w="1046475">
                  <a:extLst>
                    <a:ext uri="{9D8B030D-6E8A-4147-A177-3AD203B41FA5}">
                      <a16:colId xmlns:a16="http://schemas.microsoft.com/office/drawing/2014/main" val="20003"/>
                    </a:ext>
                  </a:extLst>
                </a:gridCol>
              </a:tblGrid>
              <a:tr h="350575">
                <a:tc>
                  <a:txBody>
                    <a:bodyPr/>
                    <a:lstStyle/>
                    <a:p>
                      <a:pPr marL="0" marR="0" lvl="0" indent="0" algn="ctr" rtl="0">
                        <a:lnSpc>
                          <a:spcPct val="100000"/>
                        </a:lnSpc>
                        <a:spcBef>
                          <a:spcPts val="0"/>
                        </a:spcBef>
                        <a:spcAft>
                          <a:spcPts val="0"/>
                        </a:spcAft>
                        <a:buClr>
                          <a:srgbClr val="000000"/>
                        </a:buClr>
                        <a:buSzPts val="1200"/>
                        <a:buFont typeface="Arial"/>
                        <a:buNone/>
                      </a:pPr>
                      <a:r>
                        <a:rPr lang="ja-JP" sz="1200" b="0">
                          <a:solidFill>
                            <a:srgbClr val="000000"/>
                          </a:solidFill>
                        </a:rPr>
                        <a:t>Issues needed to be </a:t>
                      </a:r>
                      <a:r>
                        <a:rPr lang="ja-JP" sz="1200" b="0" i="0" u="none" strike="noStrike" cap="none">
                          <a:solidFill>
                            <a:srgbClr val="000000"/>
                          </a:solidFill>
                          <a:latin typeface="Arial"/>
                          <a:ea typeface="Arial"/>
                          <a:cs typeface="Arial"/>
                          <a:sym typeface="Arial"/>
                        </a:rPr>
                        <a:t>verified</a:t>
                      </a:r>
                      <a:endParaRPr sz="1200" b="0" i="0" u="none" strike="noStrike" cap="none">
                        <a:solidFill>
                          <a:srgbClr val="000000"/>
                        </a:solidFill>
                        <a:latin typeface="Arial"/>
                        <a:ea typeface="Arial"/>
                        <a:cs typeface="Arial"/>
                        <a:sym typeface="Arial"/>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D8D8D8"/>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ja-JP" sz="1200" b="0" i="0" u="none" strike="noStrike" cap="none">
                          <a:solidFill>
                            <a:srgbClr val="000000"/>
                          </a:solidFill>
                          <a:latin typeface="Arial"/>
                          <a:ea typeface="Arial"/>
                          <a:cs typeface="Arial"/>
                          <a:sym typeface="Arial"/>
                        </a:rPr>
                        <a:t>Object of verification</a:t>
                      </a:r>
                      <a:endParaRPr sz="1200" b="0" i="0" u="none" strike="noStrike" cap="none">
                        <a:solidFill>
                          <a:srgbClr val="000000"/>
                        </a:solidFill>
                        <a:latin typeface="Arial"/>
                        <a:ea typeface="Arial"/>
                        <a:cs typeface="Arial"/>
                        <a:sym typeface="Arial"/>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D8D8D8"/>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ja-JP" sz="1200" b="0" i="0" u="none" strike="noStrike" cap="none">
                          <a:solidFill>
                            <a:srgbClr val="000000"/>
                          </a:solidFill>
                          <a:latin typeface="Arial"/>
                          <a:ea typeface="Arial"/>
                          <a:cs typeface="Arial"/>
                          <a:sym typeface="Arial"/>
                        </a:rPr>
                        <a:t>Verification Method</a:t>
                      </a:r>
                      <a:endParaRPr sz="1200" b="0" i="0" u="none" strike="noStrike" cap="none">
                        <a:solidFill>
                          <a:srgbClr val="000000"/>
                        </a:solidFill>
                        <a:latin typeface="Arial"/>
                        <a:ea typeface="Arial"/>
                        <a:cs typeface="Arial"/>
                        <a:sym typeface="Arial"/>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D8D8D8"/>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ja-JP" sz="1200" b="0" i="0" u="none" strike="noStrike" cap="none">
                          <a:solidFill>
                            <a:srgbClr val="000000"/>
                          </a:solidFill>
                          <a:latin typeface="Arial"/>
                          <a:ea typeface="Arial"/>
                          <a:cs typeface="Arial"/>
                          <a:sym typeface="Arial"/>
                        </a:rPr>
                        <a:t>Verifier</a:t>
                      </a:r>
                      <a:endParaRPr sz="1200" b="0" i="0" u="none" strike="noStrike" cap="none">
                        <a:solidFill>
                          <a:srgbClr val="000000"/>
                        </a:solidFill>
                        <a:latin typeface="Arial"/>
                        <a:ea typeface="Arial"/>
                        <a:cs typeface="Arial"/>
                        <a:sym typeface="Arial"/>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D8D8D8"/>
                    </a:solidFill>
                  </a:tcPr>
                </a:tc>
                <a:extLst>
                  <a:ext uri="{0D108BD9-81ED-4DB2-BD59-A6C34878D82A}">
                    <a16:rowId xmlns:a16="http://schemas.microsoft.com/office/drawing/2014/main" val="10000"/>
                  </a:ext>
                </a:extLst>
              </a:tr>
              <a:tr h="350575">
                <a:tc>
                  <a:txBody>
                    <a:bodyPr/>
                    <a:lstStyle/>
                    <a:p>
                      <a:pPr marL="0" marR="0" lvl="0" indent="0" algn="l" rtl="0">
                        <a:lnSpc>
                          <a:spcPct val="100000"/>
                        </a:lnSpc>
                        <a:spcBef>
                          <a:spcPts val="0"/>
                        </a:spcBef>
                        <a:spcAft>
                          <a:spcPts val="0"/>
                        </a:spcAft>
                        <a:buNone/>
                      </a:pPr>
                      <a:r>
                        <a:rPr lang="ja-JP" sz="1200" b="0" u="none" strike="noStrike" cap="none">
                          <a:solidFill>
                            <a:schemeClr val="dk1"/>
                          </a:solidFill>
                          <a:latin typeface="Arial"/>
                          <a:ea typeface="Arial"/>
                          <a:cs typeface="Arial"/>
                          <a:sym typeface="Arial"/>
                        </a:rPr>
                        <a:t>Misrepresentation of site operators</a:t>
                      </a:r>
                      <a:endParaRPr sz="1200" b="0" u="none" strike="noStrike" cap="none">
                        <a:solidFill>
                          <a:schemeClr val="dk1"/>
                        </a:solidFill>
                        <a:latin typeface="Arial"/>
                        <a:ea typeface="Arial"/>
                        <a:cs typeface="Arial"/>
                        <a:sym typeface="Arial"/>
                      </a:endParaRPr>
                    </a:p>
                  </a:txBody>
                  <a:tcPr marL="91450" marR="91450" marT="45725"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ja-JP" sz="1200" b="0" u="none" strike="noStrike" cap="none">
                          <a:solidFill>
                            <a:schemeClr val="dk1"/>
                          </a:solidFill>
                          <a:latin typeface="Arial"/>
                          <a:ea typeface="Arial"/>
                          <a:cs typeface="Arial"/>
                          <a:sym typeface="Arial"/>
                        </a:rPr>
                        <a:t>Organization profile of site operators</a:t>
                      </a:r>
                      <a:endParaRPr sz="1200" b="0" u="none" strike="noStrike" cap="none">
                        <a:solidFill>
                          <a:schemeClr val="dk1"/>
                        </a:solidFill>
                        <a:latin typeface="Arial"/>
                        <a:ea typeface="Arial"/>
                        <a:cs typeface="Arial"/>
                        <a:sym typeface="Arial"/>
                      </a:endParaRPr>
                    </a:p>
                  </a:txBody>
                  <a:tcPr marL="91450" marR="91450" marT="45725"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ja-JP" sz="1200" b="0" u="none" strike="noStrike" cap="none">
                          <a:solidFill>
                            <a:schemeClr val="dk1"/>
                          </a:solidFill>
                          <a:latin typeface="Arial"/>
                          <a:ea typeface="Arial"/>
                          <a:cs typeface="Arial"/>
                          <a:sym typeface="Arial"/>
                        </a:rPr>
                        <a:t>Organization profile contained in Site Profile</a:t>
                      </a:r>
                      <a:endParaRPr sz="1200" b="0" u="none" strike="noStrike" cap="none">
                        <a:solidFill>
                          <a:schemeClr val="dk1"/>
                        </a:solidFill>
                        <a:latin typeface="Arial"/>
                        <a:ea typeface="Arial"/>
                        <a:cs typeface="Arial"/>
                        <a:sym typeface="Arial"/>
                      </a:endParaRPr>
                    </a:p>
                  </a:txBody>
                  <a:tcPr marL="91450" marR="91450" marT="45725"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ja-JP" sz="1200" b="0" u="none" strike="noStrike" cap="none">
                          <a:solidFill>
                            <a:schemeClr val="dk1"/>
                          </a:solidFill>
                          <a:latin typeface="Arial"/>
                          <a:ea typeface="Arial"/>
                          <a:cs typeface="Arial"/>
                          <a:sym typeface="Arial"/>
                        </a:rPr>
                        <a:t>DSP</a:t>
                      </a:r>
                      <a:endParaRPr sz="1200" b="0" u="none" strike="noStrike" cap="none">
                        <a:solidFill>
                          <a:schemeClr val="dk1"/>
                        </a:solidFill>
                        <a:latin typeface="Arial"/>
                        <a:ea typeface="Arial"/>
                        <a:cs typeface="Arial"/>
                        <a:sym typeface="Arial"/>
                      </a:endParaRPr>
                    </a:p>
                  </a:txBody>
                  <a:tcPr marL="91450" marR="91450" marT="45725"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350575">
                <a:tc>
                  <a:txBody>
                    <a:bodyPr/>
                    <a:lstStyle/>
                    <a:p>
                      <a:pPr marL="0" marR="0" lvl="0" indent="0" algn="l" rtl="0">
                        <a:lnSpc>
                          <a:spcPct val="100000"/>
                        </a:lnSpc>
                        <a:spcBef>
                          <a:spcPts val="0"/>
                        </a:spcBef>
                        <a:spcAft>
                          <a:spcPts val="0"/>
                        </a:spcAft>
                        <a:buNone/>
                      </a:pPr>
                      <a:r>
                        <a:rPr lang="ja-JP" sz="1200" b="0" u="none" strike="noStrike" cap="none">
                          <a:solidFill>
                            <a:schemeClr val="dk1"/>
                          </a:solidFill>
                          <a:latin typeface="Arial"/>
                          <a:ea typeface="Arial"/>
                          <a:cs typeface="Arial"/>
                          <a:sym typeface="Arial"/>
                        </a:rPr>
                        <a:t>Misrepresentation of advertisers</a:t>
                      </a:r>
                      <a:endParaRPr sz="1200" b="0" u="none" strike="noStrike" cap="none">
                        <a:solidFill>
                          <a:schemeClr val="dk1"/>
                        </a:solidFill>
                        <a:latin typeface="Arial"/>
                        <a:ea typeface="Arial"/>
                        <a:cs typeface="Arial"/>
                        <a:sym typeface="Arial"/>
                      </a:endParaRPr>
                    </a:p>
                  </a:txBody>
                  <a:tcPr marL="91450" marR="91450" marT="45725"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200"/>
                        <a:buFont typeface="Arial"/>
                        <a:buNone/>
                      </a:pPr>
                      <a:r>
                        <a:rPr lang="ja-JP" sz="1200" b="0" u="none" strike="noStrike" cap="none">
                          <a:solidFill>
                            <a:schemeClr val="dk1"/>
                          </a:solidFill>
                          <a:latin typeface="Arial"/>
                          <a:ea typeface="Arial"/>
                          <a:cs typeface="Arial"/>
                          <a:sym typeface="Arial"/>
                        </a:rPr>
                        <a:t>Organization profile of advertisers</a:t>
                      </a:r>
                      <a:endParaRPr sz="1200" b="0" u="none" strike="noStrike" cap="none">
                        <a:solidFill>
                          <a:schemeClr val="dk1"/>
                        </a:solidFill>
                        <a:latin typeface="Arial"/>
                        <a:ea typeface="Arial"/>
                        <a:cs typeface="Arial"/>
                        <a:sym typeface="Arial"/>
                      </a:endParaRPr>
                    </a:p>
                  </a:txBody>
                  <a:tcPr marL="91450" marR="91450" marT="45725"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ja-JP" sz="1200" b="0" u="none" strike="noStrike" cap="none">
                          <a:solidFill>
                            <a:schemeClr val="dk1"/>
                          </a:solidFill>
                          <a:latin typeface="Arial"/>
                          <a:ea typeface="Arial"/>
                          <a:cs typeface="Arial"/>
                          <a:sym typeface="Arial"/>
                        </a:rPr>
                        <a:t>Organization profile contained in Ad Profile</a:t>
                      </a:r>
                      <a:endParaRPr sz="1200" b="0" u="none" strike="noStrike" cap="none">
                        <a:solidFill>
                          <a:schemeClr val="dk1"/>
                        </a:solidFill>
                        <a:latin typeface="Arial"/>
                        <a:ea typeface="Arial"/>
                        <a:cs typeface="Arial"/>
                        <a:sym typeface="Arial"/>
                      </a:endParaRPr>
                    </a:p>
                  </a:txBody>
                  <a:tcPr marL="91450" marR="91450" marT="45725"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ja-JP" sz="1200" b="0" u="none" strike="noStrike" cap="none" dirty="0">
                          <a:solidFill>
                            <a:schemeClr val="dk1"/>
                          </a:solidFill>
                          <a:latin typeface="Arial"/>
                          <a:ea typeface="Arial"/>
                          <a:cs typeface="Arial"/>
                          <a:sym typeface="Arial"/>
                        </a:rPr>
                        <a:t>SSP</a:t>
                      </a:r>
                      <a:endParaRPr sz="1200" b="0" u="none" strike="noStrike" cap="none" dirty="0">
                        <a:solidFill>
                          <a:schemeClr val="dk1"/>
                        </a:solidFill>
                        <a:latin typeface="Arial"/>
                        <a:ea typeface="Arial"/>
                        <a:cs typeface="Arial"/>
                        <a:sym typeface="Arial"/>
                      </a:endParaRPr>
                    </a:p>
                  </a:txBody>
                  <a:tcPr marL="91450" marR="91450" marT="45725"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sp>
        <p:nvSpPr>
          <p:cNvPr id="243" name="Google Shape;243;p30"/>
          <p:cNvSpPr/>
          <p:nvPr/>
        </p:nvSpPr>
        <p:spPr>
          <a:xfrm>
            <a:off x="1527768" y="2128170"/>
            <a:ext cx="10485600" cy="1836360"/>
          </a:xfrm>
          <a:prstGeom prst="rect">
            <a:avLst/>
          </a:prstGeom>
          <a:noFill/>
          <a:ln>
            <a:noFill/>
          </a:ln>
        </p:spPr>
        <p:txBody>
          <a:bodyPr spcFirstLastPara="1" wrap="square" lIns="91425" tIns="45700" rIns="91425" bIns="45700" anchor="t" anchorCtr="0">
            <a:spAutoFit/>
          </a:bodyPr>
          <a:lstStyle/>
          <a:p>
            <a:pPr marL="285750" marR="0" lvl="0" indent="-285750" algn="l" defTabSz="914400" rtl="0" eaLnBrk="1" fontAlgn="auto" latinLnBrk="0" hangingPunct="1">
              <a:lnSpc>
                <a:spcPts val="1580"/>
              </a:lnSpc>
              <a:spcBef>
                <a:spcPts val="0"/>
              </a:spcBef>
              <a:spcAft>
                <a:spcPts val="0"/>
              </a:spcAft>
              <a:buClr>
                <a:srgbClr val="000000"/>
              </a:buClr>
              <a:buSzPts val="1400"/>
              <a:buFont typeface="Noto Sans Symbols"/>
              <a:buChar char="●"/>
              <a:tabLst/>
              <a:defRPr/>
            </a:pPr>
            <a:r>
              <a:rPr kumimoji="0" lang="en-US" altLang="ja-JP" sz="1400" b="0" i="0" u="none" strike="noStrike" kern="0" cap="none" spc="0" normalizeH="0" baseline="0" noProof="0">
                <a:ln>
                  <a:noFill/>
                </a:ln>
                <a:solidFill>
                  <a:srgbClr val="000000"/>
                </a:solidFill>
                <a:effectLst/>
                <a:uLnTx/>
                <a:uFillTx/>
                <a:latin typeface="Arial"/>
                <a:ea typeface="Arial"/>
                <a:cs typeface="Arial"/>
                <a:sym typeface="Arial"/>
              </a:rPr>
              <a:t>Key points of verification: To verify the authenticity of site operators and advertisers in digital advertising transactions</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285750" marR="0" lvl="0" indent="-285750" algn="l" defTabSz="914400" rtl="0" eaLnBrk="1" fontAlgn="auto" latinLnBrk="0" hangingPunct="1">
              <a:lnSpc>
                <a:spcPts val="1580"/>
              </a:lnSpc>
              <a:spcBef>
                <a:spcPts val="200"/>
              </a:spcBef>
              <a:spcAft>
                <a:spcPts val="0"/>
              </a:spcAft>
              <a:buClr>
                <a:srgbClr val="000000"/>
              </a:buClr>
              <a:buSzPts val="1400"/>
              <a:buFont typeface="Noto Sans Symbols"/>
              <a:buChar char="✔"/>
              <a:tabLst/>
              <a:defRPr/>
            </a:pPr>
            <a:r>
              <a:rPr kumimoji="0" lang="en-US" altLang="ja-JP" sz="1400" b="0" i="0" u="none" strike="noStrike" kern="0" cap="none" spc="0" normalizeH="0" baseline="0" noProof="0">
                <a:ln>
                  <a:noFill/>
                </a:ln>
                <a:solidFill>
                  <a:srgbClr val="000000"/>
                </a:solidFill>
                <a:effectLst/>
                <a:uLnTx/>
                <a:uFillTx/>
                <a:latin typeface="Arial"/>
                <a:ea typeface="Arial"/>
                <a:cs typeface="Arial"/>
                <a:sym typeface="Arial"/>
              </a:rPr>
              <a:t>Advertisers and media both obtain OP ID</a:t>
            </a:r>
            <a:r>
              <a:rPr kumimoji="0" lang="en-US" altLang="ja-JP" sz="1400" b="0" i="0" u="none" strike="noStrike" kern="0" cap="none" spc="0" normalizeH="0" baseline="0" noProof="0">
                <a:ln>
                  <a:noFill/>
                </a:ln>
                <a:solidFill>
                  <a:srgbClr val="000000"/>
                </a:solidFill>
                <a:effectLst/>
                <a:uLnTx/>
                <a:uFillTx/>
                <a:latin typeface="Arial"/>
                <a:cs typeface="Arial"/>
                <a:sym typeface="Arial"/>
              </a:rPr>
              <a:t>. I</a:t>
            </a:r>
            <a:r>
              <a:rPr kumimoji="0" lang="en-US" altLang="ja-JP" sz="1400" b="0" i="0" u="none" strike="noStrike" kern="0" cap="none" spc="0" normalizeH="0" baseline="0" noProof="0">
                <a:ln>
                  <a:noFill/>
                </a:ln>
                <a:solidFill>
                  <a:srgbClr val="000000"/>
                </a:solidFill>
                <a:effectLst/>
                <a:uLnTx/>
                <a:uFillTx/>
                <a:latin typeface="Arial"/>
                <a:ea typeface="Arial"/>
                <a:cs typeface="Arial"/>
                <a:sym typeface="Arial"/>
              </a:rPr>
              <a:t>nclude t</a:t>
            </a:r>
            <a:r>
              <a:rPr kumimoji="0" lang="en-US" altLang="ja-JP" sz="1400" b="0" i="0" u="none" strike="noStrike" kern="0" cap="none" spc="0" normalizeH="0" baseline="0" noProof="0">
                <a:ln>
                  <a:noFill/>
                </a:ln>
                <a:solidFill>
                  <a:srgbClr val="000000"/>
                </a:solidFill>
                <a:effectLst/>
                <a:uLnTx/>
                <a:uFillTx/>
                <a:latin typeface="Arial"/>
                <a:cs typeface="Arial"/>
                <a:sym typeface="Arial"/>
              </a:rPr>
              <a:t>her </a:t>
            </a:r>
            <a:r>
              <a:rPr kumimoji="0" lang="en-US" altLang="ja-JP" sz="1400" b="0" i="0" u="none" strike="noStrike" kern="0" cap="none" spc="0" normalizeH="0" baseline="0" noProof="0">
                <a:ln>
                  <a:noFill/>
                </a:ln>
                <a:solidFill>
                  <a:srgbClr val="000000"/>
                </a:solidFill>
                <a:effectLst/>
                <a:uLnTx/>
                <a:uFillTx/>
                <a:latin typeface="Arial"/>
                <a:ea typeface="Arial"/>
                <a:cs typeface="Arial"/>
                <a:sym typeface="Arial"/>
              </a:rPr>
              <a:t>ID during programmatic ad transactions. </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285750" marR="0" lvl="0" indent="-285750" algn="l" defTabSz="914400" rtl="0" eaLnBrk="1" fontAlgn="auto" latinLnBrk="0" hangingPunct="1">
              <a:lnSpc>
                <a:spcPts val="1580"/>
              </a:lnSpc>
              <a:spcBef>
                <a:spcPts val="200"/>
              </a:spcBef>
              <a:spcAft>
                <a:spcPts val="0"/>
              </a:spcAft>
              <a:buClr>
                <a:srgbClr val="000000"/>
              </a:buClr>
              <a:buSzPts val="1400"/>
              <a:buFont typeface="Noto Sans Symbols"/>
              <a:buChar char="✔"/>
              <a:tabLst/>
              <a:defRPr/>
            </a:pPr>
            <a:r>
              <a:rPr kumimoji="0" lang="en-US" altLang="ja-JP" sz="1400" b="0" i="0" u="none" strike="noStrike" kern="0" cap="none" spc="0" normalizeH="0" baseline="0" noProof="0">
                <a:ln>
                  <a:noFill/>
                </a:ln>
                <a:solidFill>
                  <a:srgbClr val="000000"/>
                </a:solidFill>
                <a:effectLst/>
                <a:uLnTx/>
                <a:uFillTx/>
                <a:latin typeface="Arial"/>
                <a:ea typeface="Arial"/>
                <a:cs typeface="Arial"/>
                <a:sym typeface="Arial"/>
              </a:rPr>
              <a:t>Advertisers and media both verify their trading partners by confirming the match between each other's OP ID and the Signed OP (SOP) contained in the Site/Ad Profile Pair.</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285750" marR="0" lvl="0" indent="-285750" algn="l" defTabSz="914400" rtl="0" eaLnBrk="1" fontAlgn="auto" latinLnBrk="0" hangingPunct="1">
              <a:lnSpc>
                <a:spcPts val="1580"/>
              </a:lnSpc>
              <a:spcBef>
                <a:spcPts val="200"/>
              </a:spcBef>
              <a:spcAft>
                <a:spcPts val="0"/>
              </a:spcAft>
              <a:buClr>
                <a:srgbClr val="000000"/>
              </a:buClr>
              <a:buSzPts val="1400"/>
              <a:buFont typeface="Noto Sans Symbols"/>
              <a:buChar char="✔"/>
              <a:tabLst/>
              <a:defRPr/>
            </a:pPr>
            <a:r>
              <a:rPr kumimoji="0" lang="en-US" altLang="ja-JP" sz="1400" b="0" i="0" u="none" strike="noStrike" kern="0" cap="none" spc="0" normalizeH="0" baseline="0" noProof="0">
                <a:ln>
                  <a:noFill/>
                </a:ln>
                <a:solidFill>
                  <a:srgbClr val="000000"/>
                </a:solidFill>
                <a:effectLst/>
                <a:uLnTx/>
                <a:uFillTx/>
                <a:latin typeface="Arial"/>
                <a:ea typeface="Arial"/>
                <a:cs typeface="Arial"/>
                <a:sym typeface="Arial"/>
              </a:rPr>
              <a:t>The SOP also includes authentication information from third-party verification agencies, allowing for verification of the reliability of the counterpart.</a:t>
            </a:r>
            <a:endParaRPr kumimoji="0" lang="en-US" altLang="ja-JP" sz="1400" b="0" i="0" u="none" strike="noStrike" kern="0" cap="none" spc="0" normalizeH="0" baseline="0" noProof="0" dirty="0">
              <a:ln>
                <a:noFill/>
              </a:ln>
              <a:solidFill>
                <a:srgbClr val="000000"/>
              </a:solidFill>
              <a:effectLst/>
              <a:uLnTx/>
              <a:uFillTx/>
              <a:latin typeface="Arial"/>
              <a:ea typeface="Arial"/>
              <a:cs typeface="Arial"/>
              <a:sym typeface="Arial"/>
            </a:endParaRPr>
          </a:p>
          <a:p>
            <a:pPr marL="285750" marR="0" lvl="0" indent="-285750" algn="l" defTabSz="914400" rtl="0" eaLnBrk="1" fontAlgn="auto" latinLnBrk="0" hangingPunct="1">
              <a:lnSpc>
                <a:spcPts val="1580"/>
              </a:lnSpc>
              <a:spcBef>
                <a:spcPts val="200"/>
              </a:spcBef>
              <a:spcAft>
                <a:spcPts val="0"/>
              </a:spcAft>
              <a:buClr>
                <a:srgbClr val="000000"/>
              </a:buClr>
              <a:buSzPts val="1400"/>
              <a:buFont typeface="Noto Sans Symbols"/>
              <a:buChar char="✔"/>
              <a:tabLst/>
              <a:defRPr/>
            </a:pPr>
            <a:r>
              <a:rPr kumimoji="0" lang="en-US" sz="1400" b="0" i="0" u="none" strike="noStrike" kern="0" cap="none" spc="0" normalizeH="0" baseline="0" noProof="0" dirty="0">
                <a:ln>
                  <a:noFill/>
                </a:ln>
                <a:solidFill>
                  <a:srgbClr val="000000"/>
                </a:solidFill>
                <a:effectLst/>
                <a:uLnTx/>
                <a:uFillTx/>
                <a:latin typeface="Arial"/>
                <a:cs typeface="Arial"/>
                <a:sym typeface="Arial"/>
              </a:rPr>
              <a:t>SOP</a:t>
            </a:r>
            <a:r>
              <a:rPr kumimoji="0" lang="en-US" altLang="ja-JP" sz="1400" b="0" i="0" u="none" strike="noStrike" kern="0" cap="none" spc="0" normalizeH="0" baseline="0" noProof="0">
                <a:ln>
                  <a:noFill/>
                </a:ln>
                <a:solidFill>
                  <a:srgbClr val="000000"/>
                </a:solidFill>
                <a:effectLst/>
                <a:uLnTx/>
                <a:uFillTx/>
                <a:latin typeface="Arial"/>
                <a:cs typeface="Arial"/>
                <a:sym typeface="Arial"/>
              </a:rPr>
              <a:t>/SDP complies to VC standards, eliminating the need for communication with OP/DP registries each time there is a transaction.</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244" name="Google Shape;244;p30"/>
          <p:cNvSpPr/>
          <p:nvPr/>
        </p:nvSpPr>
        <p:spPr>
          <a:xfrm>
            <a:off x="127326" y="4018092"/>
            <a:ext cx="1367467" cy="1127670"/>
          </a:xfrm>
          <a:prstGeom prst="rect">
            <a:avLst/>
          </a:prstGeom>
          <a:solidFill>
            <a:srgbClr val="00AFB2"/>
          </a:solidFill>
          <a:ln w="9525" cap="flat" cmpd="sng">
            <a:solidFill>
              <a:srgbClr val="00AFB2"/>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400"/>
              <a:buFont typeface="Arial"/>
              <a:buNone/>
              <a:tabLst/>
              <a:defRPr/>
            </a:pPr>
            <a:r>
              <a:rPr kumimoji="0" lang="en-US" altLang="ja-JP" sz="1400" b="1" i="0" u="none" strike="noStrike" kern="0" cap="none" spc="0" normalizeH="0" baseline="0" noProof="0">
                <a:ln>
                  <a:noFill/>
                </a:ln>
                <a:solidFill>
                  <a:srgbClr val="FFFFFF"/>
                </a:solidFill>
                <a:effectLst/>
                <a:uLnTx/>
                <a:uFillTx/>
                <a:latin typeface="Arial"/>
                <a:ea typeface="Arial"/>
                <a:cs typeface="Arial"/>
                <a:sym typeface="Arial"/>
              </a:rPr>
              <a:t>Development of Governance</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45" name="Google Shape;245;p30"/>
          <p:cNvSpPr/>
          <p:nvPr/>
        </p:nvSpPr>
        <p:spPr>
          <a:xfrm>
            <a:off x="127326" y="5292762"/>
            <a:ext cx="1367467" cy="1149013"/>
          </a:xfrm>
          <a:prstGeom prst="rect">
            <a:avLst/>
          </a:prstGeom>
          <a:solidFill>
            <a:srgbClr val="00AFB2"/>
          </a:solidFill>
          <a:ln w="9525" cap="flat" cmpd="sng">
            <a:solidFill>
              <a:srgbClr val="00AFB2"/>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400"/>
              <a:buFont typeface="Arial"/>
              <a:buNone/>
              <a:tabLst/>
              <a:defRPr/>
            </a:pPr>
            <a:r>
              <a:rPr kumimoji="0" lang="en-US" altLang="ja-JP" sz="1400" b="1" i="0" u="none" strike="noStrike" kern="0" cap="none" spc="0" normalizeH="0" baseline="0" noProof="0">
                <a:ln>
                  <a:noFill/>
                </a:ln>
                <a:solidFill>
                  <a:srgbClr val="FFFFFF"/>
                </a:solidFill>
                <a:effectLst/>
                <a:uLnTx/>
                <a:uFillTx/>
                <a:latin typeface="Arial"/>
                <a:ea typeface="Arial"/>
                <a:cs typeface="Arial"/>
                <a:sym typeface="Arial"/>
              </a:rPr>
              <a:t>Achievements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46" name="Google Shape;246;p30"/>
          <p:cNvSpPr/>
          <p:nvPr/>
        </p:nvSpPr>
        <p:spPr>
          <a:xfrm>
            <a:off x="1574156" y="5292762"/>
            <a:ext cx="10485512" cy="1149013"/>
          </a:xfrm>
          <a:prstGeom prst="rect">
            <a:avLst/>
          </a:prstGeom>
          <a:solidFill>
            <a:srgbClr val="D8D8D8"/>
          </a:solidFill>
          <a:ln w="9525" cap="flat" cmpd="sng">
            <a:solidFill>
              <a:srgbClr val="3F3F3F"/>
            </a:solidFill>
            <a:prstDash val="solid"/>
            <a:round/>
            <a:headEnd type="none" w="sm" len="sm"/>
            <a:tailEnd type="none" w="sm" len="sm"/>
          </a:ln>
        </p:spPr>
        <p:txBody>
          <a:bodyPr spcFirstLastPara="1" wrap="square" lIns="91425" tIns="45700" rIns="91425" bIns="45700" anchor="t" anchorCtr="0">
            <a:noAutofit/>
          </a:bodyPr>
          <a:lstStyle/>
          <a:p>
            <a:pPr marL="285750" marR="0" lvl="0" indent="-285750" algn="l" defTabSz="914400" rtl="0" eaLnBrk="1" fontAlgn="auto" latinLnBrk="0" hangingPunct="1">
              <a:lnSpc>
                <a:spcPct val="100000"/>
              </a:lnSpc>
              <a:spcBef>
                <a:spcPts val="0"/>
              </a:spcBef>
              <a:spcAft>
                <a:spcPts val="0"/>
              </a:spcAft>
              <a:buClr>
                <a:srgbClr val="000000"/>
              </a:buClr>
              <a:buSzPts val="1400"/>
              <a:buFont typeface="Noto Sans Symbols"/>
              <a:buChar char="✔"/>
              <a:tabLst/>
              <a:defRPr/>
            </a:pPr>
            <a:r>
              <a:rPr kumimoji="0" lang="en-US" altLang="ja-JP" sz="1400" b="0" i="0" u="none" strike="noStrike" kern="0" cap="none" spc="0" normalizeH="0" baseline="0" noProof="0">
                <a:ln>
                  <a:noFill/>
                </a:ln>
                <a:solidFill>
                  <a:srgbClr val="000000"/>
                </a:solidFill>
                <a:effectLst/>
                <a:uLnTx/>
                <a:uFillTx/>
                <a:latin typeface="Arial"/>
                <a:cs typeface="Arial"/>
                <a:sym typeface="Arial"/>
              </a:rPr>
              <a:t>We have </a:t>
            </a:r>
            <a:r>
              <a:rPr kumimoji="0" lang="en-US" altLang="ja-JP" sz="1400" b="0" i="0" u="none" strike="noStrike" kern="0" cap="none" spc="0" normalizeH="0" baseline="0" noProof="0">
                <a:ln>
                  <a:noFill/>
                </a:ln>
                <a:solidFill>
                  <a:srgbClr val="000000"/>
                </a:solidFill>
                <a:effectLst/>
                <a:uLnTx/>
                <a:uFillTx/>
                <a:latin typeface="Arial"/>
                <a:ea typeface="Arial"/>
                <a:cs typeface="Arial"/>
                <a:sym typeface="Arial"/>
              </a:rPr>
              <a:t>confirmed that OP ID is used to authorize the OP ID of the counterparty in the programmatic ad transaction. </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285750" marR="0" lvl="0" indent="-285750" algn="l" defTabSz="914400" rtl="0" eaLnBrk="1" fontAlgn="auto" latinLnBrk="0" hangingPunct="1">
              <a:lnSpc>
                <a:spcPct val="100000"/>
              </a:lnSpc>
              <a:spcBef>
                <a:spcPts val="0"/>
              </a:spcBef>
              <a:spcAft>
                <a:spcPts val="0"/>
              </a:spcAft>
              <a:buClr>
                <a:srgbClr val="000000"/>
              </a:buClr>
              <a:buSzPts val="1400"/>
              <a:buFont typeface="Noto Sans Symbols"/>
              <a:buChar char="✔"/>
              <a:tabLst/>
              <a:defRPr/>
            </a:pPr>
            <a:r>
              <a:rPr kumimoji="0" lang="en-US" altLang="ja-JP" sz="1400" b="0" i="0" u="none" strike="noStrike" kern="0" cap="none" spc="0" normalizeH="0" baseline="0" noProof="0">
                <a:ln>
                  <a:noFill/>
                </a:ln>
                <a:solidFill>
                  <a:srgbClr val="000000"/>
                </a:solidFill>
                <a:effectLst/>
                <a:uLnTx/>
                <a:uFillTx/>
                <a:latin typeface="Arial"/>
                <a:ea typeface="Arial"/>
                <a:cs typeface="Arial"/>
                <a:sym typeface="Arial"/>
              </a:rPr>
              <a:t>Using the browser extension, users can viet the information about media and advertisers </a:t>
            </a:r>
            <a:r>
              <a:rPr kumimoji="0" lang="en-US" altLang="ja-JP" sz="1400" b="0" i="0" u="none" strike="noStrike" kern="0" cap="none" spc="0" normalizeH="0" baseline="0" noProof="0">
                <a:ln>
                  <a:noFill/>
                </a:ln>
                <a:solidFill>
                  <a:srgbClr val="000000"/>
                </a:solidFill>
                <a:effectLst/>
                <a:uLnTx/>
                <a:uFillTx/>
                <a:latin typeface="Arial"/>
                <a:cs typeface="Arial"/>
                <a:sym typeface="Arial"/>
              </a:rPr>
              <a:t>stored</a:t>
            </a:r>
            <a:r>
              <a:rPr kumimoji="0" lang="ja-JP" altLang="en-US" sz="1400" b="0" i="0" u="none" strike="noStrike" kern="0" cap="none" spc="0" normalizeH="0" baseline="0" noProof="0">
                <a:ln>
                  <a:noFill/>
                </a:ln>
                <a:solidFill>
                  <a:srgbClr val="000000"/>
                </a:solidFill>
                <a:effectLst/>
                <a:uLnTx/>
                <a:uFillTx/>
                <a:latin typeface="Arial"/>
                <a:ea typeface="Arial"/>
                <a:cs typeface="Arial"/>
                <a:sym typeface="Arial"/>
              </a:rPr>
              <a:t> </a:t>
            </a:r>
            <a:r>
              <a:rPr kumimoji="0" lang="en-US" altLang="ja-JP" sz="1400" b="0" i="0" u="none" strike="noStrike" kern="0" cap="none" spc="0" normalizeH="0" baseline="0" noProof="0">
                <a:ln>
                  <a:noFill/>
                </a:ln>
                <a:solidFill>
                  <a:srgbClr val="000000"/>
                </a:solidFill>
                <a:effectLst/>
                <a:uLnTx/>
                <a:uFillTx/>
                <a:latin typeface="Arial"/>
                <a:ea typeface="Arial"/>
                <a:cs typeface="Arial"/>
                <a:sym typeface="Arial"/>
              </a:rPr>
              <a:t>in the registry.</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285750" marR="0" lvl="0" indent="-285750" algn="l" defTabSz="914400" rtl="0" eaLnBrk="1" fontAlgn="auto" latinLnBrk="0" hangingPunct="1">
              <a:lnSpc>
                <a:spcPct val="100000"/>
              </a:lnSpc>
              <a:spcBef>
                <a:spcPts val="0"/>
              </a:spcBef>
              <a:spcAft>
                <a:spcPts val="0"/>
              </a:spcAft>
              <a:buClr>
                <a:srgbClr val="000000"/>
              </a:buClr>
              <a:buSzPts val="1400"/>
              <a:buFont typeface="Noto Sans Symbols"/>
              <a:buChar char="✔"/>
              <a:tabLst/>
              <a:defRPr/>
            </a:pPr>
            <a:r>
              <a:rPr kumimoji="0" lang="en-US" altLang="ja-JP" sz="1400" b="0" i="0" u="none" strike="noStrike" kern="0" cap="none" spc="0" normalizeH="0" baseline="0" noProof="0">
                <a:ln>
                  <a:noFill/>
                </a:ln>
                <a:solidFill>
                  <a:srgbClr val="000000"/>
                </a:solidFill>
                <a:effectLst/>
                <a:uLnTx/>
                <a:uFillTx/>
                <a:latin typeface="Arial"/>
                <a:ea typeface="Arial"/>
                <a:cs typeface="Arial"/>
                <a:sym typeface="Arial"/>
              </a:rPr>
              <a:t>Through the three meetings of outside experts, discussions progressed on the OP's basic principles and what it asks of its users. </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285750" marR="0" lvl="0" indent="-285750" algn="l" defTabSz="914400" rtl="0" eaLnBrk="1" fontAlgn="auto" latinLnBrk="0" hangingPunct="1">
              <a:lnSpc>
                <a:spcPct val="100000"/>
              </a:lnSpc>
              <a:spcBef>
                <a:spcPts val="0"/>
              </a:spcBef>
              <a:spcAft>
                <a:spcPts val="0"/>
              </a:spcAft>
              <a:buClr>
                <a:srgbClr val="000000"/>
              </a:buClr>
              <a:buSzPts val="1400"/>
              <a:buFont typeface="Noto Sans Symbols"/>
              <a:buChar char="✔"/>
              <a:tabLst/>
              <a:defRPr/>
            </a:pPr>
            <a:r>
              <a:rPr kumimoji="0" lang="en-US" altLang="ja-JP" sz="1400" b="0" i="0" u="none" strike="noStrike" kern="0" cap="none" spc="0" normalizeH="0" baseline="0" noProof="0">
                <a:ln>
                  <a:noFill/>
                </a:ln>
                <a:solidFill>
                  <a:srgbClr val="000000"/>
                </a:solidFill>
                <a:effectLst/>
                <a:uLnTx/>
                <a:uFillTx/>
                <a:latin typeface="Arial"/>
                <a:ea typeface="Arial"/>
                <a:cs typeface="Arial"/>
                <a:sym typeface="Arial"/>
              </a:rPr>
              <a:t>Media, advertisers, certification organizations, and many other companies participated in the experiment.</a:t>
            </a: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47" name="Google Shape;247;p30"/>
          <p:cNvSpPr/>
          <p:nvPr/>
        </p:nvSpPr>
        <p:spPr>
          <a:xfrm>
            <a:off x="1574156" y="4018092"/>
            <a:ext cx="10485512" cy="1127670"/>
          </a:xfrm>
          <a:prstGeom prst="rect">
            <a:avLst/>
          </a:prstGeom>
          <a:solidFill>
            <a:srgbClr val="D8D8D8"/>
          </a:solidFill>
          <a:ln w="9525" cap="flat" cmpd="sng">
            <a:solidFill>
              <a:srgbClr val="3F3F3F"/>
            </a:solidFill>
            <a:prstDash val="solid"/>
            <a:round/>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altLang="ja-JP" sz="1400" b="0" i="0" u="none" strike="noStrike" kern="0" cap="none" spc="0" normalizeH="0" baseline="0" noProof="0">
                <a:ln>
                  <a:noFill/>
                </a:ln>
                <a:solidFill>
                  <a:srgbClr val="000000"/>
                </a:solidFill>
                <a:effectLst/>
                <a:uLnTx/>
                <a:uFillTx/>
                <a:latin typeface="Arial"/>
                <a:ea typeface="Arial"/>
                <a:cs typeface="Arial"/>
                <a:sym typeface="Arial"/>
              </a:rPr>
              <a:t>OP is a technology that enables the verification of the authenticity of content issuers</a:t>
            </a:r>
            <a:r>
              <a:rPr kumimoji="0" lang="en-US" altLang="ja-JP" sz="1400" b="0" i="0" u="none" strike="noStrike" kern="0" cap="none" spc="0" normalizeH="0" baseline="0" noProof="0">
                <a:ln>
                  <a:noFill/>
                </a:ln>
                <a:solidFill>
                  <a:srgbClr val="000000"/>
                </a:solidFill>
                <a:effectLst/>
                <a:uLnTx/>
                <a:uFillTx/>
                <a:latin typeface="Arial"/>
                <a:cs typeface="Arial"/>
                <a:sym typeface="Arial"/>
              </a:rPr>
              <a:t>.T</a:t>
            </a:r>
            <a:r>
              <a:rPr kumimoji="0" lang="en-US" altLang="ja-JP" sz="1400" b="0" i="0" u="none" strike="noStrike" kern="0" cap="none" spc="0" normalizeH="0" baseline="0" noProof="0">
                <a:ln>
                  <a:noFill/>
                </a:ln>
                <a:solidFill>
                  <a:srgbClr val="000000"/>
                </a:solidFill>
                <a:effectLst/>
                <a:uLnTx/>
                <a:uFillTx/>
                <a:latin typeface="Arial"/>
                <a:ea typeface="Arial"/>
                <a:cs typeface="Arial"/>
                <a:sym typeface="Arial"/>
              </a:rPr>
              <a:t>here </a:t>
            </a:r>
            <a:r>
              <a:rPr kumimoji="0" lang="en-US" altLang="ja-JP" sz="1400" b="0" i="0" u="none" strike="noStrike" kern="0" cap="none" spc="0" normalizeH="0" baseline="0" noProof="0">
                <a:ln>
                  <a:noFill/>
                </a:ln>
                <a:solidFill>
                  <a:srgbClr val="000000"/>
                </a:solidFill>
                <a:effectLst/>
                <a:uLnTx/>
                <a:uFillTx/>
                <a:latin typeface="Arial"/>
                <a:cs typeface="Arial"/>
                <a:sym typeface="Arial"/>
              </a:rPr>
              <a:t>were </a:t>
            </a:r>
            <a:r>
              <a:rPr kumimoji="0" lang="en-US" altLang="ja-JP" sz="1400" b="0" i="0" u="none" strike="noStrike" kern="0" cap="none" spc="0" normalizeH="0" baseline="0" noProof="0">
                <a:ln>
                  <a:noFill/>
                </a:ln>
                <a:solidFill>
                  <a:srgbClr val="000000"/>
                </a:solidFill>
                <a:effectLst/>
                <a:uLnTx/>
                <a:uFillTx/>
                <a:latin typeface="Arial"/>
                <a:ea typeface="Arial"/>
                <a:cs typeface="Arial"/>
                <a:sym typeface="Arial"/>
              </a:rPr>
              <a:t>high expectations for its reliability</a:t>
            </a:r>
            <a:r>
              <a:rPr kumimoji="0" lang="ja-JP" altLang="en-US" sz="1400" b="0" i="0" u="none" strike="noStrike" kern="0" cap="none" spc="0" normalizeH="0" baseline="0" noProof="0">
                <a:ln>
                  <a:noFill/>
                </a:ln>
                <a:solidFill>
                  <a:srgbClr val="000000"/>
                </a:solidFill>
                <a:effectLst/>
                <a:uLnTx/>
                <a:uFillTx/>
                <a:latin typeface="Arial"/>
                <a:cs typeface="Arial"/>
                <a:sym typeface="Arial"/>
              </a:rPr>
              <a:t> </a:t>
            </a:r>
            <a:r>
              <a:rPr kumimoji="0" lang="en-US" altLang="ja-JP" sz="1400" b="0" i="0" u="none" strike="noStrike" kern="0" cap="none" spc="0" normalizeH="0" baseline="0" noProof="0">
                <a:ln>
                  <a:noFill/>
                </a:ln>
                <a:solidFill>
                  <a:srgbClr val="000000"/>
                </a:solidFill>
                <a:effectLst/>
                <a:uLnTx/>
                <a:uFillTx/>
                <a:latin typeface="Arial"/>
                <a:cs typeface="Arial"/>
                <a:sym typeface="Arial"/>
              </a:rPr>
              <a:t>so an </a:t>
            </a:r>
            <a:r>
              <a:rPr kumimoji="0" lang="en-US" altLang="ja-JP" sz="1400" b="0" i="0" u="none" strike="noStrike" kern="0" cap="none" spc="0" normalizeH="0" baseline="0" noProof="0">
                <a:ln>
                  <a:noFill/>
                </a:ln>
                <a:solidFill>
                  <a:srgbClr val="000000"/>
                </a:solidFill>
                <a:effectLst/>
                <a:uLnTx/>
                <a:uFillTx/>
                <a:latin typeface="Arial"/>
                <a:ea typeface="Arial"/>
                <a:cs typeface="Arial"/>
                <a:sym typeface="Arial"/>
              </a:rPr>
              <a:t>external expert panel was established primarily to discuss the following points:</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285750" marR="0" lvl="0" indent="-285750" algn="l" defTabSz="914400" rtl="0" eaLnBrk="1" fontAlgn="auto" latinLnBrk="0" hangingPunct="1">
              <a:lnSpc>
                <a:spcPct val="100000"/>
              </a:lnSpc>
              <a:spcBef>
                <a:spcPts val="0"/>
              </a:spcBef>
              <a:spcAft>
                <a:spcPts val="0"/>
              </a:spcAft>
              <a:buClr>
                <a:srgbClr val="000000"/>
              </a:buClr>
              <a:buSzPts val="1400"/>
              <a:buFont typeface="Noto Sans Symbols"/>
              <a:buChar char="✔"/>
              <a:tabLst/>
              <a:defRPr/>
            </a:pPr>
            <a:r>
              <a:rPr kumimoji="0" lang="en-US" altLang="ja-JP" sz="1400" b="0" i="0" u="none" strike="noStrike" kern="0" cap="none" spc="0" normalizeH="0" baseline="0" noProof="0">
                <a:ln>
                  <a:noFill/>
                </a:ln>
                <a:solidFill>
                  <a:srgbClr val="000000"/>
                </a:solidFill>
                <a:effectLst/>
                <a:uLnTx/>
                <a:uFillTx/>
                <a:latin typeface="Arial"/>
                <a:ea typeface="Arial"/>
                <a:cs typeface="Arial"/>
                <a:sym typeface="Arial"/>
              </a:rPr>
              <a:t>OP's role in solving issues in the internet space.</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285750" marR="0" lvl="0" indent="-285750" algn="l" defTabSz="914400" rtl="0" eaLnBrk="1" fontAlgn="auto" latinLnBrk="0" hangingPunct="1">
              <a:lnSpc>
                <a:spcPct val="100000"/>
              </a:lnSpc>
              <a:spcBef>
                <a:spcPts val="0"/>
              </a:spcBef>
              <a:spcAft>
                <a:spcPts val="0"/>
              </a:spcAft>
              <a:buClr>
                <a:srgbClr val="000000"/>
              </a:buClr>
              <a:buSzPts val="1400"/>
              <a:buFont typeface="Noto Sans Symbols"/>
              <a:buChar char="✔"/>
              <a:tabLst/>
              <a:defRPr/>
            </a:pPr>
            <a:r>
              <a:rPr kumimoji="0" lang="en-US" altLang="ja-JP" sz="1400" b="0" i="0" u="none" strike="noStrike" kern="0" cap="none" spc="0" normalizeH="0" baseline="0" noProof="0">
                <a:ln>
                  <a:noFill/>
                </a:ln>
                <a:solidFill>
                  <a:srgbClr val="000000"/>
                </a:solidFill>
                <a:effectLst/>
                <a:uLnTx/>
                <a:uFillTx/>
                <a:latin typeface="Arial"/>
                <a:ea typeface="Arial"/>
                <a:cs typeface="Arial"/>
                <a:sym typeface="Arial"/>
              </a:rPr>
              <a:t>What OP users are </a:t>
            </a:r>
            <a:r>
              <a:rPr kumimoji="0" lang="en-US" altLang="ja-JP" sz="1400" b="0" i="0" u="none" strike="noStrike" kern="0" cap="none" spc="0" normalizeH="0" baseline="0" noProof="0">
                <a:ln>
                  <a:noFill/>
                </a:ln>
                <a:solidFill>
                  <a:srgbClr val="000000"/>
                </a:solidFill>
                <a:effectLst/>
                <a:uLnTx/>
                <a:uFillTx/>
                <a:latin typeface="Arial"/>
                <a:cs typeface="Arial"/>
                <a:sym typeface="Arial"/>
              </a:rPr>
              <a:t>required</a:t>
            </a:r>
            <a:r>
              <a:rPr kumimoji="0" lang="ja-JP" altLang="en-US" sz="1400" b="0" i="0" u="none" strike="noStrike" kern="0" cap="none" spc="0" normalizeH="0" baseline="0" noProof="0">
                <a:ln>
                  <a:noFill/>
                </a:ln>
                <a:solidFill>
                  <a:srgbClr val="000000"/>
                </a:solidFill>
                <a:effectLst/>
                <a:uLnTx/>
                <a:uFillTx/>
                <a:latin typeface="Arial"/>
                <a:ea typeface="Arial"/>
                <a:cs typeface="Arial"/>
                <a:sym typeface="Arial"/>
              </a:rPr>
              <a:t> </a:t>
            </a:r>
            <a:r>
              <a:rPr kumimoji="0" lang="en-US" altLang="ja-JP" sz="1400" b="0" i="0" u="none" strike="noStrike" kern="0" cap="none" spc="0" normalizeH="0" baseline="0" noProof="0">
                <a:ln>
                  <a:noFill/>
                </a:ln>
                <a:solidFill>
                  <a:srgbClr val="000000"/>
                </a:solidFill>
                <a:effectLst/>
                <a:uLnTx/>
                <a:uFillTx/>
                <a:latin typeface="Arial"/>
                <a:ea typeface="Arial"/>
                <a:cs typeface="Arial"/>
                <a:sym typeface="Arial"/>
              </a:rPr>
              <a:t>tp dp  and their commitment to information dissemination in the </a:t>
            </a:r>
            <a:r>
              <a:rPr kumimoji="0" lang="en-US" altLang="ja-JP" sz="1400" b="0" i="0" u="none" strike="noStrike" kern="0" cap="none" spc="0" normalizeH="0" baseline="0" noProof="0">
                <a:ln>
                  <a:noFill/>
                </a:ln>
                <a:solidFill>
                  <a:srgbClr val="000000"/>
                </a:solidFill>
                <a:effectLst/>
                <a:uLnTx/>
                <a:uFillTx/>
                <a:latin typeface="Arial"/>
                <a:cs typeface="Arial"/>
                <a:sym typeface="Arial"/>
              </a:rPr>
              <a:t>internet</a:t>
            </a:r>
            <a:r>
              <a:rPr kumimoji="0" lang="en-US" altLang="ja-JP" sz="1400" b="0" i="0" u="none" strike="noStrike" kern="0" cap="none" spc="0" normalizeH="0" baseline="0" noProof="0">
                <a:ln>
                  <a:noFill/>
                </a:ln>
                <a:solidFill>
                  <a:srgbClr val="000000"/>
                </a:solidFill>
                <a:effectLst/>
                <a:uLnTx/>
                <a:uFillTx/>
                <a:latin typeface="Arial"/>
                <a:ea typeface="Arial"/>
                <a:cs typeface="Arial"/>
                <a:sym typeface="Arial"/>
              </a:rPr>
              <a:t>.</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285750" marR="0" lvl="0" indent="-285750" algn="l" defTabSz="914400" rtl="0" eaLnBrk="1" fontAlgn="auto" latinLnBrk="0" hangingPunct="1">
              <a:lnSpc>
                <a:spcPct val="100000"/>
              </a:lnSpc>
              <a:spcBef>
                <a:spcPts val="0"/>
              </a:spcBef>
              <a:spcAft>
                <a:spcPts val="0"/>
              </a:spcAft>
              <a:buClr>
                <a:srgbClr val="000000"/>
              </a:buClr>
              <a:buSzPts val="1400"/>
              <a:buFont typeface="Noto Sans Symbols"/>
              <a:buChar char="✔"/>
              <a:tabLst/>
              <a:defRPr/>
            </a:pPr>
            <a:r>
              <a:rPr kumimoji="0" lang="en-US" altLang="ja-JP" sz="1400" b="0" i="0" u="none" strike="noStrike" kern="0" cap="none" spc="0" normalizeH="0" baseline="0" noProof="0">
                <a:ln>
                  <a:noFill/>
                </a:ln>
                <a:solidFill>
                  <a:srgbClr val="000000"/>
                </a:solidFill>
                <a:effectLst/>
                <a:uLnTx/>
                <a:uFillTx/>
                <a:latin typeface="Arial"/>
                <a:ea typeface="Arial"/>
                <a:cs typeface="Arial"/>
                <a:sym typeface="Arial"/>
              </a:rPr>
              <a:t>Response to violations and malicious use.</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248" name="Google Shape;248;p30"/>
          <p:cNvSpPr txBox="1"/>
          <p:nvPr/>
        </p:nvSpPr>
        <p:spPr>
          <a:xfrm>
            <a:off x="10629900" y="6581000"/>
            <a:ext cx="1574800" cy="261610"/>
          </a:xfrm>
          <a:prstGeom prst="rect">
            <a:avLst/>
          </a:prstGeom>
          <a:noFill/>
          <a:ln>
            <a:noFill/>
          </a:ln>
        </p:spPr>
        <p:txBody>
          <a:bodyPr spcFirstLastPara="1" wrap="square" lIns="91425" tIns="45700" rIns="91425" bIns="45700" anchor="t" anchorCtr="0">
            <a:sp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US" altLang="ja-JP" sz="1100" b="0" i="0" u="none" strike="noStrike" kern="0" cap="none" spc="0" normalizeH="0" baseline="0" noProof="0">
                <a:ln>
                  <a:noFill/>
                </a:ln>
                <a:solidFill>
                  <a:srgbClr val="FFFFFF"/>
                </a:solidFill>
                <a:effectLst/>
                <a:uLnTx/>
                <a:uFillTx/>
                <a:latin typeface="Arial"/>
                <a:ea typeface="Arial"/>
                <a:cs typeface="Arial"/>
                <a:sym typeface="Arial"/>
              </a:rPr>
              <a:t>Overview</a:t>
            </a:r>
            <a:endParaRPr kumimoji="0" sz="11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2" name="スライド番号プレースホルダー 2">
            <a:extLst>
              <a:ext uri="{FF2B5EF4-FFF2-40B4-BE49-F238E27FC236}">
                <a16:creationId xmlns:a16="http://schemas.microsoft.com/office/drawing/2014/main" id="{026E8E78-11C2-728F-3B34-1B87DF851FE2}"/>
              </a:ext>
            </a:extLst>
          </p:cNvPr>
          <p:cNvSpPr>
            <a:spLocks noGrp="1"/>
          </p:cNvSpPr>
          <p:nvPr>
            <p:ph type="sldNum" idx="12"/>
          </p:nvPr>
        </p:nvSpPr>
        <p:spPr>
          <a:xfrm>
            <a:off x="1" y="6570000"/>
            <a:ext cx="651641" cy="288000"/>
          </a:xfrm>
        </p:spPr>
        <p:txBody>
          <a:bodyPr/>
          <a:lstStyle/>
          <a:p>
            <a:pPr marL="0" marR="0" lvl="0" indent="0" algn="ctr" defTabSz="914400" rtl="0" eaLnBrk="1" fontAlgn="auto" latinLnBrk="0" hangingPunct="1">
              <a:lnSpc>
                <a:spcPct val="100000"/>
              </a:lnSpc>
              <a:spcBef>
                <a:spcPts val="0"/>
              </a:spcBef>
              <a:spcAft>
                <a:spcPts val="0"/>
              </a:spcAft>
              <a:buClr>
                <a:srgbClr val="000000"/>
              </a:buClr>
              <a:buSzPts val="1050"/>
              <a:buFont typeface="Arial"/>
              <a:buNone/>
              <a:tabLst/>
              <a:defRPr/>
            </a:pPr>
            <a:fld id="{00000000-1234-1234-1234-123412341234}" type="slidenum">
              <a:rPr kumimoji="0" lang="en-US" altLang="ja-JP" sz="1050" b="0" i="0" u="none" strike="noStrike" kern="0" cap="none" spc="0" normalizeH="0" baseline="0" noProof="0" smtClean="0">
                <a:ln>
                  <a:noFill/>
                </a:ln>
                <a:solidFill>
                  <a:srgbClr val="000000"/>
                </a:solidFill>
                <a:effectLst/>
                <a:uLnTx/>
                <a:uFillTx/>
                <a:latin typeface="Century Gothic"/>
                <a:sym typeface="Century Gothic"/>
              </a:rPr>
              <a:pPr marL="0" marR="0" lvl="0" indent="0" algn="ctr" defTabSz="914400" rtl="0" eaLnBrk="1" fontAlgn="auto" latinLnBrk="0" hangingPunct="1">
                <a:lnSpc>
                  <a:spcPct val="100000"/>
                </a:lnSpc>
                <a:spcBef>
                  <a:spcPts val="0"/>
                </a:spcBef>
                <a:spcAft>
                  <a:spcPts val="0"/>
                </a:spcAft>
                <a:buClr>
                  <a:srgbClr val="000000"/>
                </a:buClr>
                <a:buSzPts val="1050"/>
                <a:buFont typeface="Arial"/>
                <a:buNone/>
                <a:tabLst/>
                <a:defRPr/>
              </a:pPr>
              <a:t>2</a:t>
            </a:fld>
            <a:endParaRPr kumimoji="0" lang="ja-JP" altLang="en-US" sz="1050" b="0" i="0" u="none" strike="noStrike" kern="0" cap="none" spc="0" normalizeH="0" baseline="0" noProof="0" dirty="0">
              <a:ln>
                <a:noFill/>
              </a:ln>
              <a:solidFill>
                <a:srgbClr val="000000"/>
              </a:solidFill>
              <a:effectLst/>
              <a:uLnTx/>
              <a:uFillTx/>
              <a:latin typeface="Century Gothic"/>
              <a:sym typeface="Century Gothic"/>
            </a:endParaRPr>
          </a:p>
        </p:txBody>
      </p:sp>
    </p:spTree>
  </p:cSld>
  <p:clrMapOvr>
    <a:masterClrMapping/>
  </p:clrMapOvr>
</p:sld>
</file>

<file path=ppt/theme/theme1.xml><?xml version="1.0" encoding="utf-8"?>
<a:theme xmlns:a="http://schemas.openxmlformats.org/drawingml/2006/main" name="DT Template_A4_J_202301">
  <a:themeElements>
    <a:clrScheme name="DT">
      <a:dk1>
        <a:srgbClr val="000000"/>
      </a:dk1>
      <a:lt1>
        <a:srgbClr val="FFFFFF"/>
      </a:lt1>
      <a:dk2>
        <a:srgbClr val="53565A"/>
      </a:dk2>
      <a:lt2>
        <a:srgbClr val="D0D0CE"/>
      </a:lt2>
      <a:accent1>
        <a:srgbClr val="86BC25"/>
      </a:accent1>
      <a:accent2>
        <a:srgbClr val="43B02A"/>
      </a:accent2>
      <a:accent3>
        <a:srgbClr val="26890D"/>
      </a:accent3>
      <a:accent4>
        <a:srgbClr val="046A38"/>
      </a:accent4>
      <a:accent5>
        <a:srgbClr val="0D8390"/>
      </a:accent5>
      <a:accent6>
        <a:srgbClr val="007CB0"/>
      </a:accent6>
      <a:hlink>
        <a:srgbClr val="00A3E0"/>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A9B6F9B428D7634495880DE4F0D8D879" ma:contentTypeVersion="12" ma:contentTypeDescription="新しいドキュメントを作成します。" ma:contentTypeScope="" ma:versionID="fc08b5dad98e6f6d8f5f2a35db9e8729">
  <xsd:schema xmlns:xsd="http://www.w3.org/2001/XMLSchema" xmlns:xs="http://www.w3.org/2001/XMLSchema" xmlns:p="http://schemas.microsoft.com/office/2006/metadata/properties" xmlns:ns2="b8d61b6e-2b10-43a3-a2ce-3f7d4d0c929e" xmlns:ns3="ff5bdd6e-cdf8-469d-93d0-f7a8c007309d" targetNamespace="http://schemas.microsoft.com/office/2006/metadata/properties" ma:root="true" ma:fieldsID="373401851f10c928940e7bdebc0e62c4" ns2:_="" ns3:_="">
    <xsd:import namespace="b8d61b6e-2b10-43a3-a2ce-3f7d4d0c929e"/>
    <xsd:import namespace="ff5bdd6e-cdf8-469d-93d0-f7a8c00730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GenerationTime" minOccurs="0"/>
                <xsd:element ref="ns2:MediaServiceEventHashCode" minOccurs="0"/>
                <xsd:element ref="ns2:MediaServiceDateTaken" minOccurs="0"/>
                <xsd:element ref="ns2:MediaLengthInSeconds"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8d61b6e-2b10-43a3-a2ce-3f7d4d0c929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description=""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画像タグ" ma:readOnly="false" ma:fieldId="{5cf76f15-5ced-4ddc-b409-7134ff3c332f}" ma:taxonomyMulti="true" ma:sspId="1e1c6816-2a4f-4461-93c7-8dd281d6228d"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description="" ma:hidden="true" ma:indexed="true" ma:internalName="MediaServiceDateTake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ff5bdd6e-cdf8-469d-93d0-f7a8c00730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c4cf278e-2034-4d2d-8b8d-d0c50db40621}" ma:internalName="TaxCatchAll" ma:showField="CatchAllData" ma:web="ff5bdd6e-cdf8-469d-93d0-f7a8c00730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AAEB246-6519-4C95-AE4F-21B1A10C6380}"/>
</file>

<file path=customXml/itemProps2.xml><?xml version="1.0" encoding="utf-8"?>
<ds:datastoreItem xmlns:ds="http://schemas.openxmlformats.org/officeDocument/2006/customXml" ds:itemID="{B0619419-B161-44B3-B6F5-1BE60DFFBE67}"/>
</file>

<file path=docProps/app.xml><?xml version="1.0" encoding="utf-8"?>
<Properties xmlns="http://schemas.openxmlformats.org/officeDocument/2006/extended-properties" xmlns:vt="http://schemas.openxmlformats.org/officeDocument/2006/docPropsVTypes">
  <TotalTime>0</TotalTime>
  <Words>639</Words>
  <Application>Microsoft Office PowerPoint</Application>
  <PresentationFormat>ワイド画面</PresentationFormat>
  <Paragraphs>100</Paragraphs>
  <Slides>2</Slides>
  <Notes>1</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2</vt:i4>
      </vt:variant>
    </vt:vector>
  </HeadingPairs>
  <TitlesOfParts>
    <vt:vector size="8" baseType="lpstr">
      <vt:lpstr>Noto Sans Symbols</vt:lpstr>
      <vt:lpstr>Meiryo</vt:lpstr>
      <vt:lpstr>游ゴシック</vt:lpstr>
      <vt:lpstr>Arial</vt:lpstr>
      <vt:lpstr>Century Gothic</vt:lpstr>
      <vt:lpstr>DT Template_A4_J_202301</vt:lpstr>
      <vt:lpstr>Trusted Web Advertising System with OP (Originator Profile Collaborative Innovation Partnership) Current Issues and What Trusted Web Solves - 1/2 pages</vt:lpstr>
      <vt:lpstr>Trusted Web Advertising System with OP (Originator Profile Collaborative Innovation Partnership) Key Takeaways - 2/2 pages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revision>1</cp:revision>
  <dcterms:created xsi:type="dcterms:W3CDTF">2024-06-07T08:09:21Z</dcterms:created>
  <dcterms:modified xsi:type="dcterms:W3CDTF">2024-06-07T08:09:39Z</dcterms:modified>
</cp:coreProperties>
</file>