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tags/tag24.xml" ContentType="application/vnd.openxmlformats-officedocument.presentationml.tags+xml"/>
  <Override PartName="/ppt/theme/theme4.xml" ContentType="application/vnd.openxmlformats-officedocument.theme+xml"/>
  <Override PartName="/ppt/theme/theme5.xml" ContentType="application/vnd.openxmlformats-officedocument.theme+xml"/>
  <Override PartName="/ppt/tags/tag25.xml" ContentType="application/vnd.openxmlformats-officedocument.presentationml.tags+xml"/>
  <Override PartName="/ppt/tags/tag26.xml" ContentType="application/vnd.openxmlformats-officedocument.presentationml.tag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908" r:id="rId4"/>
    <p:sldMasterId id="2147483919" r:id="rId5"/>
    <p:sldMasterId id="2147483965" r:id="rId6"/>
  </p:sldMasterIdLst>
  <p:notesMasterIdLst>
    <p:notesMasterId r:id="rId9"/>
  </p:notesMasterIdLst>
  <p:handoutMasterIdLst>
    <p:handoutMasterId r:id="rId10"/>
  </p:handoutMasterIdLst>
  <p:sldIdLst>
    <p:sldId id="2147472663" r:id="rId7"/>
    <p:sldId id="2147472656" r:id="rId8"/>
  </p:sldIdLst>
  <p:sldSz cx="9906000" cy="6858000" type="A4"/>
  <p:notesSz cx="6807200" cy="9939338"/>
  <p:custDataLst>
    <p:tags r:id="rId11"/>
  </p:custDataLst>
  <p:defaultTex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2" pos="3120" userDrawn="1">
          <p15:clr>
            <a:srgbClr val="A4A3A4"/>
          </p15:clr>
        </p15:guide>
        <p15:guide id="3" orient="horz" pos="216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070" autoAdjust="0"/>
    <p:restoredTop sz="96391" autoAdjust="0"/>
  </p:normalViewPr>
  <p:slideViewPr>
    <p:cSldViewPr snapToGrid="0" showGuides="1">
      <p:cViewPr varScale="1">
        <p:scale>
          <a:sx n="73" d="100"/>
          <a:sy n="73" d="100"/>
        </p:scale>
        <p:origin x="648" y="78"/>
      </p:cViewPr>
      <p:guideLst>
        <p:guide pos="3120"/>
        <p:guide orient="horz" pos="2160"/>
      </p:guideLst>
    </p:cSldViewPr>
  </p:slid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74" d="100"/>
          <a:sy n="74" d="100"/>
        </p:scale>
        <p:origin x="4044"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1.xml"/><Relationship Id="rId12"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tags" Target="tags/tag1.xml"/><Relationship Id="rId5" Type="http://schemas.openxmlformats.org/officeDocument/2006/relationships/slideMaster" Target="slideMasters/slideMaster2.xml"/><Relationship Id="rId15" Type="http://schemas.openxmlformats.org/officeDocument/2006/relationships/theme" Target="theme/theme1.xml"/><Relationship Id="rId10"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notesMaster" Target="notesMasters/notesMaster1.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4C85D748-EDF5-72AD-A12B-11D25A8930BA}"/>
              </a:ext>
            </a:extLst>
          </p:cNvPr>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B0E94C6B-CEBE-A8BC-2562-5DDE6897DCCC}"/>
              </a:ext>
            </a:extLst>
          </p:cNvPr>
          <p:cNvSpPr>
            <a:spLocks noGrp="1"/>
          </p:cNvSpPr>
          <p:nvPr>
            <p:ph type="dt" sz="quarter" idx="1"/>
          </p:nvPr>
        </p:nvSpPr>
        <p:spPr>
          <a:xfrm>
            <a:off x="3856038" y="0"/>
            <a:ext cx="2949575" cy="498475"/>
          </a:xfrm>
          <a:prstGeom prst="rect">
            <a:avLst/>
          </a:prstGeom>
        </p:spPr>
        <p:txBody>
          <a:bodyPr vert="horz" lIns="91440" tIns="45720" rIns="91440" bIns="45720" rtlCol="0"/>
          <a:lstStyle>
            <a:lvl1pPr algn="r">
              <a:defRPr sz="1200"/>
            </a:lvl1pPr>
          </a:lstStyle>
          <a:p>
            <a:fld id="{F2C8F3A3-07AD-427D-8E22-DD858B88B29D}" type="datetimeFigureOut">
              <a:rPr kumimoji="1" lang="ja-JP" altLang="en-US" smtClean="0"/>
              <a:t>2024/6/4</a:t>
            </a:fld>
            <a:endParaRPr kumimoji="1" lang="ja-JP" altLang="en-US"/>
          </a:p>
        </p:txBody>
      </p:sp>
      <p:sp>
        <p:nvSpPr>
          <p:cNvPr id="4" name="フッター プレースホルダー 3">
            <a:extLst>
              <a:ext uri="{FF2B5EF4-FFF2-40B4-BE49-F238E27FC236}">
                <a16:creationId xmlns:a16="http://schemas.microsoft.com/office/drawing/2014/main" id="{91B140E9-14C2-A29D-1107-2D0B2711F652}"/>
              </a:ext>
            </a:extLst>
          </p:cNvPr>
          <p:cNvSpPr>
            <a:spLocks noGrp="1"/>
          </p:cNvSpPr>
          <p:nvPr>
            <p:ph type="ftr" sz="quarter" idx="2"/>
          </p:nvPr>
        </p:nvSpPr>
        <p:spPr>
          <a:xfrm>
            <a:off x="0" y="9440863"/>
            <a:ext cx="2949575" cy="498475"/>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A763F226-09A3-D57E-BF47-E11E079CB5D9}"/>
              </a:ext>
            </a:extLst>
          </p:cNvPr>
          <p:cNvSpPr>
            <a:spLocks noGrp="1"/>
          </p:cNvSpPr>
          <p:nvPr>
            <p:ph type="sldNum" sz="quarter" idx="3"/>
          </p:nvPr>
        </p:nvSpPr>
        <p:spPr>
          <a:xfrm>
            <a:off x="3856038" y="9440863"/>
            <a:ext cx="2949575" cy="498475"/>
          </a:xfrm>
          <a:prstGeom prst="rect">
            <a:avLst/>
          </a:prstGeom>
        </p:spPr>
        <p:txBody>
          <a:bodyPr vert="horz" lIns="91440" tIns="45720" rIns="91440" bIns="45720" rtlCol="0" anchor="b"/>
          <a:lstStyle>
            <a:lvl1pPr algn="r">
              <a:defRPr sz="1200"/>
            </a:lvl1pPr>
          </a:lstStyle>
          <a:p>
            <a:fld id="{2991E0DE-9570-4C61-AE68-708F6D0731A7}" type="slidenum">
              <a:rPr kumimoji="1" lang="ja-JP" altLang="en-US" smtClean="0"/>
              <a:t>‹#›</a:t>
            </a:fld>
            <a:endParaRPr kumimoji="1" lang="ja-JP" altLang="en-US"/>
          </a:p>
        </p:txBody>
      </p:sp>
    </p:spTree>
    <p:extLst>
      <p:ext uri="{BB962C8B-B14F-4D97-AF65-F5344CB8AC3E}">
        <p14:creationId xmlns:p14="http://schemas.microsoft.com/office/powerpoint/2010/main" val="1763910253"/>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3130" userDrawn="1">
          <p15:clr>
            <a:srgbClr val="F26B43"/>
          </p15:clr>
        </p15:guide>
        <p15:guide id="2" pos="2144"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50375" cy="498966"/>
          </a:xfrm>
          <a:prstGeom prst="rect">
            <a:avLst/>
          </a:prstGeom>
        </p:spPr>
        <p:txBody>
          <a:bodyPr vert="horz" lIns="92236" tIns="46118" rIns="92236" bIns="46118" rtlCol="0"/>
          <a:lstStyle>
            <a:lvl1pPr algn="l">
              <a:defRPr sz="1200">
                <a:latin typeface="+mn-lt"/>
                <a:ea typeface="Yu Gothic UI" panose="020B0500000000000000" pitchFamily="50" charset="-128"/>
                <a:cs typeface="+mn-cs"/>
                <a:sym typeface="+mn-lt"/>
              </a:defRPr>
            </a:lvl1pPr>
          </a:lstStyle>
          <a:p>
            <a:endParaRPr kumimoji="1" lang="ja-JP" altLang="en-US"/>
          </a:p>
        </p:txBody>
      </p:sp>
      <p:sp>
        <p:nvSpPr>
          <p:cNvPr id="3" name="日付プレースホルダー 2"/>
          <p:cNvSpPr>
            <a:spLocks noGrp="1"/>
          </p:cNvSpPr>
          <p:nvPr>
            <p:ph type="dt" idx="1"/>
          </p:nvPr>
        </p:nvSpPr>
        <p:spPr>
          <a:xfrm>
            <a:off x="3855221" y="0"/>
            <a:ext cx="2950374" cy="498966"/>
          </a:xfrm>
          <a:prstGeom prst="rect">
            <a:avLst/>
          </a:prstGeom>
        </p:spPr>
        <p:txBody>
          <a:bodyPr vert="horz" lIns="92236" tIns="46118" rIns="92236" bIns="46118" rtlCol="0"/>
          <a:lstStyle>
            <a:lvl1pPr algn="r">
              <a:defRPr sz="1200">
                <a:latin typeface="+mn-lt"/>
                <a:ea typeface="Yu Gothic UI" panose="020B0500000000000000" pitchFamily="50" charset="-128"/>
                <a:cs typeface="+mn-cs"/>
                <a:sym typeface="+mn-lt"/>
              </a:defRPr>
            </a:lvl1pPr>
          </a:lstStyle>
          <a:p>
            <a:fld id="{AAE2C4BB-DD5D-4EF0-8811-528209874544}" type="datetimeFigureOut">
              <a:rPr kumimoji="1" lang="ja-JP" altLang="en-US" smtClean="0"/>
              <a:pPr/>
              <a:t>2024/6/4</a:t>
            </a:fld>
            <a:endParaRPr kumimoji="1" lang="ja-JP" altLang="en-US"/>
          </a:p>
        </p:txBody>
      </p:sp>
      <p:sp>
        <p:nvSpPr>
          <p:cNvPr id="4" name="スライド イメージ プレースホルダー 3"/>
          <p:cNvSpPr>
            <a:spLocks noGrp="1" noRot="1" noChangeAspect="1"/>
          </p:cNvSpPr>
          <p:nvPr>
            <p:ph type="sldImg" idx="2"/>
          </p:nvPr>
        </p:nvSpPr>
        <p:spPr>
          <a:xfrm>
            <a:off x="982663" y="1243013"/>
            <a:ext cx="4841875" cy="3352800"/>
          </a:xfrm>
          <a:prstGeom prst="rect">
            <a:avLst/>
          </a:prstGeom>
          <a:noFill/>
          <a:ln w="12700">
            <a:solidFill>
              <a:prstClr val="black"/>
            </a:solidFill>
          </a:ln>
        </p:spPr>
        <p:txBody>
          <a:bodyPr vert="horz" lIns="92236" tIns="46118" rIns="92236" bIns="46118" rtlCol="0" anchor="ctr"/>
          <a:lstStyle/>
          <a:p>
            <a:endParaRPr lang="ja-JP" altLang="en-US" dirty="0"/>
          </a:p>
        </p:txBody>
      </p:sp>
      <p:sp>
        <p:nvSpPr>
          <p:cNvPr id="5" name="ノート プレースホルダー 4"/>
          <p:cNvSpPr>
            <a:spLocks noGrp="1"/>
          </p:cNvSpPr>
          <p:nvPr>
            <p:ph type="body" sz="quarter" idx="3"/>
          </p:nvPr>
        </p:nvSpPr>
        <p:spPr>
          <a:xfrm>
            <a:off x="680239" y="4783357"/>
            <a:ext cx="5446723" cy="3913364"/>
          </a:xfrm>
          <a:prstGeom prst="rect">
            <a:avLst/>
          </a:prstGeom>
        </p:spPr>
        <p:txBody>
          <a:bodyPr vert="horz" lIns="92236" tIns="46118" rIns="92236" bIns="46118" rtlCol="0"/>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6" name="フッター プレースホルダー 5"/>
          <p:cNvSpPr>
            <a:spLocks noGrp="1"/>
          </p:cNvSpPr>
          <p:nvPr>
            <p:ph type="ftr" sz="quarter" idx="4"/>
          </p:nvPr>
        </p:nvSpPr>
        <p:spPr>
          <a:xfrm>
            <a:off x="1" y="9440372"/>
            <a:ext cx="2950375" cy="498966"/>
          </a:xfrm>
          <a:prstGeom prst="rect">
            <a:avLst/>
          </a:prstGeom>
        </p:spPr>
        <p:txBody>
          <a:bodyPr vert="horz" lIns="92236" tIns="46118" rIns="92236" bIns="46118" rtlCol="0" anchor="b"/>
          <a:lstStyle>
            <a:lvl1pPr algn="l">
              <a:defRPr sz="1200">
                <a:latin typeface="+mn-lt"/>
                <a:ea typeface="Yu Gothic UI" panose="020B0500000000000000" pitchFamily="50" charset="-128"/>
                <a:cs typeface="+mn-cs"/>
                <a:sym typeface="+mn-lt"/>
              </a:defRPr>
            </a:lvl1pPr>
          </a:lstStyle>
          <a:p>
            <a:endParaRPr kumimoji="1" lang="ja-JP" altLang="en-US"/>
          </a:p>
        </p:txBody>
      </p:sp>
      <p:sp>
        <p:nvSpPr>
          <p:cNvPr id="7" name="スライド番号プレースホルダー 6"/>
          <p:cNvSpPr>
            <a:spLocks noGrp="1"/>
          </p:cNvSpPr>
          <p:nvPr>
            <p:ph type="sldNum" sz="quarter" idx="5"/>
          </p:nvPr>
        </p:nvSpPr>
        <p:spPr>
          <a:xfrm>
            <a:off x="3855221" y="9440372"/>
            <a:ext cx="2950374" cy="498966"/>
          </a:xfrm>
          <a:prstGeom prst="rect">
            <a:avLst/>
          </a:prstGeom>
        </p:spPr>
        <p:txBody>
          <a:bodyPr vert="horz" lIns="92236" tIns="46118" rIns="92236" bIns="46118" rtlCol="0" anchor="b"/>
          <a:lstStyle>
            <a:lvl1pPr algn="r">
              <a:defRPr sz="1200">
                <a:latin typeface="+mn-lt"/>
                <a:ea typeface="Yu Gothic UI" panose="020B0500000000000000" pitchFamily="50" charset="-128"/>
                <a:cs typeface="+mn-cs"/>
                <a:sym typeface="+mn-lt"/>
              </a:defRPr>
            </a:lvl1pPr>
          </a:lstStyle>
          <a:p>
            <a:fld id="{24DE13BB-FCB6-4491-A87D-1E9BA7500F8E}" type="slidenum">
              <a:rPr kumimoji="1" lang="ja-JP" altLang="en-US" smtClean="0"/>
              <a:pPr/>
              <a:t>‹#›</a:t>
            </a:fld>
            <a:endParaRPr kumimoji="1" lang="ja-JP" altLang="en-US"/>
          </a:p>
        </p:txBody>
      </p:sp>
    </p:spTree>
    <p:extLst>
      <p:ext uri="{BB962C8B-B14F-4D97-AF65-F5344CB8AC3E}">
        <p14:creationId xmlns:p14="http://schemas.microsoft.com/office/powerpoint/2010/main" val="98985224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1pPr>
    <a:lvl2pPr marL="4572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2pPr>
    <a:lvl3pPr marL="9144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3pPr>
    <a:lvl4pPr marL="13716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4pPr>
    <a:lvl5pPr marL="18288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0150" y="630238"/>
            <a:ext cx="4457700" cy="3086100"/>
          </a:xfrm>
        </p:spPr>
      </p:sp>
      <p:sp>
        <p:nvSpPr>
          <p:cNvPr id="3" name="ノート プレースホルダー 2"/>
          <p:cNvSpPr>
            <a:spLocks noGrp="1"/>
          </p:cNvSpPr>
          <p:nvPr>
            <p:ph type="body" idx="1"/>
          </p:nvPr>
        </p:nvSpPr>
        <p:spPr/>
        <p:txBody>
          <a:bodyPr/>
          <a:lstStyle/>
          <a:p>
            <a:pPr marL="171450" indent="-171450">
              <a:buFont typeface="Arial" panose="020B0604020202020204" pitchFamily="34" charset="0"/>
              <a:buChar char="•"/>
            </a:pPr>
            <a:endParaRPr lang="ja-JP" altLang="en-US" sz="1200" dirty="0">
              <a:solidFill>
                <a:schemeClr val="accent2">
                  <a:lumMod val="75000"/>
                  <a:lumOff val="25000"/>
                </a:schemeClr>
              </a:solidFill>
            </a:endParaRPr>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9AAED7-EB68-B44B-A29A-E9CFE7A1147D}" type="slidenum">
              <a:rPr kumimoji="1" lang="ja-JP" altLang="en-US" sz="1200" b="0" i="0" u="none" strike="noStrike" kern="1200" cap="none" spc="0" normalizeH="0" baseline="0" noProof="0" smtClean="0">
                <a:ln>
                  <a:noFill/>
                </a:ln>
                <a:solidFill>
                  <a:srgbClr val="000000"/>
                </a:solidFill>
                <a:effectLst/>
                <a:uLnTx/>
                <a:uFillTx/>
                <a:latin typeface="Meiryo UI"/>
                <a:ea typeface="Meiryo UI"/>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1" lang="ja-JP" altLang="en-US" sz="1200" b="0" i="0" u="none" strike="noStrike" kern="1200" cap="none" spc="0" normalizeH="0" baseline="0" noProof="0">
              <a:ln>
                <a:noFill/>
              </a:ln>
              <a:solidFill>
                <a:srgbClr val="000000"/>
              </a:solidFill>
              <a:effectLst/>
              <a:uLnTx/>
              <a:uFillTx/>
              <a:latin typeface="Meiryo UI"/>
              <a:ea typeface="Meiryo UI"/>
              <a:cs typeface="+mn-cs"/>
            </a:endParaRPr>
          </a:p>
        </p:txBody>
      </p:sp>
    </p:spTree>
    <p:extLst>
      <p:ext uri="{BB962C8B-B14F-4D97-AF65-F5344CB8AC3E}">
        <p14:creationId xmlns:p14="http://schemas.microsoft.com/office/powerpoint/2010/main" val="302907420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xml"/><Relationship Id="rId5" Type="http://schemas.openxmlformats.org/officeDocument/2006/relationships/image" Target="../media/image2.png"/><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4.xml"/><Relationship Id="rId4" Type="http://schemas.openxmlformats.org/officeDocument/2006/relationships/image" Target="../media/image1.emf"/></Relationships>
</file>

<file path=ppt/slideLayouts/_rels/slideLayout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1.xml"/><Relationship Id="rId1" Type="http://schemas.openxmlformats.org/officeDocument/2006/relationships/tags" Target="../tags/tag5.xml"/><Relationship Id="rId5" Type="http://schemas.openxmlformats.org/officeDocument/2006/relationships/image" Target="../media/image3.png"/><Relationship Id="rId4" Type="http://schemas.openxmlformats.org/officeDocument/2006/relationships/image" Target="../media/image1.emf"/></Relationships>
</file>

<file path=ppt/slideLayouts/_rels/slideLayout4.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1.xml"/><Relationship Id="rId1" Type="http://schemas.openxmlformats.org/officeDocument/2006/relationships/tags" Target="../tags/tag6.xml"/><Relationship Id="rId4" Type="http://schemas.openxmlformats.org/officeDocument/2006/relationships/image" Target="../media/image1.emf"/></Relationships>
</file>

<file path=ppt/slideLayouts/_rels/slideLayout5.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1.xml"/><Relationship Id="rId1" Type="http://schemas.openxmlformats.org/officeDocument/2006/relationships/tags" Target="../tags/tag7.xml"/><Relationship Id="rId4" Type="http://schemas.openxmlformats.org/officeDocument/2006/relationships/image" Target="../media/image1.emf"/></Relationships>
</file>

<file path=ppt/slideLayouts/_rels/slideLayout6.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1.xml"/><Relationship Id="rId1" Type="http://schemas.openxmlformats.org/officeDocument/2006/relationships/tags" Target="../tags/tag8.xml"/><Relationship Id="rId4" Type="http://schemas.openxmlformats.org/officeDocument/2006/relationships/image" Target="../media/image1.emf"/></Relationships>
</file>

<file path=ppt/slideLayouts/_rels/slideLayout7.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1.xml"/><Relationship Id="rId1" Type="http://schemas.openxmlformats.org/officeDocument/2006/relationships/tags" Target="../tags/tag9.xml"/><Relationship Id="rId4" Type="http://schemas.openxmlformats.org/officeDocument/2006/relationships/image" Target="../media/image1.emf"/></Relationships>
</file>

<file path=ppt/slideLayouts/_rels/slideLayout8.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1.xml"/><Relationship Id="rId1" Type="http://schemas.openxmlformats.org/officeDocument/2006/relationships/tags" Target="../tags/tag10.xml"/><Relationship Id="rId4" Type="http://schemas.openxmlformats.org/officeDocument/2006/relationships/image" Target="../media/image1.emf"/></Relationships>
</file>

<file path=ppt/slideLayouts/_rels/slideLayout9.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1.xml"/><Relationship Id="rId1" Type="http://schemas.openxmlformats.org/officeDocument/2006/relationships/tags" Target="../tags/tag11.xml"/><Relationship Id="rId4" Type="http://schemas.openxmlformats.org/officeDocument/2006/relationships/image" Target="../media/image1.emf"/></Relationships>
</file>

<file path=ppt/slideLayouts/_rels/slideLayout10.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1.xml"/><Relationship Id="rId1" Type="http://schemas.openxmlformats.org/officeDocument/2006/relationships/tags" Target="../tags/tag12.xml"/><Relationship Id="rId4" Type="http://schemas.openxmlformats.org/officeDocument/2006/relationships/image" Target="../media/image1.emf"/></Relationships>
</file>

<file path=ppt/slideLayouts/_rels/slideLayout11.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Master" Target="../slideMasters/slideMaster1.xml"/><Relationship Id="rId1" Type="http://schemas.openxmlformats.org/officeDocument/2006/relationships/tags" Target="../tags/tag13.xml"/><Relationship Id="rId4" Type="http://schemas.openxmlformats.org/officeDocument/2006/relationships/image" Target="../media/image1.emf"/></Relationships>
</file>

<file path=ppt/slideLayouts/_rels/slideLayout12.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Master" Target="../slideMasters/slideMaster1.xml"/><Relationship Id="rId1" Type="http://schemas.openxmlformats.org/officeDocument/2006/relationships/tags" Target="../tags/tag14.xml"/><Relationship Id="rId4" Type="http://schemas.openxmlformats.org/officeDocument/2006/relationships/image" Target="../media/image1.emf"/></Relationships>
</file>

<file path=ppt/slideLayouts/_rels/slideLayout13.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Master" Target="../slideMasters/slideMaster1.xml"/><Relationship Id="rId1" Type="http://schemas.openxmlformats.org/officeDocument/2006/relationships/tags" Target="../tags/tag15.xml"/><Relationship Id="rId6" Type="http://schemas.openxmlformats.org/officeDocument/2006/relationships/image" Target="../media/image4.png"/><Relationship Id="rId5" Type="http://schemas.openxmlformats.org/officeDocument/2006/relationships/image" Target="../media/image2.png"/><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Master" Target="../slideMasters/slideMaster1.xml"/><Relationship Id="rId1" Type="http://schemas.openxmlformats.org/officeDocument/2006/relationships/tags" Target="../tags/tag16.xml"/><Relationship Id="rId6" Type="http://schemas.openxmlformats.org/officeDocument/2006/relationships/image" Target="../media/image5.png"/><Relationship Id="rId5" Type="http://schemas.openxmlformats.org/officeDocument/2006/relationships/image" Target="../media/image3.png"/><Relationship Id="rId4" Type="http://schemas.openxmlformats.org/officeDocument/2006/relationships/image" Target="../media/image1.emf"/></Relationships>
</file>

<file path=ppt/slideLayouts/_rels/slideLayout15.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Master" Target="../slideMasters/slideMaster1.xml"/><Relationship Id="rId1" Type="http://schemas.openxmlformats.org/officeDocument/2006/relationships/tags" Target="../tags/tag17.xml"/><Relationship Id="rId6" Type="http://schemas.openxmlformats.org/officeDocument/2006/relationships/image" Target="../media/image4.png"/><Relationship Id="rId5" Type="http://schemas.openxmlformats.org/officeDocument/2006/relationships/image" Target="../media/image6.png"/><Relationship Id="rId4" Type="http://schemas.openxmlformats.org/officeDocument/2006/relationships/image" Target="../media/image1.emf"/></Relationships>
</file>

<file path=ppt/slideLayouts/_rels/slideLayout16.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Master" Target="../slideMasters/slideMaster1.xml"/><Relationship Id="rId1" Type="http://schemas.openxmlformats.org/officeDocument/2006/relationships/tags" Target="../tags/tag18.xml"/><Relationship Id="rId6" Type="http://schemas.openxmlformats.org/officeDocument/2006/relationships/image" Target="../media/image5.png"/><Relationship Id="rId5" Type="http://schemas.openxmlformats.org/officeDocument/2006/relationships/image" Target="../media/image7.png"/><Relationship Id="rId4" Type="http://schemas.openxmlformats.org/officeDocument/2006/relationships/image" Target="../media/image1.emf"/></Relationships>
</file>

<file path=ppt/slideLayouts/_rels/slideLayout17.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Master" Target="../slideMasters/slideMaster2.xml"/><Relationship Id="rId1" Type="http://schemas.openxmlformats.org/officeDocument/2006/relationships/tags" Target="../tags/tag20.xml"/><Relationship Id="rId4" Type="http://schemas.openxmlformats.org/officeDocument/2006/relationships/image" Target="../media/image1.emf"/></Relationships>
</file>

<file path=ppt/slideLayouts/_rels/slideLayout18.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Master" Target="../slideMasters/slideMaster2.xml"/><Relationship Id="rId1" Type="http://schemas.openxmlformats.org/officeDocument/2006/relationships/tags" Target="../tags/tag21.xml"/><Relationship Id="rId4" Type="http://schemas.openxmlformats.org/officeDocument/2006/relationships/image" Target="../media/image1.emf"/></Relationships>
</file>

<file path=ppt/slideLayouts/_rels/slideLayout19.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Master" Target="../slideMasters/slideMaster2.xml"/><Relationship Id="rId1" Type="http://schemas.openxmlformats.org/officeDocument/2006/relationships/tags" Target="../tags/tag22.xml"/><Relationship Id="rId4" Type="http://schemas.openxmlformats.org/officeDocument/2006/relationships/image" Target="../media/image1.emf"/></Relationships>
</file>

<file path=ppt/slideLayouts/_rels/slideLayout20.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Master" Target="../slideMasters/slideMaster2.xml"/><Relationship Id="rId1" Type="http://schemas.openxmlformats.org/officeDocument/2006/relationships/tags" Target="../tags/tag23.xml"/><Relationship Id="rId4" Type="http://schemas.openxmlformats.org/officeDocument/2006/relationships/image" Target="../media/image1.emf"/></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基本版） タイトル_ ロゴ入り_A4">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1"/>
            </p:custDataLst>
            <p:extLst>
              <p:ext uri="{D42A27DB-BD31-4B8C-83A1-F6EECF244321}">
                <p14:modId xmlns:p14="http://schemas.microsoft.com/office/powerpoint/2010/main" val="213749910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4" name="オブジェクト 3"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9" name="Picture Placeholder 8"/>
          <p:cNvSpPr>
            <a:spLocks noGrp="1" noChangeAspect="1"/>
          </p:cNvSpPr>
          <p:nvPr>
            <p:ph type="pic" sz="quarter" idx="11"/>
          </p:nvPr>
        </p:nvSpPr>
        <p:spPr bwMode="gray">
          <a:xfrm>
            <a:off x="2523000" y="999000"/>
            <a:ext cx="4860000" cy="4860000"/>
          </a:xfrm>
          <a:prstGeom prst="rect">
            <a:avLst/>
          </a:prstGeom>
        </p:spPr>
        <p:txBody>
          <a:bodyPr/>
          <a:lstStyle>
            <a:lvl1pPr>
              <a:defRPr baseline="0">
                <a:latin typeface="+mn-lt"/>
                <a:ea typeface="+mn-ea"/>
                <a:cs typeface="+mn-cs"/>
                <a:sym typeface="+mn-lt"/>
              </a:defRPr>
            </a:lvl1pPr>
          </a:lstStyle>
          <a:p>
            <a:r>
              <a:rPr lang="ja-JP" altLang="en-US"/>
              <a:t>アイコンをクリックして図を追加</a:t>
            </a:r>
            <a:endParaRPr lang="en-GB"/>
          </a:p>
        </p:txBody>
      </p:sp>
      <p:sp>
        <p:nvSpPr>
          <p:cNvPr id="2" name="Title 1"/>
          <p:cNvSpPr>
            <a:spLocks noGrp="1"/>
          </p:cNvSpPr>
          <p:nvPr>
            <p:ph type="ctrTitle" hasCustomPrompt="1"/>
          </p:nvPr>
        </p:nvSpPr>
        <p:spPr bwMode="gray">
          <a:xfrm>
            <a:off x="417600" y="5040000"/>
            <a:ext cx="4536000" cy="615553"/>
          </a:xfrm>
        </p:spPr>
        <p:txBody>
          <a:bodyPr vert="horz" anchor="b" anchorCtr="0">
            <a:noAutofit/>
          </a:bodyPr>
          <a:lstStyle>
            <a:lvl1pPr algn="l">
              <a:lnSpc>
                <a:spcPct val="100000"/>
              </a:lnSpc>
              <a:spcBef>
                <a:spcPts val="0"/>
              </a:spcBef>
              <a:spcAft>
                <a:spcPts val="0"/>
              </a:spcAft>
              <a:defRPr sz="2000" b="1" baseline="0">
                <a:solidFill>
                  <a:schemeClr val="tx1"/>
                </a:solidFill>
                <a:latin typeface="+mj-lt"/>
                <a:ea typeface="+mj-ea"/>
                <a:cs typeface="+mj-cs"/>
                <a:sym typeface="+mj-lt"/>
              </a:defRPr>
            </a:lvl1pPr>
          </a:lstStyle>
          <a:p>
            <a:r>
              <a:rPr lang="ja-JP" altLang="en-US" noProof="0" dirty="0"/>
              <a:t>表紙タイトル</a:t>
            </a:r>
            <a:endParaRPr lang="en-US" noProof="0" dirty="0"/>
          </a:p>
        </p:txBody>
      </p:sp>
      <p:sp>
        <p:nvSpPr>
          <p:cNvPr id="3" name="Subtitle 2"/>
          <p:cNvSpPr>
            <a:spLocks noGrp="1"/>
          </p:cNvSpPr>
          <p:nvPr>
            <p:ph type="subTitle" idx="1" hasCustomPrompt="1"/>
          </p:nvPr>
        </p:nvSpPr>
        <p:spPr bwMode="gray">
          <a:xfrm>
            <a:off x="417600" y="5652000"/>
            <a:ext cx="4536000" cy="492443"/>
          </a:xfrm>
          <a:prstGeom prst="rect">
            <a:avLst/>
          </a:prstGeom>
        </p:spPr>
        <p:txBody>
          <a:bodyPr lIns="0" tIns="0" rIns="0" bIns="0" anchor="t" anchorCtr="0">
            <a:noAutofit/>
          </a:bodyPr>
          <a:lstStyle>
            <a:lvl1pPr marL="0" indent="0" algn="l">
              <a:lnSpc>
                <a:spcPct val="100000"/>
              </a:lnSpc>
              <a:spcBef>
                <a:spcPts val="0"/>
              </a:spcBef>
              <a:spcAft>
                <a:spcPts val="0"/>
              </a:spcAft>
              <a:buNone/>
              <a:defRPr sz="1600" baseline="0">
                <a:solidFill>
                  <a:schemeClr val="tx1"/>
                </a:solidFill>
                <a:latin typeface="+mn-lt"/>
                <a:ea typeface="+mn-ea"/>
                <a:cs typeface="+mn-cs"/>
                <a:sym typeface="+mn-lt"/>
              </a:defRPr>
            </a:lvl1pPr>
            <a:lvl2pPr marL="495283" indent="0" algn="ctr">
              <a:buNone/>
              <a:defRPr sz="2167"/>
            </a:lvl2pPr>
            <a:lvl3pPr marL="990564" indent="0" algn="ctr">
              <a:buNone/>
              <a:defRPr sz="1950"/>
            </a:lvl3pPr>
            <a:lvl4pPr marL="1485846" indent="0" algn="ctr">
              <a:buNone/>
              <a:defRPr sz="1733"/>
            </a:lvl4pPr>
            <a:lvl5pPr marL="1981127" indent="0" algn="ctr">
              <a:buNone/>
              <a:defRPr sz="1733"/>
            </a:lvl5pPr>
            <a:lvl6pPr marL="2476410" indent="0" algn="ctr">
              <a:buNone/>
              <a:defRPr sz="1733"/>
            </a:lvl6pPr>
            <a:lvl7pPr marL="2971692" indent="0" algn="ctr">
              <a:buNone/>
              <a:defRPr sz="1733"/>
            </a:lvl7pPr>
            <a:lvl8pPr marL="3466973" indent="0" algn="ctr">
              <a:buNone/>
              <a:defRPr sz="1733"/>
            </a:lvl8pPr>
            <a:lvl9pPr marL="3962255" indent="0" algn="ctr">
              <a:buNone/>
              <a:defRPr sz="1733"/>
            </a:lvl9pPr>
          </a:lstStyle>
          <a:p>
            <a:r>
              <a:rPr lang="ja-JP" altLang="en-US" noProof="0" dirty="0"/>
              <a:t>表紙サブタイトル</a:t>
            </a:r>
            <a:endParaRPr lang="en-US" noProof="0" dirty="0"/>
          </a:p>
        </p:txBody>
      </p:sp>
      <p:sp>
        <p:nvSpPr>
          <p:cNvPr id="5" name="Text Placeholder 4"/>
          <p:cNvSpPr>
            <a:spLocks noGrp="1"/>
          </p:cNvSpPr>
          <p:nvPr>
            <p:ph type="body" sz="quarter" idx="10"/>
          </p:nvPr>
        </p:nvSpPr>
        <p:spPr bwMode="gray">
          <a:xfrm>
            <a:off x="417599" y="6408000"/>
            <a:ext cx="4536000" cy="215444"/>
          </a:xfrm>
          <a:prstGeom prst="rect">
            <a:avLst/>
          </a:prstGeom>
        </p:spPr>
        <p:txBody>
          <a:bodyPr wrap="square" lIns="0" anchor="b" anchorCtr="0">
            <a:spAutoFit/>
          </a:bodyPr>
          <a:lstStyle>
            <a:lvl1pPr>
              <a:lnSpc>
                <a:spcPct val="100000"/>
              </a:lnSpc>
              <a:spcBef>
                <a:spcPts val="0"/>
              </a:spcBef>
              <a:spcAft>
                <a:spcPts val="0"/>
              </a:spcAft>
              <a:defRPr sz="1400" baseline="0">
                <a:solidFill>
                  <a:schemeClr val="tx1"/>
                </a:solidFill>
                <a:latin typeface="+mn-lt"/>
                <a:ea typeface="+mn-ea"/>
                <a:cs typeface="+mn-cs"/>
                <a:sym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ja-JP" altLang="en-US" noProof="0"/>
              <a:t>マスター テキストの書式設定</a:t>
            </a:r>
          </a:p>
        </p:txBody>
      </p:sp>
      <p:sp>
        <p:nvSpPr>
          <p:cNvPr id="10" name="テキスト プレースホルダー 9"/>
          <p:cNvSpPr>
            <a:spLocks noGrp="1"/>
          </p:cNvSpPr>
          <p:nvPr>
            <p:ph type="body" sz="quarter" idx="12" hasCustomPrompt="1"/>
          </p:nvPr>
        </p:nvSpPr>
        <p:spPr bwMode="gray">
          <a:xfrm>
            <a:off x="4953000" y="396000"/>
            <a:ext cx="4536000" cy="676800"/>
          </a:xfrm>
          <a:prstGeom prst="rect">
            <a:avLst/>
          </a:prstGeom>
        </p:spPr>
        <p:txBody>
          <a:bodyPr lIns="0">
            <a:normAutofit/>
          </a:bodyPr>
          <a:lstStyle>
            <a:lvl1pPr algn="r">
              <a:lnSpc>
                <a:spcPct val="100000"/>
              </a:lnSpc>
              <a:spcBef>
                <a:spcPts val="0"/>
              </a:spcBef>
              <a:defRPr sz="2200" baseline="0">
                <a:latin typeface="+mn-lt"/>
                <a:ea typeface="+mn-ea"/>
                <a:cs typeface="+mn-cs"/>
                <a:sym typeface="+mn-lt"/>
              </a:defRPr>
            </a:lvl1pPr>
            <a:lvl2pPr>
              <a:defRPr sz="2200"/>
            </a:lvl2pPr>
            <a:lvl3pPr>
              <a:defRPr sz="2200"/>
            </a:lvl3pPr>
            <a:lvl4pPr>
              <a:defRPr sz="2200"/>
            </a:lvl4pPr>
            <a:lvl5pPr>
              <a:defRPr sz="2200"/>
            </a:lvl5pPr>
          </a:lstStyle>
          <a:p>
            <a:pPr lvl="0"/>
            <a:r>
              <a:rPr kumimoji="1" lang="ja-JP" altLang="en-US" dirty="0"/>
              <a:t>クライアント社名</a:t>
            </a:r>
          </a:p>
        </p:txBody>
      </p:sp>
      <p:pic>
        <p:nvPicPr>
          <p:cNvPr id="7" name="図 6"/>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bwMode="gray">
          <a:xfrm>
            <a:off x="416496" y="432000"/>
            <a:ext cx="1872000" cy="587972"/>
          </a:xfrm>
          <a:prstGeom prst="rect">
            <a:avLst/>
          </a:prstGeom>
        </p:spPr>
      </p:pic>
      <p:sp>
        <p:nvSpPr>
          <p:cNvPr id="6" name="日付プレースホルダー 5">
            <a:extLst>
              <a:ext uri="{FF2B5EF4-FFF2-40B4-BE49-F238E27FC236}">
                <a16:creationId xmlns:a16="http://schemas.microsoft.com/office/drawing/2014/main" id="{3C0424FA-1860-43B7-8A94-43021EEC50FC}"/>
              </a:ext>
            </a:extLst>
          </p:cNvPr>
          <p:cNvSpPr>
            <a:spLocks noGrp="1"/>
          </p:cNvSpPr>
          <p:nvPr>
            <p:ph type="dt" sz="half" idx="13"/>
          </p:nvPr>
        </p:nvSpPr>
        <p:spPr bwMode="gray"/>
        <p:txBody>
          <a:bodyPr/>
          <a:lstStyle>
            <a:lvl1pPr>
              <a:defRPr>
                <a:cs typeface="+mn-cs"/>
              </a:defRPr>
            </a:lvl1pPr>
          </a:lstStyle>
          <a:p>
            <a:pPr algn="ctr"/>
            <a:r>
              <a:rPr lang="en-US"/>
              <a:t>&lt; Confidential &gt;</a:t>
            </a:r>
            <a:endParaRPr lang="en-US" dirty="0"/>
          </a:p>
        </p:txBody>
      </p:sp>
    </p:spTree>
    <p:extLst>
      <p:ext uri="{BB962C8B-B14F-4D97-AF65-F5344CB8AC3E}">
        <p14:creationId xmlns:p14="http://schemas.microsoft.com/office/powerpoint/2010/main" val="1058155235"/>
      </p:ext>
    </p:extLst>
  </p:cSld>
  <p:clrMapOvr>
    <a:masterClrMapping/>
  </p:clrMapOvr>
  <p:hf hdr="0"/>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基本版） タイトル ロゴ無_A4">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1"/>
            </p:custDataLst>
            <p:extLst>
              <p:ext uri="{D42A27DB-BD31-4B8C-83A1-F6EECF244321}">
                <p14:modId xmlns:p14="http://schemas.microsoft.com/office/powerpoint/2010/main" val="283863948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4" name="オブジェクト 3"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9" name="Picture Placeholder 8"/>
          <p:cNvSpPr>
            <a:spLocks noGrp="1" noChangeAspect="1"/>
          </p:cNvSpPr>
          <p:nvPr>
            <p:ph type="pic" sz="quarter" idx="11"/>
          </p:nvPr>
        </p:nvSpPr>
        <p:spPr bwMode="gray">
          <a:xfrm>
            <a:off x="2523000" y="999000"/>
            <a:ext cx="4860000" cy="4860000"/>
          </a:xfrm>
          <a:prstGeom prst="rect">
            <a:avLst/>
          </a:prstGeom>
        </p:spPr>
        <p:txBody>
          <a:bodyPr/>
          <a:lstStyle>
            <a:lvl1pPr>
              <a:defRPr>
                <a:latin typeface="+mn-lt"/>
                <a:ea typeface="+mn-ea"/>
                <a:cs typeface="+mn-cs"/>
                <a:sym typeface="+mn-lt"/>
              </a:defRPr>
            </a:lvl1pPr>
          </a:lstStyle>
          <a:p>
            <a:r>
              <a:rPr lang="ja-JP" altLang="en-US"/>
              <a:t>アイコンをクリックして図を追加</a:t>
            </a:r>
            <a:endParaRPr lang="en-GB"/>
          </a:p>
        </p:txBody>
      </p:sp>
      <p:sp>
        <p:nvSpPr>
          <p:cNvPr id="2" name="Title 1"/>
          <p:cNvSpPr>
            <a:spLocks noGrp="1"/>
          </p:cNvSpPr>
          <p:nvPr>
            <p:ph type="ctrTitle" hasCustomPrompt="1"/>
          </p:nvPr>
        </p:nvSpPr>
        <p:spPr bwMode="gray">
          <a:xfrm>
            <a:off x="417600" y="5040000"/>
            <a:ext cx="4536000" cy="615553"/>
          </a:xfrm>
        </p:spPr>
        <p:txBody>
          <a:bodyPr vert="horz" anchor="b" anchorCtr="0">
            <a:noAutofit/>
          </a:bodyPr>
          <a:lstStyle>
            <a:lvl1pPr algn="l">
              <a:lnSpc>
                <a:spcPct val="100000"/>
              </a:lnSpc>
              <a:spcBef>
                <a:spcPts val="0"/>
              </a:spcBef>
              <a:spcAft>
                <a:spcPts val="0"/>
              </a:spcAft>
              <a:defRPr sz="2000" b="1" baseline="0">
                <a:solidFill>
                  <a:schemeClr val="tx1"/>
                </a:solidFill>
                <a:latin typeface="+mj-lt"/>
                <a:ea typeface="+mj-ea"/>
                <a:cs typeface="+mj-cs"/>
                <a:sym typeface="+mj-lt"/>
              </a:defRPr>
            </a:lvl1pPr>
          </a:lstStyle>
          <a:p>
            <a:r>
              <a:rPr lang="ja-JP" altLang="en-US" noProof="0" dirty="0"/>
              <a:t>表紙タイトル</a:t>
            </a:r>
            <a:endParaRPr lang="en-US" noProof="0" dirty="0"/>
          </a:p>
        </p:txBody>
      </p:sp>
      <p:sp>
        <p:nvSpPr>
          <p:cNvPr id="3" name="Subtitle 2"/>
          <p:cNvSpPr>
            <a:spLocks noGrp="1"/>
          </p:cNvSpPr>
          <p:nvPr>
            <p:ph type="subTitle" idx="1" hasCustomPrompt="1"/>
          </p:nvPr>
        </p:nvSpPr>
        <p:spPr bwMode="gray">
          <a:xfrm>
            <a:off x="417600" y="5652000"/>
            <a:ext cx="4536000" cy="492443"/>
          </a:xfrm>
          <a:prstGeom prst="rect">
            <a:avLst/>
          </a:prstGeom>
        </p:spPr>
        <p:txBody>
          <a:bodyPr lIns="0" tIns="0" rIns="0" bIns="0" anchor="t" anchorCtr="0">
            <a:noAutofit/>
          </a:bodyPr>
          <a:lstStyle>
            <a:lvl1pPr marL="0" indent="0" algn="l">
              <a:lnSpc>
                <a:spcPct val="100000"/>
              </a:lnSpc>
              <a:spcBef>
                <a:spcPts val="0"/>
              </a:spcBef>
              <a:spcAft>
                <a:spcPts val="0"/>
              </a:spcAft>
              <a:buNone/>
              <a:defRPr sz="1600">
                <a:solidFill>
                  <a:schemeClr val="tx1"/>
                </a:solidFill>
                <a:latin typeface="+mn-lt"/>
                <a:ea typeface="+mn-ea"/>
                <a:cs typeface="+mn-cs"/>
                <a:sym typeface="+mn-lt"/>
              </a:defRPr>
            </a:lvl1pPr>
            <a:lvl2pPr marL="495283" indent="0" algn="ctr">
              <a:buNone/>
              <a:defRPr sz="2167"/>
            </a:lvl2pPr>
            <a:lvl3pPr marL="990564" indent="0" algn="ctr">
              <a:buNone/>
              <a:defRPr sz="1950"/>
            </a:lvl3pPr>
            <a:lvl4pPr marL="1485846" indent="0" algn="ctr">
              <a:buNone/>
              <a:defRPr sz="1733"/>
            </a:lvl4pPr>
            <a:lvl5pPr marL="1981127" indent="0" algn="ctr">
              <a:buNone/>
              <a:defRPr sz="1733"/>
            </a:lvl5pPr>
            <a:lvl6pPr marL="2476410" indent="0" algn="ctr">
              <a:buNone/>
              <a:defRPr sz="1733"/>
            </a:lvl6pPr>
            <a:lvl7pPr marL="2971692" indent="0" algn="ctr">
              <a:buNone/>
              <a:defRPr sz="1733"/>
            </a:lvl7pPr>
            <a:lvl8pPr marL="3466973" indent="0" algn="ctr">
              <a:buNone/>
              <a:defRPr sz="1733"/>
            </a:lvl8pPr>
            <a:lvl9pPr marL="3962255" indent="0" algn="ctr">
              <a:buNone/>
              <a:defRPr sz="1733"/>
            </a:lvl9pPr>
          </a:lstStyle>
          <a:p>
            <a:r>
              <a:rPr lang="ja-JP" altLang="en-US" noProof="0" dirty="0"/>
              <a:t>表紙サブタイトル</a:t>
            </a:r>
            <a:endParaRPr lang="en-US" noProof="0" dirty="0"/>
          </a:p>
        </p:txBody>
      </p:sp>
      <p:sp>
        <p:nvSpPr>
          <p:cNvPr id="5" name="Text Placeholder 4"/>
          <p:cNvSpPr>
            <a:spLocks noGrp="1"/>
          </p:cNvSpPr>
          <p:nvPr>
            <p:ph type="body" sz="quarter" idx="10"/>
          </p:nvPr>
        </p:nvSpPr>
        <p:spPr bwMode="gray">
          <a:xfrm>
            <a:off x="417599" y="6408000"/>
            <a:ext cx="4536000" cy="215444"/>
          </a:xfrm>
          <a:prstGeom prst="rect">
            <a:avLst/>
          </a:prstGeom>
        </p:spPr>
        <p:txBody>
          <a:bodyPr wrap="square" lIns="0" anchor="b" anchorCtr="0">
            <a:spAutoFit/>
          </a:bodyPr>
          <a:lstStyle>
            <a:lvl1pPr>
              <a:lnSpc>
                <a:spcPct val="100000"/>
              </a:lnSpc>
              <a:spcBef>
                <a:spcPts val="0"/>
              </a:spcBef>
              <a:spcAft>
                <a:spcPts val="0"/>
              </a:spcAft>
              <a:defRPr sz="1400">
                <a:solidFill>
                  <a:schemeClr val="tx1"/>
                </a:solidFill>
                <a:latin typeface="+mn-lt"/>
                <a:ea typeface="+mn-ea"/>
                <a:cs typeface="+mn-cs"/>
                <a:sym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ja-JP" altLang="en-US" noProof="0"/>
              <a:t>マスター テキストの書式設定</a:t>
            </a:r>
          </a:p>
        </p:txBody>
      </p:sp>
      <p:sp>
        <p:nvSpPr>
          <p:cNvPr id="6" name="日付プレースホルダー 5">
            <a:extLst>
              <a:ext uri="{FF2B5EF4-FFF2-40B4-BE49-F238E27FC236}">
                <a16:creationId xmlns:a16="http://schemas.microsoft.com/office/drawing/2014/main" id="{5C5A3295-3564-4576-96DB-80CBF7A205A7}"/>
              </a:ext>
            </a:extLst>
          </p:cNvPr>
          <p:cNvSpPr>
            <a:spLocks noGrp="1"/>
          </p:cNvSpPr>
          <p:nvPr>
            <p:ph type="dt" sz="half" idx="12"/>
          </p:nvPr>
        </p:nvSpPr>
        <p:spPr bwMode="gray"/>
        <p:txBody>
          <a:bodyPr/>
          <a:lstStyle>
            <a:lvl1pPr>
              <a:defRPr>
                <a:cs typeface="+mn-cs"/>
              </a:defRPr>
            </a:lvl1pPr>
          </a:lstStyle>
          <a:p>
            <a:pPr algn="ctr"/>
            <a:r>
              <a:rPr lang="en-US"/>
              <a:t>&lt; Confidential &gt;</a:t>
            </a:r>
            <a:endParaRPr lang="en-US" dirty="0"/>
          </a:p>
        </p:txBody>
      </p:sp>
    </p:spTree>
    <p:extLst>
      <p:ext uri="{BB962C8B-B14F-4D97-AF65-F5344CB8AC3E}">
        <p14:creationId xmlns:p14="http://schemas.microsoft.com/office/powerpoint/2010/main" val="2543739819"/>
      </p:ext>
    </p:extLst>
  </p:cSld>
  <p:clrMapOvr>
    <a:masterClrMapping/>
  </p:clrMapOvr>
  <p:hf hdr="0"/>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基本版） タイトル_ ロゴ入り_A4_黒">
    <p:bg bwMode="gray">
      <p:bgPr>
        <a:solidFill>
          <a:schemeClr val="tx1"/>
        </a:solidFill>
        <a:effectLst/>
      </p:bgPr>
    </p:bg>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1"/>
            </p:custDataLst>
            <p:extLst>
              <p:ext uri="{D42A27DB-BD31-4B8C-83A1-F6EECF244321}">
                <p14:modId xmlns:p14="http://schemas.microsoft.com/office/powerpoint/2010/main" val="421572174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4" name="オブジェクト 3"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9" name="Picture Placeholder 8"/>
          <p:cNvSpPr>
            <a:spLocks noGrp="1" noChangeAspect="1"/>
          </p:cNvSpPr>
          <p:nvPr>
            <p:ph type="pic" sz="quarter" idx="11"/>
          </p:nvPr>
        </p:nvSpPr>
        <p:spPr bwMode="gray">
          <a:xfrm>
            <a:off x="2523000" y="999000"/>
            <a:ext cx="4860000" cy="4860000"/>
          </a:xfrm>
          <a:prstGeom prst="rect">
            <a:avLst/>
          </a:prstGeom>
        </p:spPr>
        <p:txBody>
          <a:bodyPr/>
          <a:lstStyle>
            <a:lvl1pPr>
              <a:defRPr baseline="0">
                <a:latin typeface="+mn-lt"/>
                <a:ea typeface="+mn-ea"/>
                <a:cs typeface="+mn-cs"/>
                <a:sym typeface="+mn-lt"/>
              </a:defRPr>
            </a:lvl1pPr>
          </a:lstStyle>
          <a:p>
            <a:r>
              <a:rPr lang="ja-JP" altLang="en-US"/>
              <a:t>アイコンをクリックして図を追加</a:t>
            </a:r>
            <a:endParaRPr lang="en-GB"/>
          </a:p>
        </p:txBody>
      </p:sp>
      <p:sp>
        <p:nvSpPr>
          <p:cNvPr id="2" name="Title 1"/>
          <p:cNvSpPr>
            <a:spLocks noGrp="1"/>
          </p:cNvSpPr>
          <p:nvPr>
            <p:ph type="ctrTitle" hasCustomPrompt="1"/>
          </p:nvPr>
        </p:nvSpPr>
        <p:spPr bwMode="gray">
          <a:xfrm>
            <a:off x="417600" y="5040000"/>
            <a:ext cx="4536000" cy="615553"/>
          </a:xfrm>
        </p:spPr>
        <p:txBody>
          <a:bodyPr vert="horz" anchor="b" anchorCtr="0">
            <a:noAutofit/>
          </a:bodyPr>
          <a:lstStyle>
            <a:lvl1pPr algn="l">
              <a:lnSpc>
                <a:spcPct val="100000"/>
              </a:lnSpc>
              <a:spcBef>
                <a:spcPts val="0"/>
              </a:spcBef>
              <a:spcAft>
                <a:spcPts val="0"/>
              </a:spcAft>
              <a:defRPr sz="2000" b="1" baseline="0">
                <a:solidFill>
                  <a:schemeClr val="bg1"/>
                </a:solidFill>
                <a:latin typeface="+mj-lt"/>
                <a:ea typeface="+mj-ea"/>
                <a:cs typeface="+mj-cs"/>
                <a:sym typeface="+mj-lt"/>
              </a:defRPr>
            </a:lvl1pPr>
          </a:lstStyle>
          <a:p>
            <a:r>
              <a:rPr lang="ja-JP" altLang="en-US" noProof="0" dirty="0"/>
              <a:t>表紙タイトル</a:t>
            </a:r>
            <a:endParaRPr lang="en-US" noProof="0" dirty="0"/>
          </a:p>
        </p:txBody>
      </p:sp>
      <p:sp>
        <p:nvSpPr>
          <p:cNvPr id="3" name="Subtitle 2"/>
          <p:cNvSpPr>
            <a:spLocks noGrp="1"/>
          </p:cNvSpPr>
          <p:nvPr>
            <p:ph type="subTitle" idx="1" hasCustomPrompt="1"/>
          </p:nvPr>
        </p:nvSpPr>
        <p:spPr bwMode="gray">
          <a:xfrm>
            <a:off x="417600" y="5652000"/>
            <a:ext cx="4536000" cy="492443"/>
          </a:xfrm>
          <a:prstGeom prst="rect">
            <a:avLst/>
          </a:prstGeom>
        </p:spPr>
        <p:txBody>
          <a:bodyPr lIns="0" tIns="0" rIns="0" bIns="0" anchor="t" anchorCtr="0">
            <a:noAutofit/>
          </a:bodyPr>
          <a:lstStyle>
            <a:lvl1pPr marL="0" indent="0" algn="l">
              <a:lnSpc>
                <a:spcPct val="100000"/>
              </a:lnSpc>
              <a:spcBef>
                <a:spcPts val="0"/>
              </a:spcBef>
              <a:spcAft>
                <a:spcPts val="0"/>
              </a:spcAft>
              <a:buNone/>
              <a:defRPr sz="1600" baseline="0">
                <a:solidFill>
                  <a:schemeClr val="bg1"/>
                </a:solidFill>
                <a:latin typeface="+mn-lt"/>
                <a:ea typeface="+mn-ea"/>
                <a:cs typeface="+mn-cs"/>
                <a:sym typeface="+mn-lt"/>
              </a:defRPr>
            </a:lvl1pPr>
            <a:lvl2pPr marL="495283" indent="0" algn="ctr">
              <a:buNone/>
              <a:defRPr sz="2167"/>
            </a:lvl2pPr>
            <a:lvl3pPr marL="990564" indent="0" algn="ctr">
              <a:buNone/>
              <a:defRPr sz="1950"/>
            </a:lvl3pPr>
            <a:lvl4pPr marL="1485846" indent="0" algn="ctr">
              <a:buNone/>
              <a:defRPr sz="1733"/>
            </a:lvl4pPr>
            <a:lvl5pPr marL="1981127" indent="0" algn="ctr">
              <a:buNone/>
              <a:defRPr sz="1733"/>
            </a:lvl5pPr>
            <a:lvl6pPr marL="2476410" indent="0" algn="ctr">
              <a:buNone/>
              <a:defRPr sz="1733"/>
            </a:lvl6pPr>
            <a:lvl7pPr marL="2971692" indent="0" algn="ctr">
              <a:buNone/>
              <a:defRPr sz="1733"/>
            </a:lvl7pPr>
            <a:lvl8pPr marL="3466973" indent="0" algn="ctr">
              <a:buNone/>
              <a:defRPr sz="1733"/>
            </a:lvl8pPr>
            <a:lvl9pPr marL="3962255" indent="0" algn="ctr">
              <a:buNone/>
              <a:defRPr sz="1733"/>
            </a:lvl9pPr>
          </a:lstStyle>
          <a:p>
            <a:r>
              <a:rPr lang="ja-JP" altLang="en-US" noProof="0" dirty="0"/>
              <a:t>表紙サブタイトル</a:t>
            </a:r>
            <a:endParaRPr lang="en-US" noProof="0" dirty="0"/>
          </a:p>
        </p:txBody>
      </p:sp>
      <p:sp>
        <p:nvSpPr>
          <p:cNvPr id="5" name="Text Placeholder 4"/>
          <p:cNvSpPr>
            <a:spLocks noGrp="1"/>
          </p:cNvSpPr>
          <p:nvPr>
            <p:ph type="body" sz="quarter" idx="10"/>
          </p:nvPr>
        </p:nvSpPr>
        <p:spPr bwMode="gray">
          <a:xfrm>
            <a:off x="417599" y="6408000"/>
            <a:ext cx="4536000" cy="215444"/>
          </a:xfrm>
          <a:prstGeom prst="rect">
            <a:avLst/>
          </a:prstGeom>
        </p:spPr>
        <p:txBody>
          <a:bodyPr wrap="square" lIns="0" anchor="b" anchorCtr="0">
            <a:spAutoFit/>
          </a:bodyPr>
          <a:lstStyle>
            <a:lvl1pPr>
              <a:lnSpc>
                <a:spcPct val="100000"/>
              </a:lnSpc>
              <a:spcBef>
                <a:spcPts val="0"/>
              </a:spcBef>
              <a:spcAft>
                <a:spcPts val="0"/>
              </a:spcAft>
              <a:defRPr sz="1400" baseline="0">
                <a:solidFill>
                  <a:schemeClr val="bg1"/>
                </a:solidFill>
                <a:latin typeface="+mn-lt"/>
                <a:ea typeface="+mn-ea"/>
                <a:cs typeface="+mn-cs"/>
                <a:sym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ja-JP" altLang="en-US" noProof="0"/>
              <a:t>マスター テキストの書式設定</a:t>
            </a:r>
          </a:p>
        </p:txBody>
      </p:sp>
      <p:sp>
        <p:nvSpPr>
          <p:cNvPr id="10" name="テキスト プレースホルダー 9"/>
          <p:cNvSpPr>
            <a:spLocks noGrp="1"/>
          </p:cNvSpPr>
          <p:nvPr>
            <p:ph type="body" sz="quarter" idx="12" hasCustomPrompt="1"/>
          </p:nvPr>
        </p:nvSpPr>
        <p:spPr bwMode="gray">
          <a:xfrm>
            <a:off x="4953000" y="396000"/>
            <a:ext cx="4536000" cy="676800"/>
          </a:xfrm>
          <a:prstGeom prst="rect">
            <a:avLst/>
          </a:prstGeom>
        </p:spPr>
        <p:txBody>
          <a:bodyPr lIns="0">
            <a:normAutofit/>
          </a:bodyPr>
          <a:lstStyle>
            <a:lvl1pPr algn="r">
              <a:lnSpc>
                <a:spcPct val="100000"/>
              </a:lnSpc>
              <a:spcBef>
                <a:spcPts val="0"/>
              </a:spcBef>
              <a:defRPr sz="2200" baseline="0">
                <a:solidFill>
                  <a:schemeClr val="bg1"/>
                </a:solidFill>
                <a:latin typeface="+mn-lt"/>
                <a:ea typeface="+mn-ea"/>
                <a:cs typeface="+mn-cs"/>
                <a:sym typeface="+mn-lt"/>
              </a:defRPr>
            </a:lvl1pPr>
            <a:lvl2pPr>
              <a:defRPr sz="2200"/>
            </a:lvl2pPr>
            <a:lvl3pPr>
              <a:defRPr sz="2200"/>
            </a:lvl3pPr>
            <a:lvl4pPr>
              <a:defRPr sz="2200"/>
            </a:lvl4pPr>
            <a:lvl5pPr>
              <a:defRPr sz="2200"/>
            </a:lvl5pPr>
          </a:lstStyle>
          <a:p>
            <a:pPr lvl="0"/>
            <a:r>
              <a:rPr kumimoji="1" lang="ja-JP" altLang="en-US" dirty="0"/>
              <a:t>クライアント社名</a:t>
            </a:r>
          </a:p>
        </p:txBody>
      </p:sp>
      <p:pic>
        <p:nvPicPr>
          <p:cNvPr id="11" name="図 10">
            <a:extLst>
              <a:ext uri="{FF2B5EF4-FFF2-40B4-BE49-F238E27FC236}">
                <a16:creationId xmlns:a16="http://schemas.microsoft.com/office/drawing/2014/main" id="{E823F930-1440-4D98-B4B0-A60A3B34534B}"/>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bwMode="gray">
          <a:xfrm>
            <a:off x="417600" y="432000"/>
            <a:ext cx="1872000" cy="581488"/>
          </a:xfrm>
          <a:prstGeom prst="rect">
            <a:avLst/>
          </a:prstGeom>
        </p:spPr>
      </p:pic>
      <p:sp>
        <p:nvSpPr>
          <p:cNvPr id="6" name="日付プレースホルダー 5">
            <a:extLst>
              <a:ext uri="{FF2B5EF4-FFF2-40B4-BE49-F238E27FC236}">
                <a16:creationId xmlns:a16="http://schemas.microsoft.com/office/drawing/2014/main" id="{72F109B1-F10E-4107-A5FF-847826BE510A}"/>
              </a:ext>
            </a:extLst>
          </p:cNvPr>
          <p:cNvSpPr>
            <a:spLocks noGrp="1"/>
          </p:cNvSpPr>
          <p:nvPr>
            <p:ph type="dt" sz="half" idx="13"/>
          </p:nvPr>
        </p:nvSpPr>
        <p:spPr bwMode="gray"/>
        <p:txBody>
          <a:bodyPr/>
          <a:lstStyle>
            <a:lvl1pPr>
              <a:defRPr>
                <a:cs typeface="+mn-cs"/>
              </a:defRPr>
            </a:lvl1pPr>
          </a:lstStyle>
          <a:p>
            <a:pPr algn="ctr"/>
            <a:r>
              <a:rPr lang="en-US"/>
              <a:t>&lt; Confidential &gt;</a:t>
            </a:r>
            <a:endParaRPr lang="en-US" dirty="0"/>
          </a:p>
        </p:txBody>
      </p:sp>
    </p:spTree>
    <p:extLst>
      <p:ext uri="{BB962C8B-B14F-4D97-AF65-F5344CB8AC3E}">
        <p14:creationId xmlns:p14="http://schemas.microsoft.com/office/powerpoint/2010/main" val="3291538517"/>
      </p:ext>
    </p:extLst>
  </p:cSld>
  <p:clrMapOvr>
    <a:masterClrMapping/>
  </p:clrMapOvr>
  <p:hf hdr="0"/>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基本版） タイトル ロゴ無_A4_黒">
    <p:bg bwMode="gray">
      <p:bgPr>
        <a:solidFill>
          <a:schemeClr val="tx1"/>
        </a:solidFill>
        <a:effectLst/>
      </p:bgPr>
    </p:bg>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1"/>
            </p:custDataLst>
            <p:extLst>
              <p:ext uri="{D42A27DB-BD31-4B8C-83A1-F6EECF244321}">
                <p14:modId xmlns:p14="http://schemas.microsoft.com/office/powerpoint/2010/main" val="748571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4" name="オブジェクト 3"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9" name="Picture Placeholder 8"/>
          <p:cNvSpPr>
            <a:spLocks noGrp="1" noChangeAspect="1"/>
          </p:cNvSpPr>
          <p:nvPr>
            <p:ph type="pic" sz="quarter" idx="11"/>
          </p:nvPr>
        </p:nvSpPr>
        <p:spPr bwMode="gray">
          <a:xfrm>
            <a:off x="2523000" y="999000"/>
            <a:ext cx="4860000" cy="4860000"/>
          </a:xfrm>
          <a:prstGeom prst="rect">
            <a:avLst/>
          </a:prstGeom>
        </p:spPr>
        <p:txBody>
          <a:bodyPr/>
          <a:lstStyle>
            <a:lvl1pPr>
              <a:defRPr>
                <a:latin typeface="+mn-lt"/>
                <a:ea typeface="+mn-ea"/>
                <a:cs typeface="+mn-cs"/>
                <a:sym typeface="+mn-lt"/>
              </a:defRPr>
            </a:lvl1pPr>
          </a:lstStyle>
          <a:p>
            <a:r>
              <a:rPr lang="ja-JP" altLang="en-US"/>
              <a:t>アイコンをクリックして図を追加</a:t>
            </a:r>
            <a:endParaRPr lang="en-GB"/>
          </a:p>
        </p:txBody>
      </p:sp>
      <p:sp>
        <p:nvSpPr>
          <p:cNvPr id="2" name="Title 1"/>
          <p:cNvSpPr>
            <a:spLocks noGrp="1"/>
          </p:cNvSpPr>
          <p:nvPr>
            <p:ph type="ctrTitle" hasCustomPrompt="1"/>
          </p:nvPr>
        </p:nvSpPr>
        <p:spPr bwMode="gray">
          <a:xfrm>
            <a:off x="417600" y="5040000"/>
            <a:ext cx="4536000" cy="615553"/>
          </a:xfrm>
        </p:spPr>
        <p:txBody>
          <a:bodyPr vert="horz" anchor="b" anchorCtr="0">
            <a:noAutofit/>
          </a:bodyPr>
          <a:lstStyle>
            <a:lvl1pPr algn="l">
              <a:lnSpc>
                <a:spcPct val="100000"/>
              </a:lnSpc>
              <a:spcBef>
                <a:spcPts val="0"/>
              </a:spcBef>
              <a:spcAft>
                <a:spcPts val="0"/>
              </a:spcAft>
              <a:defRPr sz="2000" b="1" baseline="0">
                <a:solidFill>
                  <a:schemeClr val="bg1"/>
                </a:solidFill>
                <a:latin typeface="+mj-lt"/>
                <a:ea typeface="+mj-ea"/>
                <a:cs typeface="+mj-cs"/>
                <a:sym typeface="+mj-lt"/>
              </a:defRPr>
            </a:lvl1pPr>
          </a:lstStyle>
          <a:p>
            <a:r>
              <a:rPr lang="ja-JP" altLang="en-US" noProof="0" dirty="0"/>
              <a:t>表紙タイトル</a:t>
            </a:r>
            <a:endParaRPr lang="en-US" noProof="0" dirty="0"/>
          </a:p>
        </p:txBody>
      </p:sp>
      <p:sp>
        <p:nvSpPr>
          <p:cNvPr id="3" name="Subtitle 2"/>
          <p:cNvSpPr>
            <a:spLocks noGrp="1"/>
          </p:cNvSpPr>
          <p:nvPr>
            <p:ph type="subTitle" idx="1" hasCustomPrompt="1"/>
          </p:nvPr>
        </p:nvSpPr>
        <p:spPr bwMode="gray">
          <a:xfrm>
            <a:off x="417600" y="5652000"/>
            <a:ext cx="4536000" cy="492443"/>
          </a:xfrm>
          <a:prstGeom prst="rect">
            <a:avLst/>
          </a:prstGeom>
        </p:spPr>
        <p:txBody>
          <a:bodyPr lIns="0" tIns="0" rIns="0" bIns="0" anchor="t" anchorCtr="0">
            <a:noAutofit/>
          </a:bodyPr>
          <a:lstStyle>
            <a:lvl1pPr marL="0" indent="0" algn="l">
              <a:lnSpc>
                <a:spcPct val="100000"/>
              </a:lnSpc>
              <a:spcBef>
                <a:spcPts val="0"/>
              </a:spcBef>
              <a:spcAft>
                <a:spcPts val="0"/>
              </a:spcAft>
              <a:buNone/>
              <a:defRPr sz="1600">
                <a:solidFill>
                  <a:schemeClr val="bg1"/>
                </a:solidFill>
                <a:latin typeface="+mn-lt"/>
                <a:ea typeface="+mn-ea"/>
                <a:cs typeface="+mn-cs"/>
                <a:sym typeface="+mn-lt"/>
              </a:defRPr>
            </a:lvl1pPr>
            <a:lvl2pPr marL="495283" indent="0" algn="ctr">
              <a:buNone/>
              <a:defRPr sz="2167"/>
            </a:lvl2pPr>
            <a:lvl3pPr marL="990564" indent="0" algn="ctr">
              <a:buNone/>
              <a:defRPr sz="1950"/>
            </a:lvl3pPr>
            <a:lvl4pPr marL="1485846" indent="0" algn="ctr">
              <a:buNone/>
              <a:defRPr sz="1733"/>
            </a:lvl4pPr>
            <a:lvl5pPr marL="1981127" indent="0" algn="ctr">
              <a:buNone/>
              <a:defRPr sz="1733"/>
            </a:lvl5pPr>
            <a:lvl6pPr marL="2476410" indent="0" algn="ctr">
              <a:buNone/>
              <a:defRPr sz="1733"/>
            </a:lvl6pPr>
            <a:lvl7pPr marL="2971692" indent="0" algn="ctr">
              <a:buNone/>
              <a:defRPr sz="1733"/>
            </a:lvl7pPr>
            <a:lvl8pPr marL="3466973" indent="0" algn="ctr">
              <a:buNone/>
              <a:defRPr sz="1733"/>
            </a:lvl8pPr>
            <a:lvl9pPr marL="3962255" indent="0" algn="ctr">
              <a:buNone/>
              <a:defRPr sz="1733"/>
            </a:lvl9pPr>
          </a:lstStyle>
          <a:p>
            <a:r>
              <a:rPr lang="ja-JP" altLang="en-US" noProof="0" dirty="0"/>
              <a:t>表紙サブタイトル</a:t>
            </a:r>
            <a:endParaRPr lang="en-US" noProof="0" dirty="0"/>
          </a:p>
        </p:txBody>
      </p:sp>
      <p:sp>
        <p:nvSpPr>
          <p:cNvPr id="5" name="Text Placeholder 4"/>
          <p:cNvSpPr>
            <a:spLocks noGrp="1"/>
          </p:cNvSpPr>
          <p:nvPr>
            <p:ph type="body" sz="quarter" idx="10"/>
          </p:nvPr>
        </p:nvSpPr>
        <p:spPr bwMode="gray">
          <a:xfrm>
            <a:off x="417599" y="6408000"/>
            <a:ext cx="4536000" cy="215444"/>
          </a:xfrm>
          <a:prstGeom prst="rect">
            <a:avLst/>
          </a:prstGeom>
        </p:spPr>
        <p:txBody>
          <a:bodyPr wrap="square" lIns="0" anchor="b" anchorCtr="0">
            <a:spAutoFit/>
          </a:bodyPr>
          <a:lstStyle>
            <a:lvl1pPr>
              <a:lnSpc>
                <a:spcPct val="100000"/>
              </a:lnSpc>
              <a:spcBef>
                <a:spcPts val="0"/>
              </a:spcBef>
              <a:spcAft>
                <a:spcPts val="0"/>
              </a:spcAft>
              <a:defRPr sz="1400">
                <a:solidFill>
                  <a:schemeClr val="bg1"/>
                </a:solidFill>
                <a:latin typeface="+mn-lt"/>
                <a:ea typeface="+mn-ea"/>
                <a:cs typeface="+mn-cs"/>
                <a:sym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ja-JP" altLang="en-US" noProof="0"/>
              <a:t>マスター テキストの書式設定</a:t>
            </a:r>
          </a:p>
        </p:txBody>
      </p:sp>
      <p:sp>
        <p:nvSpPr>
          <p:cNvPr id="6" name="日付プレースホルダー 5">
            <a:extLst>
              <a:ext uri="{FF2B5EF4-FFF2-40B4-BE49-F238E27FC236}">
                <a16:creationId xmlns:a16="http://schemas.microsoft.com/office/drawing/2014/main" id="{A205A9A3-5008-49F4-8A06-BC95DA2477A8}"/>
              </a:ext>
            </a:extLst>
          </p:cNvPr>
          <p:cNvSpPr>
            <a:spLocks noGrp="1"/>
          </p:cNvSpPr>
          <p:nvPr>
            <p:ph type="dt" sz="half" idx="12"/>
          </p:nvPr>
        </p:nvSpPr>
        <p:spPr bwMode="gray"/>
        <p:txBody>
          <a:bodyPr/>
          <a:lstStyle>
            <a:lvl1pPr>
              <a:defRPr>
                <a:cs typeface="+mn-cs"/>
              </a:defRPr>
            </a:lvl1pPr>
          </a:lstStyle>
          <a:p>
            <a:pPr algn="ctr"/>
            <a:r>
              <a:rPr lang="en-US"/>
              <a:t>&lt; Confidential &gt;</a:t>
            </a:r>
            <a:endParaRPr lang="en-US" dirty="0"/>
          </a:p>
        </p:txBody>
      </p:sp>
    </p:spTree>
    <p:extLst>
      <p:ext uri="{BB962C8B-B14F-4D97-AF65-F5344CB8AC3E}">
        <p14:creationId xmlns:p14="http://schemas.microsoft.com/office/powerpoint/2010/main" val="793438547"/>
      </p:ext>
    </p:extLst>
  </p:cSld>
  <p:clrMapOvr>
    <a:masterClrMapping/>
  </p:clrMapOvr>
  <p:hf hdr="0"/>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基本版） 目次_A4">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25998323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3" name="Content Placeholder 3"/>
          <p:cNvSpPr>
            <a:spLocks noGrp="1"/>
          </p:cNvSpPr>
          <p:nvPr>
            <p:ph sz="quarter" idx="10"/>
          </p:nvPr>
        </p:nvSpPr>
        <p:spPr bwMode="gray">
          <a:xfrm>
            <a:off x="417000" y="1476000"/>
            <a:ext cx="4356000" cy="4824000"/>
          </a:xfrm>
          <a:prstGeom prst="rect">
            <a:avLst/>
          </a:prstGeom>
        </p:spPr>
        <p:txBody>
          <a:bodyPr/>
          <a:lstStyle>
            <a:lvl1pPr>
              <a:lnSpc>
                <a:spcPct val="110000"/>
              </a:lnSpc>
              <a:spcBef>
                <a:spcPts val="600"/>
              </a:spcBef>
              <a:tabLst>
                <a:tab pos="5448101" algn="r"/>
              </a:tabLst>
              <a:defRPr sz="1200">
                <a:latin typeface="+mn-lt"/>
                <a:ea typeface="+mn-ea"/>
                <a:cs typeface="+mn-cs"/>
                <a:sym typeface="+mn-lt"/>
              </a:defRPr>
            </a:lvl1pPr>
            <a:lvl2pPr>
              <a:lnSpc>
                <a:spcPct val="110000"/>
              </a:lnSpc>
              <a:spcBef>
                <a:spcPts val="600"/>
              </a:spcBef>
              <a:tabLst>
                <a:tab pos="5448101" algn="r"/>
              </a:tabLst>
              <a:defRPr sz="1200">
                <a:latin typeface="+mn-lt"/>
                <a:ea typeface="+mn-ea"/>
                <a:cs typeface="+mn-cs"/>
                <a:sym typeface="+mn-lt"/>
              </a:defRPr>
            </a:lvl2pPr>
            <a:lvl3pPr>
              <a:lnSpc>
                <a:spcPct val="110000"/>
              </a:lnSpc>
              <a:spcBef>
                <a:spcPts val="600"/>
              </a:spcBef>
              <a:tabLst>
                <a:tab pos="5448101" algn="r"/>
              </a:tabLst>
              <a:defRPr sz="1200">
                <a:latin typeface="+mn-lt"/>
                <a:ea typeface="+mn-ea"/>
                <a:cs typeface="+mn-cs"/>
                <a:sym typeface="+mn-lt"/>
              </a:defRPr>
            </a:lvl3pPr>
            <a:lvl4pPr>
              <a:lnSpc>
                <a:spcPct val="110000"/>
              </a:lnSpc>
              <a:spcBef>
                <a:spcPts val="600"/>
              </a:spcBef>
              <a:tabLst>
                <a:tab pos="5448101" algn="r"/>
              </a:tabLst>
              <a:defRPr sz="1200">
                <a:latin typeface="+mn-lt"/>
                <a:ea typeface="+mn-ea"/>
                <a:cs typeface="+mn-cs"/>
                <a:sym typeface="+mn-lt"/>
              </a:defRPr>
            </a:lvl4pPr>
            <a:lvl5pPr>
              <a:tabLst>
                <a:tab pos="5448101" algn="r"/>
              </a:tabLst>
              <a:defRPr baseline="0"/>
            </a:lvl5pPr>
          </a:lstStyle>
          <a:p>
            <a:pPr lvl="0"/>
            <a:r>
              <a:rPr lang="ja-JP" altLang="en-US" noProof="0"/>
              <a:t>マスター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p:txBody>
      </p:sp>
      <p:sp>
        <p:nvSpPr>
          <p:cNvPr id="15" name="Content Placeholder 3"/>
          <p:cNvSpPr>
            <a:spLocks noGrp="1"/>
          </p:cNvSpPr>
          <p:nvPr>
            <p:ph sz="quarter" idx="20"/>
          </p:nvPr>
        </p:nvSpPr>
        <p:spPr bwMode="gray">
          <a:xfrm>
            <a:off x="5133000" y="1476000"/>
            <a:ext cx="4356000" cy="4824000"/>
          </a:xfrm>
          <a:prstGeom prst="rect">
            <a:avLst/>
          </a:prstGeom>
        </p:spPr>
        <p:txBody>
          <a:bodyPr/>
          <a:lstStyle>
            <a:lvl1pPr>
              <a:lnSpc>
                <a:spcPct val="110000"/>
              </a:lnSpc>
              <a:spcBef>
                <a:spcPts val="600"/>
              </a:spcBef>
              <a:tabLst>
                <a:tab pos="5448101" algn="r"/>
              </a:tabLst>
              <a:defRPr sz="1200">
                <a:latin typeface="+mn-lt"/>
                <a:ea typeface="+mn-ea"/>
                <a:cs typeface="+mn-cs"/>
                <a:sym typeface="+mn-lt"/>
              </a:defRPr>
            </a:lvl1pPr>
            <a:lvl2pPr>
              <a:lnSpc>
                <a:spcPct val="110000"/>
              </a:lnSpc>
              <a:spcBef>
                <a:spcPts val="600"/>
              </a:spcBef>
              <a:tabLst>
                <a:tab pos="5448101" algn="r"/>
              </a:tabLst>
              <a:defRPr sz="1200">
                <a:latin typeface="+mn-lt"/>
                <a:ea typeface="+mn-ea"/>
                <a:cs typeface="+mn-cs"/>
                <a:sym typeface="+mn-lt"/>
              </a:defRPr>
            </a:lvl2pPr>
            <a:lvl3pPr>
              <a:lnSpc>
                <a:spcPct val="110000"/>
              </a:lnSpc>
              <a:spcBef>
                <a:spcPts val="600"/>
              </a:spcBef>
              <a:tabLst>
                <a:tab pos="5448101" algn="r"/>
              </a:tabLst>
              <a:defRPr sz="1200">
                <a:latin typeface="+mn-lt"/>
                <a:ea typeface="+mn-ea"/>
                <a:cs typeface="+mn-cs"/>
                <a:sym typeface="+mn-lt"/>
              </a:defRPr>
            </a:lvl3pPr>
            <a:lvl4pPr>
              <a:lnSpc>
                <a:spcPct val="110000"/>
              </a:lnSpc>
              <a:spcBef>
                <a:spcPts val="600"/>
              </a:spcBef>
              <a:tabLst>
                <a:tab pos="5448101" algn="r"/>
              </a:tabLst>
              <a:defRPr sz="1200">
                <a:latin typeface="+mn-lt"/>
                <a:ea typeface="+mn-ea"/>
                <a:cs typeface="+mn-cs"/>
                <a:sym typeface="+mn-lt"/>
              </a:defRPr>
            </a:lvl4pPr>
            <a:lvl5pPr>
              <a:tabLst>
                <a:tab pos="5448101" algn="r"/>
              </a:tabLst>
              <a:defRPr baseline="0"/>
            </a:lvl5pPr>
          </a:lstStyle>
          <a:p>
            <a:pPr lvl="0"/>
            <a:r>
              <a:rPr lang="ja-JP" altLang="en-US" noProof="0"/>
              <a:t>マスター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p:txBody>
      </p:sp>
      <p:sp>
        <p:nvSpPr>
          <p:cNvPr id="4" name="タイトル 3"/>
          <p:cNvSpPr>
            <a:spLocks noGrp="1"/>
          </p:cNvSpPr>
          <p:nvPr>
            <p:ph type="title"/>
          </p:nvPr>
        </p:nvSpPr>
        <p:spPr bwMode="gray"/>
        <p:txBody>
          <a:bodyPr vert="horz"/>
          <a:lstStyle>
            <a:lvl1pPr>
              <a:defRPr>
                <a:latin typeface="+mj-lt"/>
                <a:ea typeface="+mj-ea"/>
                <a:cs typeface="+mj-cs"/>
                <a:sym typeface="+mj-lt"/>
              </a:defRPr>
            </a:lvl1pPr>
          </a:lstStyle>
          <a:p>
            <a:r>
              <a:rPr kumimoji="1" lang="ja-JP" altLang="en-US"/>
              <a:t>マスター タイトルの書式設定</a:t>
            </a:r>
            <a:endParaRPr kumimoji="1" lang="ja-JP" altLang="en-US" dirty="0"/>
          </a:p>
        </p:txBody>
      </p:sp>
    </p:spTree>
    <p:extLst>
      <p:ext uri="{BB962C8B-B14F-4D97-AF65-F5344CB8AC3E}">
        <p14:creationId xmlns:p14="http://schemas.microsoft.com/office/powerpoint/2010/main" val="2982903191"/>
      </p:ext>
    </p:extLst>
  </p:cSld>
  <p:clrMapOvr>
    <a:masterClrMapping/>
  </p:clrMapOvr>
  <p:hf hdr="0"/>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基本版） 白紙_A4">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304047938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フッター プレースホルダー 2"/>
          <p:cNvSpPr>
            <a:spLocks noGrp="1"/>
          </p:cNvSpPr>
          <p:nvPr>
            <p:ph type="ftr" sz="quarter" idx="10"/>
          </p:nvPr>
        </p:nvSpPr>
        <p:spPr bwMode="gray"/>
        <p:txBody>
          <a:bodyPr/>
          <a:lstStyle>
            <a:lvl1pPr>
              <a:defRPr>
                <a:latin typeface="+mn-lt"/>
                <a:ea typeface="+mn-ea"/>
                <a:cs typeface="+mn-cs"/>
                <a:sym typeface="+mn-lt"/>
              </a:defRPr>
            </a:lvl1pPr>
          </a:lstStyle>
          <a:p>
            <a:r>
              <a:rPr lang="en-GB" altLang="en-GB"/>
              <a:t>DT Template A4</a:t>
            </a:r>
            <a:endParaRPr lang="en-GB" altLang="en-GB" dirty="0"/>
          </a:p>
        </p:txBody>
      </p:sp>
      <p:sp>
        <p:nvSpPr>
          <p:cNvPr id="4" name="スライド番号プレースホルダー 3"/>
          <p:cNvSpPr>
            <a:spLocks noGrp="1"/>
          </p:cNvSpPr>
          <p:nvPr>
            <p:ph type="sldNum" sz="quarter" idx="11"/>
          </p:nvPr>
        </p:nvSpPr>
        <p:spPr bwMode="gray"/>
        <p:txBody>
          <a:bodyPr/>
          <a:lstStyle>
            <a:lvl1pPr>
              <a:defRPr>
                <a:latin typeface="+mn-lt"/>
                <a:ea typeface="+mn-ea"/>
                <a:cs typeface="+mn-cs"/>
                <a:sym typeface="+mn-lt"/>
              </a:defRPr>
            </a:lvl1pPr>
          </a:lstStyle>
          <a:p>
            <a:fld id="{AA5FCFE5-FE56-4EF1-80A8-07776887C2A1}" type="slidenum">
              <a:rPr lang="ja-JP" altLang="en-US" smtClean="0"/>
              <a:pPr/>
              <a:t>‹#›</a:t>
            </a:fld>
            <a:endParaRPr lang="ja-JP" altLang="en-US" dirty="0"/>
          </a:p>
        </p:txBody>
      </p:sp>
      <p:sp>
        <p:nvSpPr>
          <p:cNvPr id="6" name="テキスト プレースホルダー 5"/>
          <p:cNvSpPr>
            <a:spLocks noGrp="1"/>
          </p:cNvSpPr>
          <p:nvPr>
            <p:ph type="body" sz="quarter" idx="12"/>
          </p:nvPr>
        </p:nvSpPr>
        <p:spPr bwMode="gray">
          <a:xfrm>
            <a:off x="1893000" y="2340000"/>
            <a:ext cx="6120000" cy="2520000"/>
          </a:xfrm>
          <a:prstGeom prst="rect">
            <a:avLst/>
          </a:prstGeom>
        </p:spPr>
        <p:txBody>
          <a:bodyPr/>
          <a:lstStyle>
            <a:lvl1pPr>
              <a:defRPr>
                <a:latin typeface="+mn-lt"/>
                <a:ea typeface="+mn-ea"/>
                <a:cs typeface="+mn-cs"/>
                <a:sym typeface="+mn-lt"/>
              </a:defRPr>
            </a:lvl1pPr>
          </a:lstStyle>
          <a:p>
            <a:pPr lvl="0"/>
            <a:r>
              <a:rPr kumimoji="1" lang="ja-JP" altLang="en-US"/>
              <a:t>マスター テキストの書式設定</a:t>
            </a:r>
          </a:p>
        </p:txBody>
      </p:sp>
    </p:spTree>
    <p:extLst>
      <p:ext uri="{BB962C8B-B14F-4D97-AF65-F5344CB8AC3E}">
        <p14:creationId xmlns:p14="http://schemas.microsoft.com/office/powerpoint/2010/main" val="2894029594"/>
      </p:ext>
    </p:extLst>
  </p:cSld>
  <p:clrMapOvr>
    <a:masterClrMapping/>
  </p:clrMapOvr>
  <p:hf hdr="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基本版） 中表紙_A4">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21367591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 Placeholder 7"/>
          <p:cNvSpPr>
            <a:spLocks noGrp="1"/>
          </p:cNvSpPr>
          <p:nvPr>
            <p:ph type="body" sz="quarter" idx="10" hasCustomPrompt="1"/>
          </p:nvPr>
        </p:nvSpPr>
        <p:spPr bwMode="gray">
          <a:xfrm>
            <a:off x="1029599" y="2232000"/>
            <a:ext cx="5184000" cy="432000"/>
          </a:xfrm>
          <a:prstGeom prst="rect">
            <a:avLst/>
          </a:prstGeom>
          <a:noFill/>
        </p:spPr>
        <p:txBody>
          <a:bodyPr wrap="square" lIns="0" rIns="0" anchor="t" anchorCtr="0">
            <a:noAutofit/>
          </a:bodyPr>
          <a:lstStyle>
            <a:lvl1pPr marL="0" indent="0" algn="l">
              <a:lnSpc>
                <a:spcPct val="100000"/>
              </a:lnSpc>
              <a:spcBef>
                <a:spcPts val="0"/>
              </a:spcBef>
              <a:buNone/>
              <a:defRPr sz="2800" b="1" baseline="0">
                <a:solidFill>
                  <a:schemeClr val="tx1"/>
                </a:solidFill>
                <a:latin typeface="+mj-lt"/>
                <a:ea typeface="+mj-ea"/>
                <a:cs typeface="+mn-cs"/>
                <a:sym typeface="+mn-lt"/>
              </a:defRPr>
            </a:lvl1pPr>
          </a:lstStyle>
          <a:p>
            <a:pPr lvl="0"/>
            <a:r>
              <a:rPr lang="ja-JP" altLang="en-US" dirty="0"/>
              <a:t>中表紙タイトル</a:t>
            </a:r>
          </a:p>
        </p:txBody>
      </p:sp>
      <p:sp>
        <p:nvSpPr>
          <p:cNvPr id="5" name="スライド番号プレースホルダ 4"/>
          <p:cNvSpPr>
            <a:spLocks noGrp="1"/>
          </p:cNvSpPr>
          <p:nvPr>
            <p:ph type="sldNum" sz="quarter" idx="11"/>
          </p:nvPr>
        </p:nvSpPr>
        <p:spPr bwMode="gray"/>
        <p:txBody>
          <a:bodyPr/>
          <a:lstStyle>
            <a:lvl1pPr>
              <a:defRPr>
                <a:solidFill>
                  <a:schemeClr val="tx1"/>
                </a:solidFill>
                <a:latin typeface="+mn-lt"/>
                <a:ea typeface="+mn-ea"/>
                <a:cs typeface="+mn-cs"/>
                <a:sym typeface="+mn-lt"/>
              </a:defRPr>
            </a:lvl1pPr>
          </a:lstStyle>
          <a:p>
            <a:fld id="{AA5FCFE5-FE56-4EF1-80A8-07776887C2A1}" type="slidenum">
              <a:rPr lang="ja-JP" altLang="en-US" smtClean="0"/>
              <a:pPr/>
              <a:t>‹#›</a:t>
            </a:fld>
            <a:endParaRPr lang="ja-JP" altLang="en-US" dirty="0"/>
          </a:p>
        </p:txBody>
      </p:sp>
      <p:sp>
        <p:nvSpPr>
          <p:cNvPr id="7" name="フッター プレースホルダ 6"/>
          <p:cNvSpPr>
            <a:spLocks noGrp="1"/>
          </p:cNvSpPr>
          <p:nvPr>
            <p:ph type="ftr" sz="quarter" idx="12"/>
          </p:nvPr>
        </p:nvSpPr>
        <p:spPr bwMode="gray"/>
        <p:txBody>
          <a:bodyPr/>
          <a:lstStyle>
            <a:lvl1pPr>
              <a:defRPr>
                <a:solidFill>
                  <a:schemeClr val="tx1"/>
                </a:solidFill>
                <a:latin typeface="+mn-lt"/>
                <a:ea typeface="+mn-ea"/>
                <a:cs typeface="+mn-cs"/>
                <a:sym typeface="+mn-lt"/>
              </a:defRPr>
            </a:lvl1pPr>
          </a:lstStyle>
          <a:p>
            <a:r>
              <a:rPr lang="en-GB" altLang="en-GB"/>
              <a:t>DT Template A4</a:t>
            </a:r>
            <a:endParaRPr lang="en-GB" altLang="en-GB" dirty="0"/>
          </a:p>
        </p:txBody>
      </p:sp>
    </p:spTree>
    <p:extLst>
      <p:ext uri="{BB962C8B-B14F-4D97-AF65-F5344CB8AC3E}">
        <p14:creationId xmlns:p14="http://schemas.microsoft.com/office/powerpoint/2010/main" val="1633268474"/>
      </p:ext>
    </p:extLst>
  </p:cSld>
  <p:clrMapOvr>
    <a:masterClrMapping/>
  </p:clrMapOvr>
  <p:hf hdr="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基本版） タイトルのみ_A4">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15022860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フッター プレースホルダ 2"/>
          <p:cNvSpPr>
            <a:spLocks noGrp="1"/>
          </p:cNvSpPr>
          <p:nvPr>
            <p:ph type="ftr" sz="quarter" idx="10"/>
          </p:nvPr>
        </p:nvSpPr>
        <p:spPr bwMode="gray"/>
        <p:txBody>
          <a:bodyPr/>
          <a:lstStyle>
            <a:lvl1pPr>
              <a:defRPr>
                <a:solidFill>
                  <a:schemeClr val="tx1"/>
                </a:solidFill>
                <a:latin typeface="+mn-lt"/>
                <a:ea typeface="+mn-ea"/>
                <a:cs typeface="+mn-cs"/>
                <a:sym typeface="+mn-lt"/>
              </a:defRPr>
            </a:lvl1pPr>
          </a:lstStyle>
          <a:p>
            <a:r>
              <a:rPr lang="en-GB" altLang="en-GB"/>
              <a:t>DT Template A4</a:t>
            </a:r>
            <a:endParaRPr lang="en-GB" altLang="en-GB" dirty="0"/>
          </a:p>
        </p:txBody>
      </p:sp>
      <p:sp>
        <p:nvSpPr>
          <p:cNvPr id="4" name="スライド番号プレースホルダ 3"/>
          <p:cNvSpPr>
            <a:spLocks noGrp="1"/>
          </p:cNvSpPr>
          <p:nvPr>
            <p:ph type="sldNum" sz="quarter" idx="11"/>
          </p:nvPr>
        </p:nvSpPr>
        <p:spPr bwMode="gray"/>
        <p:txBody>
          <a:bodyPr/>
          <a:lstStyle>
            <a:lvl1pPr>
              <a:defRPr>
                <a:solidFill>
                  <a:schemeClr val="tx1"/>
                </a:solidFill>
                <a:latin typeface="+mn-lt"/>
                <a:ea typeface="+mn-ea"/>
                <a:cs typeface="+mn-cs"/>
                <a:sym typeface="+mn-lt"/>
              </a:defRPr>
            </a:lvl1pPr>
          </a:lstStyle>
          <a:p>
            <a:fld id="{AA5FCFE5-FE56-4EF1-80A8-07776887C2A1}" type="slidenum">
              <a:rPr lang="ja-JP" altLang="en-US" smtClean="0"/>
              <a:pPr/>
              <a:t>‹#›</a:t>
            </a:fld>
            <a:endParaRPr lang="ja-JP" altLang="en-US" dirty="0"/>
          </a:p>
        </p:txBody>
      </p:sp>
      <p:sp>
        <p:nvSpPr>
          <p:cNvPr id="9" name="テキスト プレースホルダー 2"/>
          <p:cNvSpPr>
            <a:spLocks noGrp="1"/>
          </p:cNvSpPr>
          <p:nvPr>
            <p:ph type="body" sz="quarter" idx="15" hasCustomPrompt="1"/>
          </p:nvPr>
        </p:nvSpPr>
        <p:spPr bwMode="gray">
          <a:xfrm>
            <a:off x="416496" y="1008000"/>
            <a:ext cx="4356000" cy="468000"/>
          </a:xfrm>
          <a:prstGeom prst="rect">
            <a:avLst/>
          </a:prstGeom>
        </p:spPr>
        <p:txBody>
          <a:bodyPr wrap="none" anchor="ctr">
            <a:noAutofit/>
          </a:bodyPr>
          <a:lstStyle>
            <a:lvl1pPr>
              <a:lnSpc>
                <a:spcPct val="100000"/>
              </a:lnSpc>
              <a:spcBef>
                <a:spcPts val="0"/>
              </a:spcBef>
              <a:defRPr sz="1600" b="1">
                <a:solidFill>
                  <a:schemeClr val="accent1"/>
                </a:solidFill>
                <a:latin typeface="+mn-lt"/>
                <a:ea typeface="+mn-ea"/>
                <a:cs typeface="+mn-cs"/>
                <a:sym typeface="+mn-lt"/>
              </a:defRPr>
            </a:lvl1pPr>
          </a:lstStyle>
          <a:p>
            <a:pPr lvl="0"/>
            <a:r>
              <a:rPr kumimoji="1" lang="en-US" altLang="ja-JP" dirty="0"/>
              <a:t>Header</a:t>
            </a:r>
            <a:r>
              <a:rPr kumimoji="1" lang="ja-JP" altLang="en-US" dirty="0"/>
              <a:t>を入力（スライドタイトル）</a:t>
            </a:r>
          </a:p>
        </p:txBody>
      </p:sp>
      <p:sp>
        <p:nvSpPr>
          <p:cNvPr id="6" name="タイトル 5"/>
          <p:cNvSpPr>
            <a:spLocks noGrp="1"/>
          </p:cNvSpPr>
          <p:nvPr>
            <p:ph type="title" hasCustomPrompt="1"/>
          </p:nvPr>
        </p:nvSpPr>
        <p:spPr bwMode="gray"/>
        <p:txBody>
          <a:bodyPr vert="horz"/>
          <a:lstStyle>
            <a:lvl1pPr>
              <a:defRPr>
                <a:latin typeface="+mj-lt"/>
                <a:ea typeface="+mj-ea"/>
                <a:cs typeface="+mj-cs"/>
                <a:sym typeface="+mj-lt"/>
              </a:defRPr>
            </a:lvl1pPr>
          </a:lstStyle>
          <a:p>
            <a:r>
              <a:rPr lang="ja-JP" altLang="en-US" dirty="0"/>
              <a:t>キーメッセージを入力（本スライドで一番伝えたいこと＜名詞止め・体言止め不可＞）</a:t>
            </a:r>
            <a:endParaRPr kumimoji="1" lang="ja-JP" altLang="en-US" dirty="0"/>
          </a:p>
        </p:txBody>
      </p:sp>
    </p:spTree>
    <p:extLst>
      <p:ext uri="{BB962C8B-B14F-4D97-AF65-F5344CB8AC3E}">
        <p14:creationId xmlns:p14="http://schemas.microsoft.com/office/powerpoint/2010/main" val="1689363007"/>
      </p:ext>
    </p:extLst>
  </p:cSld>
  <p:clrMapOvr>
    <a:masterClrMapping/>
  </p:clrMapOvr>
  <p:hf hdr="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基本版） タイトルのみ_Header上_A4">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13969020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フッター プレースホルダ 2"/>
          <p:cNvSpPr>
            <a:spLocks noGrp="1"/>
          </p:cNvSpPr>
          <p:nvPr>
            <p:ph type="ftr" sz="quarter" idx="10"/>
          </p:nvPr>
        </p:nvSpPr>
        <p:spPr bwMode="gray"/>
        <p:txBody>
          <a:bodyPr/>
          <a:lstStyle>
            <a:lvl1pPr>
              <a:defRPr>
                <a:solidFill>
                  <a:schemeClr val="tx1"/>
                </a:solidFill>
                <a:latin typeface="+mn-lt"/>
                <a:ea typeface="+mn-ea"/>
                <a:cs typeface="+mn-cs"/>
                <a:sym typeface="+mn-lt"/>
              </a:defRPr>
            </a:lvl1pPr>
          </a:lstStyle>
          <a:p>
            <a:r>
              <a:rPr lang="en-GB" altLang="en-GB"/>
              <a:t>DT Template A4</a:t>
            </a:r>
            <a:endParaRPr lang="en-GB" altLang="en-GB" dirty="0"/>
          </a:p>
        </p:txBody>
      </p:sp>
      <p:sp>
        <p:nvSpPr>
          <p:cNvPr id="4" name="スライド番号プレースホルダ 3"/>
          <p:cNvSpPr>
            <a:spLocks noGrp="1"/>
          </p:cNvSpPr>
          <p:nvPr>
            <p:ph type="sldNum" sz="quarter" idx="11"/>
          </p:nvPr>
        </p:nvSpPr>
        <p:spPr bwMode="gray"/>
        <p:txBody>
          <a:bodyPr/>
          <a:lstStyle>
            <a:lvl1pPr>
              <a:defRPr>
                <a:solidFill>
                  <a:schemeClr val="tx1"/>
                </a:solidFill>
                <a:latin typeface="+mn-lt"/>
                <a:ea typeface="+mn-ea"/>
                <a:cs typeface="+mn-cs"/>
                <a:sym typeface="+mn-lt"/>
              </a:defRPr>
            </a:lvl1pPr>
          </a:lstStyle>
          <a:p>
            <a:fld id="{AA5FCFE5-FE56-4EF1-80A8-07776887C2A1}" type="slidenum">
              <a:rPr lang="ja-JP" altLang="en-US" smtClean="0"/>
              <a:pPr/>
              <a:t>‹#›</a:t>
            </a:fld>
            <a:endParaRPr lang="ja-JP" altLang="en-US" dirty="0"/>
          </a:p>
        </p:txBody>
      </p:sp>
      <p:sp>
        <p:nvSpPr>
          <p:cNvPr id="9" name="テキスト プレースホルダー 2"/>
          <p:cNvSpPr>
            <a:spLocks noGrp="1"/>
          </p:cNvSpPr>
          <p:nvPr>
            <p:ph type="body" sz="quarter" idx="15" hasCustomPrompt="1"/>
          </p:nvPr>
        </p:nvSpPr>
        <p:spPr bwMode="gray">
          <a:xfrm>
            <a:off x="417000" y="180000"/>
            <a:ext cx="9072000" cy="360000"/>
          </a:xfrm>
          <a:prstGeom prst="rect">
            <a:avLst/>
          </a:prstGeom>
        </p:spPr>
        <p:txBody>
          <a:bodyPr wrap="none" anchor="t" anchorCtr="0">
            <a:noAutofit/>
          </a:bodyPr>
          <a:lstStyle>
            <a:lvl1pPr>
              <a:lnSpc>
                <a:spcPct val="100000"/>
              </a:lnSpc>
              <a:spcBef>
                <a:spcPts val="0"/>
              </a:spcBef>
              <a:defRPr sz="2100" b="1" baseline="0">
                <a:solidFill>
                  <a:schemeClr val="tx1"/>
                </a:solidFill>
                <a:latin typeface="+mj-lt"/>
                <a:ea typeface="+mj-ea"/>
                <a:cs typeface="+mn-cs"/>
                <a:sym typeface="+mn-lt"/>
              </a:defRPr>
            </a:lvl1pPr>
          </a:lstStyle>
          <a:p>
            <a:pPr lvl="0"/>
            <a:r>
              <a:rPr kumimoji="1" lang="en-US" altLang="ja-JP" dirty="0"/>
              <a:t>Header</a:t>
            </a:r>
            <a:r>
              <a:rPr kumimoji="1" lang="ja-JP" altLang="en-US" dirty="0"/>
              <a:t>を入力（スライドタイトル）</a:t>
            </a:r>
          </a:p>
        </p:txBody>
      </p:sp>
      <p:sp>
        <p:nvSpPr>
          <p:cNvPr id="6" name="タイトル 5"/>
          <p:cNvSpPr>
            <a:spLocks noGrp="1"/>
          </p:cNvSpPr>
          <p:nvPr>
            <p:ph type="title" hasCustomPrompt="1"/>
          </p:nvPr>
        </p:nvSpPr>
        <p:spPr bwMode="gray">
          <a:xfrm>
            <a:off x="416496" y="684000"/>
            <a:ext cx="9072000" cy="615600"/>
          </a:xfrm>
        </p:spPr>
        <p:txBody>
          <a:bodyPr vert="horz" anchor="t"/>
          <a:lstStyle>
            <a:lvl1pPr>
              <a:defRPr sz="1800" b="0" baseline="0">
                <a:latin typeface="+mn-lt"/>
                <a:ea typeface="+mn-ea"/>
                <a:cs typeface="+mj-cs"/>
                <a:sym typeface="+mj-lt"/>
              </a:defRPr>
            </a:lvl1pPr>
          </a:lstStyle>
          <a:p>
            <a:r>
              <a:rPr lang="ja-JP" altLang="en-US" dirty="0"/>
              <a:t>キーメッセージを入力（本スライドで一番伝えたいこと＜名詞止め・体言止め不可＞）</a:t>
            </a:r>
            <a:endParaRPr kumimoji="1" lang="ja-JP" altLang="en-US" dirty="0"/>
          </a:p>
        </p:txBody>
      </p:sp>
    </p:spTree>
    <p:extLst>
      <p:ext uri="{BB962C8B-B14F-4D97-AF65-F5344CB8AC3E}">
        <p14:creationId xmlns:p14="http://schemas.microsoft.com/office/powerpoint/2010/main" val="2791952206"/>
      </p:ext>
    </p:extLst>
  </p:cSld>
  <p:clrMapOvr>
    <a:masterClrMapping/>
  </p:clrMapOvr>
  <p:hf hdr="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基本版） コンテンツ左サイド_レベル_A4">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1"/>
            </p:custDataLst>
            <p:extLst>
              <p:ext uri="{D42A27DB-BD31-4B8C-83A1-F6EECF244321}">
                <p14:modId xmlns:p14="http://schemas.microsoft.com/office/powerpoint/2010/main" val="268939210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4" name="オブジェクト 3"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コンテンツ プレースホルダ 2"/>
          <p:cNvSpPr>
            <a:spLocks noGrp="1"/>
          </p:cNvSpPr>
          <p:nvPr>
            <p:ph idx="1"/>
          </p:nvPr>
        </p:nvSpPr>
        <p:spPr bwMode="gray">
          <a:xfrm>
            <a:off x="416496" y="1476000"/>
            <a:ext cx="4356000" cy="4824000"/>
          </a:xfrm>
          <a:prstGeom prst="rect">
            <a:avLst/>
          </a:prstGeom>
        </p:spPr>
        <p:txBody>
          <a:bodyPr/>
          <a:lstStyle>
            <a:lvl1pPr>
              <a:lnSpc>
                <a:spcPct val="110000"/>
              </a:lnSpc>
              <a:spcBef>
                <a:spcPts val="600"/>
              </a:spcBef>
              <a:buNone/>
              <a:defRPr sz="1200" baseline="0">
                <a:latin typeface="+mn-lt"/>
                <a:ea typeface="+mn-ea"/>
                <a:cs typeface="+mn-cs"/>
                <a:sym typeface="+mn-lt"/>
              </a:defRPr>
            </a:lvl1pPr>
            <a:lvl2pPr marL="180000" indent="-180000">
              <a:lnSpc>
                <a:spcPct val="110000"/>
              </a:lnSpc>
              <a:spcBef>
                <a:spcPts val="600"/>
              </a:spcBef>
              <a:buFont typeface="Wingdings" pitchFamily="2" charset="2"/>
              <a:buChar char="n"/>
              <a:defRPr sz="1200" baseline="0">
                <a:latin typeface="+mn-lt"/>
                <a:ea typeface="+mn-ea"/>
                <a:cs typeface="+mn-cs"/>
                <a:sym typeface="+mn-lt"/>
              </a:defRPr>
            </a:lvl2pPr>
            <a:lvl3pPr marL="360000" indent="-180000">
              <a:lnSpc>
                <a:spcPct val="110000"/>
              </a:lnSpc>
              <a:spcBef>
                <a:spcPts val="600"/>
              </a:spcBef>
              <a:buFont typeface="Wingdings" pitchFamily="2" charset="2"/>
              <a:buChar char="Ø"/>
              <a:defRPr sz="1200" baseline="0">
                <a:latin typeface="+mn-lt"/>
                <a:ea typeface="+mn-ea"/>
                <a:cs typeface="+mn-cs"/>
                <a:sym typeface="+mn-lt"/>
              </a:defRPr>
            </a:lvl3pPr>
            <a:lvl4pPr marL="504000" marR="0" indent="-144000" algn="l" defTabSz="989013" rtl="0" eaLnBrk="1" fontAlgn="auto" latinLnBrk="0" hangingPunct="1">
              <a:lnSpc>
                <a:spcPct val="110000"/>
              </a:lnSpc>
              <a:spcBef>
                <a:spcPts val="600"/>
              </a:spcBef>
              <a:spcAft>
                <a:spcPts val="0"/>
              </a:spcAft>
              <a:buClrTx/>
              <a:buSzTx/>
              <a:buFont typeface="Arial" pitchFamily="34" charset="0"/>
              <a:buChar char="•"/>
              <a:tabLst/>
              <a:defRPr sz="1200" baseline="0">
                <a:latin typeface="+mn-lt"/>
                <a:ea typeface="+mn-ea"/>
                <a:cs typeface="+mn-cs"/>
                <a:sym typeface="+mn-lt"/>
              </a:defRPr>
            </a:lvl4pPr>
            <a:lvl5pPr>
              <a:defRPr sz="12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p:txBody>
      </p:sp>
      <p:sp>
        <p:nvSpPr>
          <p:cNvPr id="6" name="スライド番号プレースホルダ 5"/>
          <p:cNvSpPr>
            <a:spLocks noGrp="1"/>
          </p:cNvSpPr>
          <p:nvPr>
            <p:ph type="sldNum" sz="quarter" idx="10"/>
          </p:nvPr>
        </p:nvSpPr>
        <p:spPr bwMode="gray"/>
        <p:txBody>
          <a:bodyPr/>
          <a:lstStyle>
            <a:lvl1pPr>
              <a:defRPr baseline="0">
                <a:solidFill>
                  <a:schemeClr val="tx1"/>
                </a:solidFill>
                <a:latin typeface="+mn-lt"/>
                <a:ea typeface="+mn-ea"/>
                <a:cs typeface="+mn-cs"/>
                <a:sym typeface="+mn-lt"/>
              </a:defRPr>
            </a:lvl1pPr>
          </a:lstStyle>
          <a:p>
            <a:fld id="{0822A2BF-4EE5-45F6-88E1-9AA10A8C672A}" type="slidenum">
              <a:rPr lang="ja-JP" altLang="en-US" smtClean="0"/>
              <a:pPr/>
              <a:t>‹#›</a:t>
            </a:fld>
            <a:endParaRPr lang="ja-JP" altLang="en-US" dirty="0"/>
          </a:p>
        </p:txBody>
      </p:sp>
      <p:sp>
        <p:nvSpPr>
          <p:cNvPr id="8" name="フッター プレースホルダ 7"/>
          <p:cNvSpPr>
            <a:spLocks noGrp="1"/>
          </p:cNvSpPr>
          <p:nvPr>
            <p:ph type="ftr" sz="quarter" idx="11"/>
          </p:nvPr>
        </p:nvSpPr>
        <p:spPr bwMode="gray"/>
        <p:txBody>
          <a:bodyPr/>
          <a:lstStyle>
            <a:lvl1pPr>
              <a:defRPr baseline="0">
                <a:solidFill>
                  <a:schemeClr val="tx1"/>
                </a:solidFill>
                <a:latin typeface="+mn-lt"/>
                <a:ea typeface="+mn-ea"/>
                <a:cs typeface="+mn-cs"/>
                <a:sym typeface="+mn-lt"/>
              </a:defRPr>
            </a:lvl1pPr>
          </a:lstStyle>
          <a:p>
            <a:r>
              <a:rPr lang="en-GB" altLang="en-GB"/>
              <a:t>DT Template A4</a:t>
            </a:r>
            <a:endParaRPr lang="en-GB" altLang="en-GB" dirty="0"/>
          </a:p>
        </p:txBody>
      </p:sp>
      <p:sp>
        <p:nvSpPr>
          <p:cNvPr id="3" name="テキスト プレースホルダー 2"/>
          <p:cNvSpPr>
            <a:spLocks noGrp="1"/>
          </p:cNvSpPr>
          <p:nvPr>
            <p:ph type="body" sz="quarter" idx="12" hasCustomPrompt="1"/>
          </p:nvPr>
        </p:nvSpPr>
        <p:spPr bwMode="gray">
          <a:xfrm>
            <a:off x="416496" y="1008000"/>
            <a:ext cx="4356000" cy="468000"/>
          </a:xfrm>
          <a:prstGeom prst="rect">
            <a:avLst/>
          </a:prstGeom>
        </p:spPr>
        <p:txBody>
          <a:bodyPr wrap="none" anchor="ctr">
            <a:noAutofit/>
          </a:bodyPr>
          <a:lstStyle>
            <a:lvl1pPr>
              <a:lnSpc>
                <a:spcPct val="100000"/>
              </a:lnSpc>
              <a:spcBef>
                <a:spcPts val="0"/>
              </a:spcBef>
              <a:defRPr sz="1600" b="1" baseline="0">
                <a:solidFill>
                  <a:schemeClr val="accent1"/>
                </a:solidFill>
                <a:latin typeface="+mn-lt"/>
                <a:ea typeface="+mn-ea"/>
                <a:cs typeface="+mn-cs"/>
                <a:sym typeface="+mn-lt"/>
              </a:defRPr>
            </a:lvl1pPr>
          </a:lstStyle>
          <a:p>
            <a:pPr lvl="0"/>
            <a:r>
              <a:rPr kumimoji="1" lang="en-US" altLang="ja-JP" dirty="0"/>
              <a:t>Header</a:t>
            </a:r>
            <a:r>
              <a:rPr kumimoji="1" lang="ja-JP" altLang="en-US" dirty="0"/>
              <a:t>を入力（スライドタイトル）</a:t>
            </a:r>
          </a:p>
        </p:txBody>
      </p:sp>
      <p:sp>
        <p:nvSpPr>
          <p:cNvPr id="2" name="タイトル 1"/>
          <p:cNvSpPr>
            <a:spLocks noGrp="1"/>
          </p:cNvSpPr>
          <p:nvPr>
            <p:ph type="title" hasCustomPrompt="1"/>
          </p:nvPr>
        </p:nvSpPr>
        <p:spPr bwMode="gray"/>
        <p:txBody>
          <a:bodyPr vert="horz"/>
          <a:lstStyle>
            <a:lvl1pPr>
              <a:defRPr>
                <a:latin typeface="+mj-lt"/>
                <a:ea typeface="+mj-ea"/>
                <a:cs typeface="+mj-cs"/>
                <a:sym typeface="+mj-lt"/>
              </a:defRPr>
            </a:lvl1pPr>
          </a:lstStyle>
          <a:p>
            <a:r>
              <a:rPr lang="ja-JP" altLang="en-US" dirty="0"/>
              <a:t>キーメッセージを入力（本スライドで一番伝えたいこと＜名詞止め・体言止め不可＞）</a:t>
            </a:r>
            <a:endParaRPr kumimoji="1" lang="ja-JP" altLang="en-US" dirty="0"/>
          </a:p>
        </p:txBody>
      </p:sp>
    </p:spTree>
    <p:extLst>
      <p:ext uri="{BB962C8B-B14F-4D97-AF65-F5344CB8AC3E}">
        <p14:creationId xmlns:p14="http://schemas.microsoft.com/office/powerpoint/2010/main" val="225068821"/>
      </p:ext>
    </p:extLst>
  </p:cSld>
  <p:clrMapOvr>
    <a:masterClrMapping/>
  </p:clrMapOvr>
  <p:hf hdr="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基本版） コンテンツ両サイド_レベル_A4">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1"/>
            </p:custDataLst>
            <p:extLst>
              <p:ext uri="{D42A27DB-BD31-4B8C-83A1-F6EECF244321}">
                <p14:modId xmlns:p14="http://schemas.microsoft.com/office/powerpoint/2010/main" val="323219000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4" name="オブジェクト 3"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コンテンツ プレースホルダ 2"/>
          <p:cNvSpPr>
            <a:spLocks noGrp="1"/>
          </p:cNvSpPr>
          <p:nvPr>
            <p:ph idx="1"/>
          </p:nvPr>
        </p:nvSpPr>
        <p:spPr bwMode="gray">
          <a:xfrm>
            <a:off x="416496" y="1476000"/>
            <a:ext cx="4356000" cy="4824000"/>
          </a:xfrm>
          <a:prstGeom prst="rect">
            <a:avLst/>
          </a:prstGeom>
        </p:spPr>
        <p:txBody>
          <a:bodyPr/>
          <a:lstStyle>
            <a:lvl1pPr>
              <a:lnSpc>
                <a:spcPct val="110000"/>
              </a:lnSpc>
              <a:spcBef>
                <a:spcPts val="600"/>
              </a:spcBef>
              <a:buNone/>
              <a:defRPr sz="1200" baseline="0">
                <a:latin typeface="+mn-lt"/>
                <a:ea typeface="+mn-ea"/>
                <a:cs typeface="+mn-cs"/>
                <a:sym typeface="+mn-lt"/>
              </a:defRPr>
            </a:lvl1pPr>
            <a:lvl2pPr marL="180000" indent="-180000">
              <a:lnSpc>
                <a:spcPct val="110000"/>
              </a:lnSpc>
              <a:spcBef>
                <a:spcPts val="600"/>
              </a:spcBef>
              <a:buFont typeface="Wingdings" pitchFamily="2" charset="2"/>
              <a:buChar char="n"/>
              <a:defRPr sz="1200" baseline="0">
                <a:latin typeface="+mn-lt"/>
                <a:ea typeface="+mn-ea"/>
                <a:cs typeface="+mn-cs"/>
                <a:sym typeface="+mn-lt"/>
              </a:defRPr>
            </a:lvl2pPr>
            <a:lvl3pPr marL="360000" indent="-180000">
              <a:lnSpc>
                <a:spcPct val="110000"/>
              </a:lnSpc>
              <a:spcBef>
                <a:spcPts val="600"/>
              </a:spcBef>
              <a:buFont typeface="Wingdings" pitchFamily="2" charset="2"/>
              <a:buChar char="Ø"/>
              <a:defRPr sz="1200" baseline="0">
                <a:latin typeface="+mn-lt"/>
                <a:ea typeface="+mn-ea"/>
                <a:cs typeface="+mn-cs"/>
                <a:sym typeface="+mn-lt"/>
              </a:defRPr>
            </a:lvl3pPr>
            <a:lvl4pPr marL="504000" marR="0" indent="-144000" algn="l" defTabSz="989013" rtl="0" eaLnBrk="1" fontAlgn="auto" latinLnBrk="0" hangingPunct="1">
              <a:lnSpc>
                <a:spcPct val="110000"/>
              </a:lnSpc>
              <a:spcBef>
                <a:spcPts val="600"/>
              </a:spcBef>
              <a:spcAft>
                <a:spcPts val="0"/>
              </a:spcAft>
              <a:buClrTx/>
              <a:buSzTx/>
              <a:buFont typeface="Arial" pitchFamily="34" charset="0"/>
              <a:buChar char="•"/>
              <a:tabLst/>
              <a:defRPr sz="1200" baseline="0">
                <a:latin typeface="+mn-lt"/>
                <a:ea typeface="+mn-ea"/>
                <a:cs typeface="+mn-cs"/>
                <a:sym typeface="+mn-lt"/>
              </a:defRPr>
            </a:lvl4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p:txBody>
      </p:sp>
      <p:sp>
        <p:nvSpPr>
          <p:cNvPr id="9" name="コンテンツ プレースホルダ 2"/>
          <p:cNvSpPr>
            <a:spLocks noGrp="1"/>
          </p:cNvSpPr>
          <p:nvPr>
            <p:ph idx="12"/>
          </p:nvPr>
        </p:nvSpPr>
        <p:spPr bwMode="gray">
          <a:xfrm>
            <a:off x="5132388" y="1476000"/>
            <a:ext cx="4356000" cy="4824000"/>
          </a:xfrm>
          <a:prstGeom prst="rect">
            <a:avLst/>
          </a:prstGeom>
        </p:spPr>
        <p:txBody>
          <a:bodyPr/>
          <a:lstStyle>
            <a:lvl1pPr>
              <a:lnSpc>
                <a:spcPct val="110000"/>
              </a:lnSpc>
              <a:spcBef>
                <a:spcPts val="600"/>
              </a:spcBef>
              <a:buNone/>
              <a:defRPr sz="1200" baseline="0">
                <a:latin typeface="+mn-lt"/>
                <a:ea typeface="+mn-ea"/>
                <a:cs typeface="+mn-cs"/>
                <a:sym typeface="+mn-lt"/>
              </a:defRPr>
            </a:lvl1pPr>
            <a:lvl2pPr marL="180000" indent="-180000">
              <a:lnSpc>
                <a:spcPct val="110000"/>
              </a:lnSpc>
              <a:spcBef>
                <a:spcPts val="600"/>
              </a:spcBef>
              <a:buFont typeface="Wingdings" pitchFamily="2" charset="2"/>
              <a:buChar char="n"/>
              <a:defRPr sz="1200" baseline="0">
                <a:latin typeface="+mn-lt"/>
                <a:ea typeface="+mn-ea"/>
                <a:cs typeface="+mn-cs"/>
                <a:sym typeface="+mn-lt"/>
              </a:defRPr>
            </a:lvl2pPr>
            <a:lvl3pPr marL="360000" indent="-180000">
              <a:lnSpc>
                <a:spcPct val="110000"/>
              </a:lnSpc>
              <a:spcBef>
                <a:spcPts val="600"/>
              </a:spcBef>
              <a:buFont typeface="Wingdings" pitchFamily="2" charset="2"/>
              <a:buChar char="Ø"/>
              <a:defRPr sz="1200" baseline="0">
                <a:latin typeface="+mn-lt"/>
                <a:ea typeface="+mn-ea"/>
                <a:cs typeface="+mn-cs"/>
                <a:sym typeface="+mn-lt"/>
              </a:defRPr>
            </a:lvl3pPr>
            <a:lvl4pPr marL="504000" indent="-144000">
              <a:lnSpc>
                <a:spcPct val="110000"/>
              </a:lnSpc>
              <a:spcBef>
                <a:spcPts val="600"/>
              </a:spcBef>
              <a:buFont typeface="Arial" pitchFamily="34" charset="0"/>
              <a:buChar char="•"/>
              <a:defRPr sz="1200" baseline="0">
                <a:latin typeface="+mn-lt"/>
                <a:ea typeface="+mn-ea"/>
                <a:cs typeface="+mn-cs"/>
                <a:sym typeface="+mn-lt"/>
              </a:defRPr>
            </a:lvl4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p:txBody>
      </p:sp>
      <p:sp>
        <p:nvSpPr>
          <p:cNvPr id="10" name="スライド番号プレースホルダ 9"/>
          <p:cNvSpPr>
            <a:spLocks noGrp="1"/>
          </p:cNvSpPr>
          <p:nvPr>
            <p:ph type="sldNum" sz="quarter" idx="13"/>
          </p:nvPr>
        </p:nvSpPr>
        <p:spPr bwMode="gray"/>
        <p:txBody>
          <a:bodyPr/>
          <a:lstStyle>
            <a:lvl1pPr>
              <a:defRPr baseline="0">
                <a:solidFill>
                  <a:schemeClr val="tx1"/>
                </a:solidFill>
                <a:latin typeface="+mn-lt"/>
                <a:ea typeface="+mn-ea"/>
                <a:cs typeface="+mn-cs"/>
                <a:sym typeface="+mn-lt"/>
              </a:defRPr>
            </a:lvl1pPr>
          </a:lstStyle>
          <a:p>
            <a:fld id="{A3EB1B23-9AF8-425B-BAD7-B9FA00F18833}" type="slidenum">
              <a:rPr lang="ja-JP" altLang="en-US" smtClean="0"/>
              <a:pPr/>
              <a:t>‹#›</a:t>
            </a:fld>
            <a:endParaRPr lang="ja-JP" altLang="en-US" dirty="0"/>
          </a:p>
        </p:txBody>
      </p:sp>
      <p:sp>
        <p:nvSpPr>
          <p:cNvPr id="11" name="フッター プレースホルダ 10"/>
          <p:cNvSpPr>
            <a:spLocks noGrp="1"/>
          </p:cNvSpPr>
          <p:nvPr>
            <p:ph type="ftr" sz="quarter" idx="14"/>
          </p:nvPr>
        </p:nvSpPr>
        <p:spPr bwMode="gray"/>
        <p:txBody>
          <a:bodyPr/>
          <a:lstStyle>
            <a:lvl1pPr>
              <a:defRPr baseline="0">
                <a:solidFill>
                  <a:schemeClr val="tx1"/>
                </a:solidFill>
                <a:latin typeface="+mn-lt"/>
                <a:ea typeface="+mn-ea"/>
                <a:cs typeface="+mn-cs"/>
                <a:sym typeface="+mn-lt"/>
              </a:defRPr>
            </a:lvl1pPr>
          </a:lstStyle>
          <a:p>
            <a:r>
              <a:rPr lang="en-GB" altLang="en-GB"/>
              <a:t>DT Template A4</a:t>
            </a:r>
            <a:endParaRPr lang="en-GB" altLang="en-GB" dirty="0"/>
          </a:p>
        </p:txBody>
      </p:sp>
      <p:sp>
        <p:nvSpPr>
          <p:cNvPr id="3" name="テキスト プレースホルダー 2"/>
          <p:cNvSpPr>
            <a:spLocks noGrp="1"/>
          </p:cNvSpPr>
          <p:nvPr>
            <p:ph type="body" sz="quarter" idx="15" hasCustomPrompt="1"/>
          </p:nvPr>
        </p:nvSpPr>
        <p:spPr bwMode="gray">
          <a:xfrm>
            <a:off x="416496" y="1008000"/>
            <a:ext cx="4356000" cy="468000"/>
          </a:xfrm>
          <a:prstGeom prst="rect">
            <a:avLst/>
          </a:prstGeom>
        </p:spPr>
        <p:txBody>
          <a:bodyPr wrap="none" anchor="ctr">
            <a:noAutofit/>
          </a:bodyPr>
          <a:lstStyle>
            <a:lvl1pPr>
              <a:lnSpc>
                <a:spcPct val="100000"/>
              </a:lnSpc>
              <a:spcBef>
                <a:spcPts val="0"/>
              </a:spcBef>
              <a:defRPr sz="1600" b="1" baseline="0">
                <a:solidFill>
                  <a:schemeClr val="accent1"/>
                </a:solidFill>
                <a:latin typeface="+mn-lt"/>
                <a:ea typeface="+mn-ea"/>
                <a:cs typeface="+mn-cs"/>
                <a:sym typeface="+mn-lt"/>
              </a:defRPr>
            </a:lvl1pPr>
          </a:lstStyle>
          <a:p>
            <a:pPr lvl="0"/>
            <a:r>
              <a:rPr kumimoji="1" lang="en-US" altLang="ja-JP" dirty="0"/>
              <a:t>Header</a:t>
            </a:r>
            <a:r>
              <a:rPr kumimoji="1" lang="ja-JP" altLang="en-US" dirty="0"/>
              <a:t>を入力（スライドタイトル）</a:t>
            </a:r>
          </a:p>
        </p:txBody>
      </p:sp>
      <p:sp>
        <p:nvSpPr>
          <p:cNvPr id="13" name="テキスト プレースホルダー 2"/>
          <p:cNvSpPr>
            <a:spLocks noGrp="1"/>
          </p:cNvSpPr>
          <p:nvPr>
            <p:ph type="body" sz="quarter" idx="16" hasCustomPrompt="1"/>
          </p:nvPr>
        </p:nvSpPr>
        <p:spPr bwMode="gray">
          <a:xfrm>
            <a:off x="5132388" y="1008000"/>
            <a:ext cx="4356000" cy="468000"/>
          </a:xfrm>
          <a:prstGeom prst="rect">
            <a:avLst/>
          </a:prstGeom>
        </p:spPr>
        <p:txBody>
          <a:bodyPr wrap="none" anchor="ctr">
            <a:noAutofit/>
          </a:bodyPr>
          <a:lstStyle>
            <a:lvl1pPr>
              <a:lnSpc>
                <a:spcPct val="100000"/>
              </a:lnSpc>
              <a:spcBef>
                <a:spcPts val="0"/>
              </a:spcBef>
              <a:defRPr sz="1600" b="1" baseline="0">
                <a:solidFill>
                  <a:schemeClr val="accent1"/>
                </a:solidFill>
                <a:latin typeface="+mn-lt"/>
                <a:ea typeface="+mn-ea"/>
                <a:cs typeface="+mn-cs"/>
                <a:sym typeface="+mn-lt"/>
              </a:defRPr>
            </a:lvl1pPr>
          </a:lstStyle>
          <a:p>
            <a:pPr lvl="0"/>
            <a:r>
              <a:rPr kumimoji="1" lang="en-US" altLang="ja-JP" dirty="0"/>
              <a:t>Header</a:t>
            </a:r>
            <a:r>
              <a:rPr kumimoji="1" lang="ja-JP" altLang="en-US" dirty="0"/>
              <a:t>を入力（スライドタイトル）</a:t>
            </a:r>
          </a:p>
        </p:txBody>
      </p:sp>
      <p:sp>
        <p:nvSpPr>
          <p:cNvPr id="2" name="タイトル 1"/>
          <p:cNvSpPr>
            <a:spLocks noGrp="1"/>
          </p:cNvSpPr>
          <p:nvPr>
            <p:ph type="title" hasCustomPrompt="1"/>
          </p:nvPr>
        </p:nvSpPr>
        <p:spPr bwMode="gray"/>
        <p:txBody>
          <a:bodyPr vert="horz"/>
          <a:lstStyle>
            <a:lvl1pPr>
              <a:defRPr>
                <a:latin typeface="+mj-lt"/>
                <a:ea typeface="+mj-ea"/>
                <a:cs typeface="+mj-cs"/>
                <a:sym typeface="+mj-lt"/>
              </a:defRPr>
            </a:lvl1pPr>
          </a:lstStyle>
          <a:p>
            <a:r>
              <a:rPr lang="ja-JP" altLang="en-US" dirty="0"/>
              <a:t>キーメッセージを入力（本スライドで一番伝えたいこと＜名詞止め・体言止め不可＞）</a:t>
            </a:r>
            <a:endParaRPr kumimoji="1" lang="ja-JP" altLang="en-US" dirty="0"/>
          </a:p>
        </p:txBody>
      </p:sp>
    </p:spTree>
    <p:extLst>
      <p:ext uri="{BB962C8B-B14F-4D97-AF65-F5344CB8AC3E}">
        <p14:creationId xmlns:p14="http://schemas.microsoft.com/office/powerpoint/2010/main" val="1784938550"/>
      </p:ext>
    </p:extLst>
  </p:cSld>
  <p:clrMapOvr>
    <a:masterClrMapping/>
  </p:clrMapOvr>
  <p:hf hdr="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基本版） コンテンツ全面_レベル_A4">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313781059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コンテンツ プレースホルダ 2"/>
          <p:cNvSpPr>
            <a:spLocks noGrp="1"/>
          </p:cNvSpPr>
          <p:nvPr>
            <p:ph idx="1"/>
          </p:nvPr>
        </p:nvSpPr>
        <p:spPr bwMode="gray">
          <a:xfrm>
            <a:off x="416999" y="1476000"/>
            <a:ext cx="9072000" cy="4824000"/>
          </a:xfrm>
          <a:prstGeom prst="rect">
            <a:avLst/>
          </a:prstGeom>
        </p:spPr>
        <p:txBody>
          <a:bodyPr/>
          <a:lstStyle>
            <a:lvl1pPr>
              <a:lnSpc>
                <a:spcPct val="110000"/>
              </a:lnSpc>
              <a:spcBef>
                <a:spcPts val="600"/>
              </a:spcBef>
              <a:buFont typeface="Arial" pitchFamily="34" charset="0"/>
              <a:buNone/>
              <a:defRPr sz="1200" baseline="0">
                <a:latin typeface="+mn-lt"/>
                <a:ea typeface="+mn-ea"/>
                <a:cs typeface="+mn-cs"/>
                <a:sym typeface="+mn-lt"/>
              </a:defRPr>
            </a:lvl1pPr>
            <a:lvl2pPr marL="180000" indent="-180000">
              <a:lnSpc>
                <a:spcPct val="110000"/>
              </a:lnSpc>
              <a:spcBef>
                <a:spcPts val="600"/>
              </a:spcBef>
              <a:buFont typeface="Wingdings" pitchFamily="2" charset="2"/>
              <a:buChar char="n"/>
              <a:defRPr sz="1200" baseline="0">
                <a:latin typeface="+mn-lt"/>
                <a:ea typeface="+mn-ea"/>
                <a:cs typeface="+mn-cs"/>
                <a:sym typeface="+mn-lt"/>
              </a:defRPr>
            </a:lvl2pPr>
            <a:lvl3pPr marL="360000" indent="-180000">
              <a:lnSpc>
                <a:spcPct val="110000"/>
              </a:lnSpc>
              <a:spcBef>
                <a:spcPts val="600"/>
              </a:spcBef>
              <a:buFont typeface="Wingdings" pitchFamily="2" charset="2"/>
              <a:buChar char="Ø"/>
              <a:defRPr sz="1200" baseline="0">
                <a:latin typeface="+mn-lt"/>
                <a:ea typeface="+mn-ea"/>
                <a:cs typeface="+mn-cs"/>
                <a:sym typeface="+mn-lt"/>
              </a:defRPr>
            </a:lvl3pPr>
            <a:lvl4pPr marL="504000" indent="-144000">
              <a:lnSpc>
                <a:spcPct val="110000"/>
              </a:lnSpc>
              <a:spcBef>
                <a:spcPts val="600"/>
              </a:spcBef>
              <a:buFont typeface="Arial" pitchFamily="34" charset="0"/>
              <a:buChar char="•"/>
              <a:defRPr sz="1200" baseline="0">
                <a:latin typeface="+mn-lt"/>
                <a:ea typeface="+mn-ea"/>
                <a:cs typeface="+mn-cs"/>
                <a:sym typeface="+mn-lt"/>
              </a:defRPr>
            </a:lvl4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p:txBody>
      </p:sp>
      <p:sp>
        <p:nvSpPr>
          <p:cNvPr id="9" name="スライド番号プレースホルダ 8"/>
          <p:cNvSpPr>
            <a:spLocks noGrp="1"/>
          </p:cNvSpPr>
          <p:nvPr>
            <p:ph type="sldNum" sz="quarter" idx="10"/>
          </p:nvPr>
        </p:nvSpPr>
        <p:spPr bwMode="gray"/>
        <p:txBody>
          <a:bodyPr/>
          <a:lstStyle>
            <a:lvl1pPr>
              <a:defRPr baseline="0">
                <a:solidFill>
                  <a:schemeClr val="tx1"/>
                </a:solidFill>
                <a:latin typeface="+mn-lt"/>
                <a:ea typeface="+mn-ea"/>
                <a:cs typeface="+mn-cs"/>
                <a:sym typeface="+mn-lt"/>
              </a:defRPr>
            </a:lvl1pPr>
          </a:lstStyle>
          <a:p>
            <a:fld id="{543A0986-838B-4D2A-A95C-8CB1738263FE}" type="slidenum">
              <a:rPr lang="ja-JP" altLang="en-US" smtClean="0"/>
              <a:pPr/>
              <a:t>‹#›</a:t>
            </a:fld>
            <a:endParaRPr lang="ja-JP" altLang="en-US" dirty="0"/>
          </a:p>
        </p:txBody>
      </p:sp>
      <p:sp>
        <p:nvSpPr>
          <p:cNvPr id="10" name="フッター プレースホルダ 9"/>
          <p:cNvSpPr>
            <a:spLocks noGrp="1"/>
          </p:cNvSpPr>
          <p:nvPr>
            <p:ph type="ftr" sz="quarter" idx="11"/>
          </p:nvPr>
        </p:nvSpPr>
        <p:spPr bwMode="gray"/>
        <p:txBody>
          <a:bodyPr/>
          <a:lstStyle>
            <a:lvl1pPr>
              <a:defRPr baseline="0">
                <a:solidFill>
                  <a:schemeClr val="tx1"/>
                </a:solidFill>
                <a:latin typeface="+mn-lt"/>
                <a:ea typeface="+mn-ea"/>
                <a:cs typeface="+mn-cs"/>
                <a:sym typeface="+mn-lt"/>
              </a:defRPr>
            </a:lvl1pPr>
          </a:lstStyle>
          <a:p>
            <a:r>
              <a:rPr lang="en-GB" altLang="en-GB"/>
              <a:t>DT Template A4</a:t>
            </a:r>
            <a:endParaRPr lang="en-GB" altLang="en-GB" dirty="0"/>
          </a:p>
        </p:txBody>
      </p:sp>
      <p:sp>
        <p:nvSpPr>
          <p:cNvPr id="8" name="テキスト プレースホルダー 2"/>
          <p:cNvSpPr>
            <a:spLocks noGrp="1"/>
          </p:cNvSpPr>
          <p:nvPr>
            <p:ph type="body" sz="quarter" idx="15" hasCustomPrompt="1"/>
          </p:nvPr>
        </p:nvSpPr>
        <p:spPr bwMode="gray">
          <a:xfrm>
            <a:off x="416496" y="1008000"/>
            <a:ext cx="4356000" cy="468000"/>
          </a:xfrm>
          <a:prstGeom prst="rect">
            <a:avLst/>
          </a:prstGeom>
        </p:spPr>
        <p:txBody>
          <a:bodyPr wrap="none" anchor="ctr">
            <a:noAutofit/>
          </a:bodyPr>
          <a:lstStyle>
            <a:lvl1pPr>
              <a:lnSpc>
                <a:spcPct val="100000"/>
              </a:lnSpc>
              <a:spcBef>
                <a:spcPts val="0"/>
              </a:spcBef>
              <a:defRPr sz="1600" b="1" baseline="0">
                <a:solidFill>
                  <a:schemeClr val="accent1"/>
                </a:solidFill>
                <a:latin typeface="+mn-lt"/>
                <a:ea typeface="+mn-ea"/>
                <a:cs typeface="+mn-cs"/>
                <a:sym typeface="+mn-lt"/>
              </a:defRPr>
            </a:lvl1pPr>
          </a:lstStyle>
          <a:p>
            <a:pPr lvl="0"/>
            <a:r>
              <a:rPr kumimoji="1" lang="en-US" altLang="ja-JP" dirty="0"/>
              <a:t>Header</a:t>
            </a:r>
            <a:r>
              <a:rPr kumimoji="1" lang="ja-JP" altLang="en-US" dirty="0"/>
              <a:t>を入力（スライドタイトル）</a:t>
            </a:r>
          </a:p>
        </p:txBody>
      </p:sp>
      <p:sp>
        <p:nvSpPr>
          <p:cNvPr id="3" name="タイトル 2"/>
          <p:cNvSpPr>
            <a:spLocks noGrp="1"/>
          </p:cNvSpPr>
          <p:nvPr>
            <p:ph type="title" hasCustomPrompt="1"/>
          </p:nvPr>
        </p:nvSpPr>
        <p:spPr bwMode="gray"/>
        <p:txBody>
          <a:bodyPr vert="horz"/>
          <a:lstStyle>
            <a:lvl1pPr>
              <a:defRPr>
                <a:latin typeface="+mj-lt"/>
                <a:ea typeface="+mj-ea"/>
                <a:cs typeface="+mj-cs"/>
                <a:sym typeface="+mj-lt"/>
              </a:defRPr>
            </a:lvl1pPr>
          </a:lstStyle>
          <a:p>
            <a:r>
              <a:rPr lang="ja-JP" altLang="en-US" dirty="0"/>
              <a:t>キーメッセージを入力（本スライドで一番伝えたいこと＜名詞止め・体言止め不可＞）</a:t>
            </a:r>
            <a:endParaRPr kumimoji="1" lang="ja-JP" altLang="en-US" dirty="0"/>
          </a:p>
        </p:txBody>
      </p:sp>
    </p:spTree>
    <p:extLst>
      <p:ext uri="{BB962C8B-B14F-4D97-AF65-F5344CB8AC3E}">
        <p14:creationId xmlns:p14="http://schemas.microsoft.com/office/powerpoint/2010/main" val="1383826657"/>
      </p:ext>
    </p:extLst>
  </p:cSld>
  <p:clrMapOvr>
    <a:masterClrMapping/>
  </p:clrMapOvr>
  <p:hf hdr="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基本版）背表紙_白_A4">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3969854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テキスト ボックス 6">
            <a:extLst>
              <a:ext uri="{FF2B5EF4-FFF2-40B4-BE49-F238E27FC236}">
                <a16:creationId xmlns:a16="http://schemas.microsoft.com/office/drawing/2014/main" id="{A03F3504-9539-4146-B3C1-F25407A51609}"/>
              </a:ext>
            </a:extLst>
          </p:cNvPr>
          <p:cNvSpPr txBox="1"/>
          <p:nvPr userDrawn="1"/>
        </p:nvSpPr>
        <p:spPr bwMode="gray">
          <a:xfrm>
            <a:off x="8041197" y="6517421"/>
            <a:ext cx="1402628" cy="256480"/>
          </a:xfrm>
          <a:prstGeom prst="rect">
            <a:avLst/>
          </a:prstGeom>
          <a:noFill/>
        </p:spPr>
        <p:txBody>
          <a:bodyPr wrap="none" lIns="0" tIns="0" rIns="0" bIns="0" rtlCol="0">
            <a:spAutoFit/>
          </a:bodyPr>
          <a:lstStyle/>
          <a:p>
            <a:pPr algn="l">
              <a:lnSpc>
                <a:spcPts val="950"/>
              </a:lnSpc>
            </a:pPr>
            <a:r>
              <a:rPr kumimoji="1" lang="en-US" altLang="ja-JP" sz="800" dirty="0">
                <a:latin typeface="+mn-lt"/>
                <a:cs typeface="+mn-cs"/>
                <a:sym typeface="+mn-lt"/>
              </a:rPr>
              <a:t>Member of</a:t>
            </a:r>
            <a:br>
              <a:rPr kumimoji="1" lang="en-US" altLang="ja-JP" sz="800" dirty="0">
                <a:latin typeface="+mn-lt"/>
                <a:cs typeface="+mn-cs"/>
                <a:sym typeface="+mn-lt"/>
              </a:rPr>
            </a:br>
            <a:r>
              <a:rPr kumimoji="1" lang="en-US" altLang="ja-JP" sz="800" b="1" dirty="0">
                <a:latin typeface="+mn-lt"/>
                <a:cs typeface="+mn-cs"/>
                <a:sym typeface="+mn-lt"/>
              </a:rPr>
              <a:t>Deloitte Touche Tohmatsu Limited</a:t>
            </a:r>
            <a:endParaRPr kumimoji="1" lang="ja-JP" altLang="en-US" sz="800" b="1" dirty="0">
              <a:latin typeface="+mn-lt"/>
              <a:cs typeface="+mn-cs"/>
              <a:sym typeface="+mn-lt"/>
            </a:endParaRPr>
          </a:p>
        </p:txBody>
      </p:sp>
      <p:sp>
        <p:nvSpPr>
          <p:cNvPr id="14" name="テキスト プレースホルダー 13">
            <a:extLst>
              <a:ext uri="{FF2B5EF4-FFF2-40B4-BE49-F238E27FC236}">
                <a16:creationId xmlns:a16="http://schemas.microsoft.com/office/drawing/2014/main" id="{4D4831B1-A04A-42C3-BD52-942B25744B6D}"/>
              </a:ext>
            </a:extLst>
          </p:cNvPr>
          <p:cNvSpPr>
            <a:spLocks noGrp="1"/>
          </p:cNvSpPr>
          <p:nvPr>
            <p:ph type="body" sz="quarter" idx="10"/>
          </p:nvPr>
        </p:nvSpPr>
        <p:spPr bwMode="gray">
          <a:xfrm>
            <a:off x="417600" y="6336000"/>
            <a:ext cx="7020000" cy="127856"/>
          </a:xfrm>
        </p:spPr>
        <p:txBody>
          <a:bodyPr anchor="b" anchorCtr="0">
            <a:spAutoFit/>
          </a:bodyPr>
          <a:lstStyle>
            <a:lvl1pPr>
              <a:defRPr sz="800">
                <a:cs typeface="+mn-cs"/>
              </a:defRPr>
            </a:lvl1pPr>
          </a:lstStyle>
          <a:p>
            <a:pPr lvl="0"/>
            <a:r>
              <a:rPr kumimoji="1" lang="ja-JP" altLang="en-US"/>
              <a:t>マスター テキストの書式設定</a:t>
            </a:r>
          </a:p>
        </p:txBody>
      </p:sp>
      <p:pic>
        <p:nvPicPr>
          <p:cNvPr id="18" name="図 17">
            <a:extLst>
              <a:ext uri="{FF2B5EF4-FFF2-40B4-BE49-F238E27FC236}">
                <a16:creationId xmlns:a16="http://schemas.microsoft.com/office/drawing/2014/main" id="{7F14F7E8-2C42-4BD2-8B4C-7C658763AB7B}"/>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bwMode="gray">
          <a:xfrm>
            <a:off x="417600" y="432000"/>
            <a:ext cx="1872000" cy="587972"/>
          </a:xfrm>
          <a:prstGeom prst="rect">
            <a:avLst/>
          </a:prstGeom>
        </p:spPr>
      </p:pic>
      <p:sp>
        <p:nvSpPr>
          <p:cNvPr id="8" name="Text Box 37">
            <a:extLst>
              <a:ext uri="{FF2B5EF4-FFF2-40B4-BE49-F238E27FC236}">
                <a16:creationId xmlns:a16="http://schemas.microsoft.com/office/drawing/2014/main" id="{D6BA3D81-CAD1-43DC-A531-54F7C4DC8DF8}"/>
              </a:ext>
            </a:extLst>
          </p:cNvPr>
          <p:cNvSpPr txBox="1">
            <a:spLocks noChangeArrowheads="1"/>
          </p:cNvSpPr>
          <p:nvPr userDrawn="1"/>
        </p:nvSpPr>
        <p:spPr bwMode="gray">
          <a:xfrm>
            <a:off x="417600" y="6588000"/>
            <a:ext cx="4356000" cy="169200"/>
          </a:xfrm>
          <a:prstGeom prst="rect">
            <a:avLst/>
          </a:prstGeom>
          <a:noFill/>
          <a:ln w="9525">
            <a:noFill/>
            <a:miter lim="800000"/>
            <a:headEnd/>
            <a:tailEnd/>
          </a:ln>
          <a:effectLst/>
        </p:spPr>
        <p:txBody>
          <a:bodyPr wrap="none" lIns="0" tIns="0" rIns="0" bIns="0" anchor="b" anchorCtr="0">
            <a:noAutofit/>
          </a:bodyPr>
          <a:lstStyle/>
          <a:p>
            <a:pPr algn="l" rtl="0" eaLnBrk="0" fontAlgn="base" hangingPunct="0">
              <a:spcBef>
                <a:spcPct val="50000"/>
              </a:spcBef>
              <a:spcAft>
                <a:spcPct val="0"/>
              </a:spcAft>
            </a:pPr>
            <a:r>
              <a:rPr lang="en-US" altLang="ja-JP" sz="800" kern="1200" dirty="0">
                <a:solidFill>
                  <a:schemeClr val="tx1"/>
                </a:solidFill>
                <a:latin typeface="+mn-lt"/>
                <a:ea typeface="+mn-ea"/>
                <a:cs typeface="+mn-cs"/>
                <a:sym typeface="+mn-lt"/>
              </a:rPr>
              <a:t>© 2022. For information, contact Deloitte Tohmatsu Group.</a:t>
            </a:r>
          </a:p>
        </p:txBody>
      </p:sp>
      <p:pic>
        <p:nvPicPr>
          <p:cNvPr id="4" name="図 3">
            <a:extLst>
              <a:ext uri="{FF2B5EF4-FFF2-40B4-BE49-F238E27FC236}">
                <a16:creationId xmlns:a16="http://schemas.microsoft.com/office/drawing/2014/main" id="{784D5B73-DF9C-49AC-94A2-96EF6F33C255}"/>
              </a:ext>
            </a:extLst>
          </p:cNvPr>
          <p:cNvPicPr>
            <a:picLocks noChangeAspect="1"/>
          </p:cNvPicPr>
          <p:nvPr userDrawn="1"/>
        </p:nvPicPr>
        <p:blipFill>
          <a:blip r:embed="rId6"/>
          <a:stretch>
            <a:fillRect/>
          </a:stretch>
        </p:blipFill>
        <p:spPr bwMode="gray">
          <a:xfrm>
            <a:off x="8050925" y="5472502"/>
            <a:ext cx="1440000" cy="873777"/>
          </a:xfrm>
          <a:prstGeom prst="rect">
            <a:avLst/>
          </a:prstGeom>
        </p:spPr>
      </p:pic>
    </p:spTree>
    <p:extLst>
      <p:ext uri="{BB962C8B-B14F-4D97-AF65-F5344CB8AC3E}">
        <p14:creationId xmlns:p14="http://schemas.microsoft.com/office/powerpoint/2010/main" val="1180930575"/>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基本版）背表紙_黒_A4">
    <p:bg bwMode="gray">
      <p:bgPr>
        <a:solidFill>
          <a:schemeClr val="tx1"/>
        </a:solidFill>
        <a:effectLst/>
      </p:bgPr>
    </p:bg>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24423403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テキスト ボックス 6">
            <a:extLst>
              <a:ext uri="{FF2B5EF4-FFF2-40B4-BE49-F238E27FC236}">
                <a16:creationId xmlns:a16="http://schemas.microsoft.com/office/drawing/2014/main" id="{A03F3504-9539-4146-B3C1-F25407A51609}"/>
              </a:ext>
            </a:extLst>
          </p:cNvPr>
          <p:cNvSpPr txBox="1"/>
          <p:nvPr userDrawn="1"/>
        </p:nvSpPr>
        <p:spPr bwMode="gray">
          <a:xfrm>
            <a:off x="8041197" y="6517421"/>
            <a:ext cx="1402628" cy="256480"/>
          </a:xfrm>
          <a:prstGeom prst="rect">
            <a:avLst/>
          </a:prstGeom>
          <a:noFill/>
        </p:spPr>
        <p:txBody>
          <a:bodyPr wrap="none" lIns="0" tIns="0" rIns="0" bIns="0" rtlCol="0">
            <a:spAutoFit/>
          </a:bodyPr>
          <a:lstStyle/>
          <a:p>
            <a:pPr algn="l">
              <a:lnSpc>
                <a:spcPts val="950"/>
              </a:lnSpc>
            </a:pPr>
            <a:r>
              <a:rPr kumimoji="1" lang="en-US" altLang="ja-JP" sz="800" dirty="0">
                <a:solidFill>
                  <a:schemeClr val="bg1"/>
                </a:solidFill>
                <a:latin typeface="+mn-lt"/>
                <a:cs typeface="+mn-cs"/>
                <a:sym typeface="+mn-lt"/>
              </a:rPr>
              <a:t>Member of</a:t>
            </a:r>
            <a:br>
              <a:rPr kumimoji="1" lang="en-US" altLang="ja-JP" sz="800" dirty="0">
                <a:solidFill>
                  <a:schemeClr val="bg1"/>
                </a:solidFill>
                <a:latin typeface="+mn-lt"/>
                <a:cs typeface="+mn-cs"/>
                <a:sym typeface="+mn-lt"/>
              </a:rPr>
            </a:br>
            <a:r>
              <a:rPr kumimoji="1" lang="en-US" altLang="ja-JP" sz="800" b="1" dirty="0">
                <a:solidFill>
                  <a:schemeClr val="bg1"/>
                </a:solidFill>
                <a:latin typeface="+mn-lt"/>
                <a:cs typeface="+mn-cs"/>
                <a:sym typeface="+mn-lt"/>
              </a:rPr>
              <a:t>Deloitte Touche Tohmatsu Limited</a:t>
            </a:r>
            <a:endParaRPr kumimoji="1" lang="ja-JP" altLang="en-US" sz="800" b="1" dirty="0">
              <a:solidFill>
                <a:schemeClr val="bg1"/>
              </a:solidFill>
              <a:latin typeface="+mn-lt"/>
              <a:cs typeface="+mn-cs"/>
              <a:sym typeface="+mn-lt"/>
            </a:endParaRPr>
          </a:p>
        </p:txBody>
      </p:sp>
      <p:sp>
        <p:nvSpPr>
          <p:cNvPr id="11" name="テキスト プレースホルダー 13">
            <a:extLst>
              <a:ext uri="{FF2B5EF4-FFF2-40B4-BE49-F238E27FC236}">
                <a16:creationId xmlns:a16="http://schemas.microsoft.com/office/drawing/2014/main" id="{EC10764A-D9E5-4773-9998-E6E340EF200C}"/>
              </a:ext>
            </a:extLst>
          </p:cNvPr>
          <p:cNvSpPr>
            <a:spLocks noGrp="1"/>
          </p:cNvSpPr>
          <p:nvPr>
            <p:ph type="body" sz="quarter" idx="10"/>
          </p:nvPr>
        </p:nvSpPr>
        <p:spPr bwMode="gray">
          <a:xfrm>
            <a:off x="417600" y="6336000"/>
            <a:ext cx="7020000" cy="127856"/>
          </a:xfrm>
        </p:spPr>
        <p:txBody>
          <a:bodyPr anchor="b" anchorCtr="0">
            <a:spAutoFit/>
          </a:bodyPr>
          <a:lstStyle>
            <a:lvl1pPr>
              <a:defRPr sz="800">
                <a:solidFill>
                  <a:schemeClr val="bg1"/>
                </a:solidFill>
                <a:cs typeface="+mn-cs"/>
              </a:defRPr>
            </a:lvl1pPr>
          </a:lstStyle>
          <a:p>
            <a:pPr lvl="0"/>
            <a:r>
              <a:rPr kumimoji="1" lang="ja-JP" altLang="en-US"/>
              <a:t>マスター テキストの書式設定</a:t>
            </a:r>
          </a:p>
        </p:txBody>
      </p:sp>
      <p:pic>
        <p:nvPicPr>
          <p:cNvPr id="13" name="図 12">
            <a:extLst>
              <a:ext uri="{FF2B5EF4-FFF2-40B4-BE49-F238E27FC236}">
                <a16:creationId xmlns:a16="http://schemas.microsoft.com/office/drawing/2014/main" id="{08C8D089-6B7B-4D22-A423-606FF0A07235}"/>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bwMode="gray">
          <a:xfrm>
            <a:off x="417601" y="432000"/>
            <a:ext cx="1870453" cy="586800"/>
          </a:xfrm>
          <a:prstGeom prst="rect">
            <a:avLst/>
          </a:prstGeom>
        </p:spPr>
      </p:pic>
      <p:sp>
        <p:nvSpPr>
          <p:cNvPr id="8" name="Text Box 37">
            <a:extLst>
              <a:ext uri="{FF2B5EF4-FFF2-40B4-BE49-F238E27FC236}">
                <a16:creationId xmlns:a16="http://schemas.microsoft.com/office/drawing/2014/main" id="{8ECAF025-B44C-4744-8C34-DBC751A55D36}"/>
              </a:ext>
            </a:extLst>
          </p:cNvPr>
          <p:cNvSpPr txBox="1">
            <a:spLocks noChangeArrowheads="1"/>
          </p:cNvSpPr>
          <p:nvPr userDrawn="1"/>
        </p:nvSpPr>
        <p:spPr bwMode="gray">
          <a:xfrm>
            <a:off x="417600" y="6588000"/>
            <a:ext cx="4356000" cy="169200"/>
          </a:xfrm>
          <a:prstGeom prst="rect">
            <a:avLst/>
          </a:prstGeom>
          <a:noFill/>
          <a:ln w="9525">
            <a:noFill/>
            <a:miter lim="800000"/>
            <a:headEnd/>
            <a:tailEnd/>
          </a:ln>
          <a:effectLst/>
        </p:spPr>
        <p:txBody>
          <a:bodyPr wrap="none" lIns="0" tIns="0" rIns="0" bIns="0" anchor="b" anchorCtr="0">
            <a:noAutofit/>
          </a:bodyPr>
          <a:lstStyle/>
          <a:p>
            <a:pPr algn="l" rtl="0" eaLnBrk="0" fontAlgn="base" hangingPunct="0">
              <a:spcBef>
                <a:spcPct val="50000"/>
              </a:spcBef>
              <a:spcAft>
                <a:spcPct val="0"/>
              </a:spcAft>
            </a:pPr>
            <a:r>
              <a:rPr lang="en-US" altLang="ja-JP" sz="800" kern="1200" dirty="0">
                <a:solidFill>
                  <a:schemeClr val="bg1"/>
                </a:solidFill>
                <a:latin typeface="+mn-lt"/>
                <a:ea typeface="+mn-ea"/>
                <a:cs typeface="+mn-cs"/>
                <a:sym typeface="+mn-lt"/>
              </a:rPr>
              <a:t>© 2022. For information, contact Deloitte Tohmatsu Group.</a:t>
            </a:r>
          </a:p>
        </p:txBody>
      </p:sp>
      <p:pic>
        <p:nvPicPr>
          <p:cNvPr id="6" name="図 5">
            <a:extLst>
              <a:ext uri="{FF2B5EF4-FFF2-40B4-BE49-F238E27FC236}">
                <a16:creationId xmlns:a16="http://schemas.microsoft.com/office/drawing/2014/main" id="{EA662424-EC38-41B4-918D-98953BBCEA84}"/>
              </a:ext>
            </a:extLst>
          </p:cNvPr>
          <p:cNvPicPr>
            <a:picLocks noChangeAspect="1"/>
          </p:cNvPicPr>
          <p:nvPr userDrawn="1"/>
        </p:nvPicPr>
        <p:blipFill>
          <a:blip r:embed="rId6"/>
          <a:stretch>
            <a:fillRect/>
          </a:stretch>
        </p:blipFill>
        <p:spPr bwMode="gray">
          <a:xfrm>
            <a:off x="8050925" y="5472497"/>
            <a:ext cx="1440000" cy="873777"/>
          </a:xfrm>
          <a:prstGeom prst="rect">
            <a:avLst/>
          </a:prstGeom>
        </p:spPr>
      </p:pic>
    </p:spTree>
    <p:extLst>
      <p:ext uri="{BB962C8B-B14F-4D97-AF65-F5344CB8AC3E}">
        <p14:creationId xmlns:p14="http://schemas.microsoft.com/office/powerpoint/2010/main" val="4146853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基本版）背表紙_白_トーマツロゴ_A4">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14415864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テキスト ボックス 6">
            <a:extLst>
              <a:ext uri="{FF2B5EF4-FFF2-40B4-BE49-F238E27FC236}">
                <a16:creationId xmlns:a16="http://schemas.microsoft.com/office/drawing/2014/main" id="{A03F3504-9539-4146-B3C1-F25407A51609}"/>
              </a:ext>
            </a:extLst>
          </p:cNvPr>
          <p:cNvSpPr txBox="1"/>
          <p:nvPr userDrawn="1"/>
        </p:nvSpPr>
        <p:spPr bwMode="gray">
          <a:xfrm>
            <a:off x="8041197" y="6517421"/>
            <a:ext cx="1402628" cy="256480"/>
          </a:xfrm>
          <a:prstGeom prst="rect">
            <a:avLst/>
          </a:prstGeom>
          <a:noFill/>
        </p:spPr>
        <p:txBody>
          <a:bodyPr wrap="none" lIns="0" tIns="0" rIns="0" bIns="0" rtlCol="0">
            <a:spAutoFit/>
          </a:bodyPr>
          <a:lstStyle/>
          <a:p>
            <a:pPr algn="l">
              <a:lnSpc>
                <a:spcPts val="950"/>
              </a:lnSpc>
            </a:pPr>
            <a:r>
              <a:rPr kumimoji="1" lang="en-US" altLang="ja-JP" sz="800" dirty="0">
                <a:latin typeface="+mn-lt"/>
                <a:cs typeface="+mn-cs"/>
                <a:sym typeface="+mn-lt"/>
              </a:rPr>
              <a:t>Member of</a:t>
            </a:r>
            <a:br>
              <a:rPr kumimoji="1" lang="en-US" altLang="ja-JP" sz="800" dirty="0">
                <a:latin typeface="+mn-lt"/>
                <a:cs typeface="+mn-cs"/>
                <a:sym typeface="+mn-lt"/>
              </a:rPr>
            </a:br>
            <a:r>
              <a:rPr kumimoji="1" lang="en-US" altLang="ja-JP" sz="800" b="1" dirty="0">
                <a:latin typeface="+mn-lt"/>
                <a:cs typeface="+mn-cs"/>
                <a:sym typeface="+mn-lt"/>
              </a:rPr>
              <a:t>Deloitte Touche Tohmatsu Limited</a:t>
            </a:r>
            <a:endParaRPr kumimoji="1" lang="ja-JP" altLang="en-US" sz="800" b="1" dirty="0">
              <a:latin typeface="+mn-lt"/>
              <a:cs typeface="+mn-cs"/>
              <a:sym typeface="+mn-lt"/>
            </a:endParaRPr>
          </a:p>
        </p:txBody>
      </p:sp>
      <p:sp>
        <p:nvSpPr>
          <p:cNvPr id="10" name="テキスト プレースホルダー 13">
            <a:extLst>
              <a:ext uri="{FF2B5EF4-FFF2-40B4-BE49-F238E27FC236}">
                <a16:creationId xmlns:a16="http://schemas.microsoft.com/office/drawing/2014/main" id="{8D7302B4-C3B2-43C1-A9E9-2DFB590FF1E9}"/>
              </a:ext>
            </a:extLst>
          </p:cNvPr>
          <p:cNvSpPr>
            <a:spLocks noGrp="1"/>
          </p:cNvSpPr>
          <p:nvPr>
            <p:ph type="body" sz="quarter" idx="10"/>
          </p:nvPr>
        </p:nvSpPr>
        <p:spPr bwMode="gray">
          <a:xfrm>
            <a:off x="417600" y="6336000"/>
            <a:ext cx="7020000" cy="127856"/>
          </a:xfrm>
        </p:spPr>
        <p:txBody>
          <a:bodyPr anchor="b" anchorCtr="0">
            <a:spAutoFit/>
          </a:bodyPr>
          <a:lstStyle>
            <a:lvl1pPr>
              <a:defRPr sz="800">
                <a:cs typeface="+mn-cs"/>
              </a:defRPr>
            </a:lvl1pPr>
          </a:lstStyle>
          <a:p>
            <a:pPr lvl="0"/>
            <a:r>
              <a:rPr kumimoji="1" lang="ja-JP" altLang="en-US"/>
              <a:t>マスター テキストの書式設定</a:t>
            </a:r>
          </a:p>
        </p:txBody>
      </p:sp>
      <p:pic>
        <p:nvPicPr>
          <p:cNvPr id="13" name="図 12">
            <a:extLst>
              <a:ext uri="{FF2B5EF4-FFF2-40B4-BE49-F238E27FC236}">
                <a16:creationId xmlns:a16="http://schemas.microsoft.com/office/drawing/2014/main" id="{881D215A-DF31-4FC4-A706-4B6A3613D035}"/>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a:stretch/>
        </p:blipFill>
        <p:spPr bwMode="gray">
          <a:xfrm>
            <a:off x="416496" y="431005"/>
            <a:ext cx="3447786" cy="586800"/>
          </a:xfrm>
          <a:prstGeom prst="rect">
            <a:avLst/>
          </a:prstGeom>
          <a:noFill/>
          <a:ln>
            <a:noFill/>
          </a:ln>
        </p:spPr>
      </p:pic>
      <p:sp>
        <p:nvSpPr>
          <p:cNvPr id="8" name="Text Box 37">
            <a:extLst>
              <a:ext uri="{FF2B5EF4-FFF2-40B4-BE49-F238E27FC236}">
                <a16:creationId xmlns:a16="http://schemas.microsoft.com/office/drawing/2014/main" id="{5FB43949-A16F-4CF9-89FA-2868A80FA4F7}"/>
              </a:ext>
            </a:extLst>
          </p:cNvPr>
          <p:cNvSpPr txBox="1">
            <a:spLocks noChangeArrowheads="1"/>
          </p:cNvSpPr>
          <p:nvPr userDrawn="1"/>
        </p:nvSpPr>
        <p:spPr bwMode="gray">
          <a:xfrm>
            <a:off x="417600" y="6588000"/>
            <a:ext cx="4356000" cy="169200"/>
          </a:xfrm>
          <a:prstGeom prst="rect">
            <a:avLst/>
          </a:prstGeom>
          <a:noFill/>
          <a:ln w="9525">
            <a:noFill/>
            <a:miter lim="800000"/>
            <a:headEnd/>
            <a:tailEnd/>
          </a:ln>
          <a:effectLst/>
        </p:spPr>
        <p:txBody>
          <a:bodyPr wrap="none" lIns="0" tIns="0" rIns="0" bIns="0" anchor="b" anchorCtr="0">
            <a:noAutofit/>
          </a:bodyPr>
          <a:lstStyle/>
          <a:p>
            <a:pPr algn="l" rtl="0" eaLnBrk="0" fontAlgn="base" hangingPunct="0">
              <a:spcBef>
                <a:spcPct val="50000"/>
              </a:spcBef>
              <a:spcAft>
                <a:spcPct val="0"/>
              </a:spcAft>
            </a:pPr>
            <a:r>
              <a:rPr lang="en-US" altLang="ja-JP" sz="800" kern="1200" dirty="0">
                <a:solidFill>
                  <a:schemeClr val="tx1"/>
                </a:solidFill>
                <a:latin typeface="+mn-lt"/>
                <a:ea typeface="+mn-ea"/>
                <a:cs typeface="+mn-cs"/>
                <a:sym typeface="+mn-lt"/>
              </a:rPr>
              <a:t>© 2022. For information, contact Deloitte Tohmatsu Group.</a:t>
            </a:r>
          </a:p>
        </p:txBody>
      </p:sp>
      <p:pic>
        <p:nvPicPr>
          <p:cNvPr id="12" name="図 11">
            <a:extLst>
              <a:ext uri="{FF2B5EF4-FFF2-40B4-BE49-F238E27FC236}">
                <a16:creationId xmlns:a16="http://schemas.microsoft.com/office/drawing/2014/main" id="{4770B572-0E41-4F38-9C69-20D76FA470AF}"/>
              </a:ext>
            </a:extLst>
          </p:cNvPr>
          <p:cNvPicPr>
            <a:picLocks noChangeAspect="1"/>
          </p:cNvPicPr>
          <p:nvPr userDrawn="1"/>
        </p:nvPicPr>
        <p:blipFill>
          <a:blip r:embed="rId6"/>
          <a:stretch>
            <a:fillRect/>
          </a:stretch>
        </p:blipFill>
        <p:spPr bwMode="gray">
          <a:xfrm>
            <a:off x="8050925" y="5472502"/>
            <a:ext cx="1440000" cy="873777"/>
          </a:xfrm>
          <a:prstGeom prst="rect">
            <a:avLst/>
          </a:prstGeom>
        </p:spPr>
      </p:pic>
    </p:spTree>
    <p:extLst>
      <p:ext uri="{BB962C8B-B14F-4D97-AF65-F5344CB8AC3E}">
        <p14:creationId xmlns:p14="http://schemas.microsoft.com/office/powerpoint/2010/main" val="3484669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基本版）背表紙_黒_トーマツロゴ_A4">
    <p:bg bwMode="gray">
      <p:bgPr>
        <a:solidFill>
          <a:schemeClr val="tx1"/>
        </a:solidFill>
        <a:effectLst/>
      </p:bgPr>
    </p:bg>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76990046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テキスト ボックス 6">
            <a:extLst>
              <a:ext uri="{FF2B5EF4-FFF2-40B4-BE49-F238E27FC236}">
                <a16:creationId xmlns:a16="http://schemas.microsoft.com/office/drawing/2014/main" id="{A03F3504-9539-4146-B3C1-F25407A51609}"/>
              </a:ext>
            </a:extLst>
          </p:cNvPr>
          <p:cNvSpPr txBox="1"/>
          <p:nvPr userDrawn="1"/>
        </p:nvSpPr>
        <p:spPr bwMode="gray">
          <a:xfrm>
            <a:off x="8041197" y="6517421"/>
            <a:ext cx="1402628" cy="256480"/>
          </a:xfrm>
          <a:prstGeom prst="rect">
            <a:avLst/>
          </a:prstGeom>
          <a:noFill/>
        </p:spPr>
        <p:txBody>
          <a:bodyPr wrap="none" lIns="0" tIns="0" rIns="0" bIns="0" rtlCol="0">
            <a:spAutoFit/>
          </a:bodyPr>
          <a:lstStyle/>
          <a:p>
            <a:pPr algn="l">
              <a:lnSpc>
                <a:spcPts val="950"/>
              </a:lnSpc>
            </a:pPr>
            <a:r>
              <a:rPr kumimoji="1" lang="en-US" altLang="ja-JP" sz="800" dirty="0">
                <a:solidFill>
                  <a:schemeClr val="bg1"/>
                </a:solidFill>
                <a:latin typeface="+mn-lt"/>
                <a:cs typeface="+mn-cs"/>
                <a:sym typeface="+mn-lt"/>
              </a:rPr>
              <a:t>Member of</a:t>
            </a:r>
            <a:br>
              <a:rPr kumimoji="1" lang="en-US" altLang="ja-JP" sz="800" dirty="0">
                <a:solidFill>
                  <a:schemeClr val="bg1"/>
                </a:solidFill>
                <a:latin typeface="+mn-lt"/>
                <a:cs typeface="+mn-cs"/>
                <a:sym typeface="+mn-lt"/>
              </a:rPr>
            </a:br>
            <a:r>
              <a:rPr kumimoji="1" lang="en-US" altLang="ja-JP" sz="800" b="1" dirty="0">
                <a:solidFill>
                  <a:schemeClr val="bg1"/>
                </a:solidFill>
                <a:latin typeface="+mn-lt"/>
                <a:cs typeface="+mn-cs"/>
                <a:sym typeface="+mn-lt"/>
              </a:rPr>
              <a:t>Deloitte Touche Tohmatsu Limited</a:t>
            </a:r>
            <a:endParaRPr kumimoji="1" lang="ja-JP" altLang="en-US" sz="800" b="1" dirty="0">
              <a:solidFill>
                <a:schemeClr val="bg1"/>
              </a:solidFill>
              <a:latin typeface="+mn-lt"/>
              <a:cs typeface="+mn-cs"/>
              <a:sym typeface="+mn-lt"/>
            </a:endParaRPr>
          </a:p>
        </p:txBody>
      </p:sp>
      <p:sp>
        <p:nvSpPr>
          <p:cNvPr id="10" name="テキスト プレースホルダー 13">
            <a:extLst>
              <a:ext uri="{FF2B5EF4-FFF2-40B4-BE49-F238E27FC236}">
                <a16:creationId xmlns:a16="http://schemas.microsoft.com/office/drawing/2014/main" id="{98ED7F2A-D8F8-44B8-9950-656D3B6AC777}"/>
              </a:ext>
            </a:extLst>
          </p:cNvPr>
          <p:cNvSpPr>
            <a:spLocks noGrp="1"/>
          </p:cNvSpPr>
          <p:nvPr>
            <p:ph type="body" sz="quarter" idx="10"/>
          </p:nvPr>
        </p:nvSpPr>
        <p:spPr bwMode="gray">
          <a:xfrm>
            <a:off x="417600" y="6336000"/>
            <a:ext cx="7020000" cy="127856"/>
          </a:xfrm>
        </p:spPr>
        <p:txBody>
          <a:bodyPr anchor="b" anchorCtr="0">
            <a:spAutoFit/>
          </a:bodyPr>
          <a:lstStyle>
            <a:lvl1pPr>
              <a:defRPr sz="800">
                <a:solidFill>
                  <a:schemeClr val="bg1"/>
                </a:solidFill>
                <a:cs typeface="+mn-cs"/>
              </a:defRPr>
            </a:lvl1pPr>
          </a:lstStyle>
          <a:p>
            <a:pPr lvl="0"/>
            <a:r>
              <a:rPr kumimoji="1" lang="ja-JP" altLang="en-US"/>
              <a:t>マスター テキストの書式設定</a:t>
            </a:r>
          </a:p>
        </p:txBody>
      </p:sp>
      <p:pic>
        <p:nvPicPr>
          <p:cNvPr id="13" name="図 12">
            <a:extLst>
              <a:ext uri="{FF2B5EF4-FFF2-40B4-BE49-F238E27FC236}">
                <a16:creationId xmlns:a16="http://schemas.microsoft.com/office/drawing/2014/main" id="{66211CF3-AF55-4BB2-ABA6-DFDFA3C5155C}"/>
              </a:ext>
            </a:extLst>
          </p:cNvPr>
          <p:cNvPicPr>
            <a:picLocks noChangeAspect="1"/>
          </p:cNvPicPr>
          <p:nvPr userDrawn="1"/>
        </p:nvPicPr>
        <p:blipFill rotWithShape="1">
          <a:blip r:embed="rId5">
            <a:extLst>
              <a:ext uri="{28A0092B-C50C-407E-A947-70E740481C1C}">
                <a14:useLocalDpi xmlns:a14="http://schemas.microsoft.com/office/drawing/2010/main" val="0"/>
              </a:ext>
            </a:extLst>
          </a:blip>
          <a:stretch/>
        </p:blipFill>
        <p:spPr bwMode="gray">
          <a:xfrm>
            <a:off x="417600" y="432000"/>
            <a:ext cx="3449948" cy="586076"/>
          </a:xfrm>
          <a:prstGeom prst="rect">
            <a:avLst/>
          </a:prstGeom>
        </p:spPr>
      </p:pic>
      <p:sp>
        <p:nvSpPr>
          <p:cNvPr id="9" name="Text Box 37">
            <a:extLst>
              <a:ext uri="{FF2B5EF4-FFF2-40B4-BE49-F238E27FC236}">
                <a16:creationId xmlns:a16="http://schemas.microsoft.com/office/drawing/2014/main" id="{97296455-89ED-4F08-B776-BE18D4C8DF8F}"/>
              </a:ext>
            </a:extLst>
          </p:cNvPr>
          <p:cNvSpPr txBox="1">
            <a:spLocks noChangeArrowheads="1"/>
          </p:cNvSpPr>
          <p:nvPr userDrawn="1"/>
        </p:nvSpPr>
        <p:spPr bwMode="gray">
          <a:xfrm>
            <a:off x="417600" y="6588000"/>
            <a:ext cx="4356000" cy="169200"/>
          </a:xfrm>
          <a:prstGeom prst="rect">
            <a:avLst/>
          </a:prstGeom>
          <a:noFill/>
          <a:ln w="9525">
            <a:noFill/>
            <a:miter lim="800000"/>
            <a:headEnd/>
            <a:tailEnd/>
          </a:ln>
          <a:effectLst/>
        </p:spPr>
        <p:txBody>
          <a:bodyPr wrap="none" lIns="0" tIns="0" rIns="0" bIns="0" anchor="b" anchorCtr="0">
            <a:noAutofit/>
          </a:bodyPr>
          <a:lstStyle/>
          <a:p>
            <a:pPr algn="l" rtl="0" eaLnBrk="0" fontAlgn="base" hangingPunct="0">
              <a:spcBef>
                <a:spcPct val="50000"/>
              </a:spcBef>
              <a:spcAft>
                <a:spcPct val="0"/>
              </a:spcAft>
            </a:pPr>
            <a:r>
              <a:rPr lang="en-US" altLang="ja-JP" sz="800" kern="1200" dirty="0">
                <a:solidFill>
                  <a:schemeClr val="bg1"/>
                </a:solidFill>
                <a:latin typeface="+mn-lt"/>
                <a:ea typeface="+mn-ea"/>
                <a:cs typeface="+mn-cs"/>
                <a:sym typeface="+mn-lt"/>
              </a:rPr>
              <a:t>© 2022. For information, contact Deloitte Tohmatsu Group.</a:t>
            </a:r>
          </a:p>
        </p:txBody>
      </p:sp>
      <p:pic>
        <p:nvPicPr>
          <p:cNvPr id="12" name="図 11">
            <a:extLst>
              <a:ext uri="{FF2B5EF4-FFF2-40B4-BE49-F238E27FC236}">
                <a16:creationId xmlns:a16="http://schemas.microsoft.com/office/drawing/2014/main" id="{D2BBA463-2249-4A4A-80B9-2AD354819623}"/>
              </a:ext>
            </a:extLst>
          </p:cNvPr>
          <p:cNvPicPr>
            <a:picLocks noChangeAspect="1"/>
          </p:cNvPicPr>
          <p:nvPr userDrawn="1"/>
        </p:nvPicPr>
        <p:blipFill>
          <a:blip r:embed="rId6"/>
          <a:stretch>
            <a:fillRect/>
          </a:stretch>
        </p:blipFill>
        <p:spPr bwMode="gray">
          <a:xfrm>
            <a:off x="8050925" y="5472497"/>
            <a:ext cx="1440000" cy="873777"/>
          </a:xfrm>
          <a:prstGeom prst="rect">
            <a:avLst/>
          </a:prstGeom>
        </p:spPr>
      </p:pic>
    </p:spTree>
    <p:extLst>
      <p:ext uri="{BB962C8B-B14F-4D97-AF65-F5344CB8AC3E}">
        <p14:creationId xmlns:p14="http://schemas.microsoft.com/office/powerpoint/2010/main" val="30874785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補足版） タイトルのみ_A4">
    <p:spTree>
      <p:nvGrpSpPr>
        <p:cNvPr id="1" name=""/>
        <p:cNvGrpSpPr/>
        <p:nvPr/>
      </p:nvGrpSpPr>
      <p:grpSpPr>
        <a:xfrm>
          <a:off x="0" y="0"/>
          <a:ext cx="0" cy="0"/>
          <a:chOff x="0" y="0"/>
          <a:chExt cx="0" cy="0"/>
        </a:xfrm>
      </p:grpSpPr>
      <p:graphicFrame>
        <p:nvGraphicFramePr>
          <p:cNvPr id="6" name="オブジェクト 5" hidden="1"/>
          <p:cNvGraphicFramePr>
            <a:graphicFrameLocks noChangeAspect="1"/>
          </p:cNvGraphicFramePr>
          <p:nvPr userDrawn="1">
            <p:custDataLst>
              <p:tags r:id="rId1"/>
            </p:custDataLst>
            <p:extLst>
              <p:ext uri="{D42A27DB-BD31-4B8C-83A1-F6EECF244321}">
                <p14:modId xmlns:p14="http://schemas.microsoft.com/office/powerpoint/2010/main" val="144004013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6" name="オブジェクト 5"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フッター プレースホルダ 2"/>
          <p:cNvSpPr>
            <a:spLocks noGrp="1"/>
          </p:cNvSpPr>
          <p:nvPr>
            <p:ph type="ftr" sz="quarter" idx="10"/>
          </p:nvPr>
        </p:nvSpPr>
        <p:spPr bwMode="gray">
          <a:xfrm>
            <a:off x="705600" y="6588000"/>
            <a:ext cx="4068000" cy="169200"/>
          </a:xfrm>
        </p:spPr>
        <p:txBody>
          <a:bodyPr/>
          <a:lstStyle>
            <a:lvl1pPr>
              <a:defRPr baseline="0">
                <a:solidFill>
                  <a:schemeClr val="tx1"/>
                </a:solidFill>
                <a:latin typeface="+mn-lt"/>
                <a:ea typeface="+mn-ea"/>
                <a:cs typeface="+mn-cs"/>
                <a:sym typeface="+mn-lt"/>
              </a:defRPr>
            </a:lvl1pPr>
          </a:lstStyle>
          <a:p>
            <a:r>
              <a:rPr lang="en-GB" altLang="en-GB"/>
              <a:t>DT Template A4</a:t>
            </a:r>
            <a:endParaRPr lang="en-GB" altLang="en-GB" dirty="0"/>
          </a:p>
        </p:txBody>
      </p:sp>
      <p:sp>
        <p:nvSpPr>
          <p:cNvPr id="4" name="スライド番号プレースホルダ 3"/>
          <p:cNvSpPr>
            <a:spLocks noGrp="1"/>
          </p:cNvSpPr>
          <p:nvPr>
            <p:ph type="sldNum" sz="quarter" idx="11"/>
          </p:nvPr>
        </p:nvSpPr>
        <p:spPr bwMode="gray"/>
        <p:txBody>
          <a:bodyPr/>
          <a:lstStyle>
            <a:lvl1pPr>
              <a:defRPr baseline="0">
                <a:solidFill>
                  <a:schemeClr val="tx1"/>
                </a:solidFill>
                <a:latin typeface="+mn-lt"/>
                <a:ea typeface="+mn-ea"/>
                <a:cs typeface="+mn-cs"/>
                <a:sym typeface="+mn-lt"/>
              </a:defRPr>
            </a:lvl1pPr>
          </a:lstStyle>
          <a:p>
            <a:fld id="{56E56C22-CD92-4A50-AAD1-E2171E0619BD}" type="slidenum">
              <a:rPr lang="ja-JP" altLang="en-US" smtClean="0"/>
              <a:pPr/>
              <a:t>‹#›</a:t>
            </a:fld>
            <a:endParaRPr lang="ja-JP" altLang="en-US" dirty="0"/>
          </a:p>
        </p:txBody>
      </p:sp>
      <p:sp>
        <p:nvSpPr>
          <p:cNvPr id="5" name="テキスト プレースホルダ 5"/>
          <p:cNvSpPr>
            <a:spLocks noGrp="1"/>
          </p:cNvSpPr>
          <p:nvPr>
            <p:ph type="body" sz="quarter" idx="14" hasCustomPrompt="1"/>
          </p:nvPr>
        </p:nvSpPr>
        <p:spPr bwMode="gray">
          <a:xfrm>
            <a:off x="417000" y="1009580"/>
            <a:ext cx="9072000" cy="468000"/>
          </a:xfrm>
          <a:prstGeom prst="rect">
            <a:avLst/>
          </a:prstGeom>
        </p:spPr>
        <p:txBody>
          <a:bodyPr lIns="0" tIns="0" rIns="0" bIns="0">
            <a:noAutofit/>
          </a:bodyPr>
          <a:lstStyle>
            <a:lvl1pPr marL="0" indent="0">
              <a:spcBef>
                <a:spcPts val="0"/>
              </a:spcBef>
              <a:defRPr sz="1400" baseline="0">
                <a:solidFill>
                  <a:schemeClr val="tx1"/>
                </a:solidFill>
                <a:latin typeface="+mn-lt"/>
                <a:ea typeface="+mn-ea"/>
                <a:cs typeface="+mn-cs"/>
                <a:sym typeface="+mn-lt"/>
              </a:defRPr>
            </a:lvl1pPr>
          </a:lstStyle>
          <a:p>
            <a:pPr lvl="0"/>
            <a:r>
              <a:rPr kumimoji="1" lang="ja-JP" altLang="en-US" dirty="0"/>
              <a:t>補足文を入力（キーメッセージを補足する内容＜</a:t>
            </a:r>
            <a:r>
              <a:rPr kumimoji="1" lang="en-US" altLang="ja-JP" dirty="0"/>
              <a:t>2</a:t>
            </a:r>
            <a:r>
              <a:rPr kumimoji="1" lang="ja-JP" altLang="en-US" dirty="0"/>
              <a:t>行以内＞）</a:t>
            </a:r>
          </a:p>
        </p:txBody>
      </p:sp>
      <p:sp>
        <p:nvSpPr>
          <p:cNvPr id="8" name="テキスト プレースホルダー 7"/>
          <p:cNvSpPr>
            <a:spLocks noGrp="1"/>
          </p:cNvSpPr>
          <p:nvPr>
            <p:ph type="body" sz="quarter" idx="15" hasCustomPrompt="1"/>
          </p:nvPr>
        </p:nvSpPr>
        <p:spPr bwMode="gray">
          <a:xfrm>
            <a:off x="417000" y="1476000"/>
            <a:ext cx="4356000" cy="468000"/>
          </a:xfrm>
          <a:prstGeom prst="rect">
            <a:avLst/>
          </a:prstGeom>
        </p:spPr>
        <p:txBody>
          <a:bodyPr wrap="none" anchor="ctr">
            <a:noAutofit/>
          </a:bodyPr>
          <a:lstStyle>
            <a:lvl1pPr>
              <a:lnSpc>
                <a:spcPct val="100000"/>
              </a:lnSpc>
              <a:spcBef>
                <a:spcPts val="0"/>
              </a:spcBef>
              <a:defRPr sz="1600" b="1" baseline="0">
                <a:solidFill>
                  <a:schemeClr val="accent1"/>
                </a:solidFill>
                <a:latin typeface="+mn-lt"/>
                <a:ea typeface="+mn-ea"/>
                <a:cs typeface="+mn-cs"/>
                <a:sym typeface="+mn-lt"/>
              </a:defRPr>
            </a:lvl1pPr>
          </a:lstStyle>
          <a:p>
            <a:pPr lvl="0"/>
            <a:r>
              <a:rPr kumimoji="1" lang="en-US" altLang="ja-JP" dirty="0"/>
              <a:t>Header</a:t>
            </a:r>
            <a:r>
              <a:rPr kumimoji="1" lang="ja-JP" altLang="en-US" dirty="0"/>
              <a:t>を入力（スライドタイトル）</a:t>
            </a:r>
          </a:p>
        </p:txBody>
      </p:sp>
      <p:sp>
        <p:nvSpPr>
          <p:cNvPr id="2" name="タイトル 1"/>
          <p:cNvSpPr>
            <a:spLocks noGrp="1"/>
          </p:cNvSpPr>
          <p:nvPr>
            <p:ph type="title" hasCustomPrompt="1"/>
          </p:nvPr>
        </p:nvSpPr>
        <p:spPr bwMode="gray"/>
        <p:txBody>
          <a:bodyPr vert="horz"/>
          <a:lstStyle>
            <a:lvl1pPr>
              <a:defRPr>
                <a:latin typeface="+mj-lt"/>
                <a:ea typeface="+mj-ea"/>
                <a:cs typeface="+mj-cs"/>
                <a:sym typeface="+mj-lt"/>
              </a:defRPr>
            </a:lvl1pPr>
          </a:lstStyle>
          <a:p>
            <a:r>
              <a:rPr lang="ja-JP" altLang="en-US" noProof="0" dirty="0"/>
              <a:t>キーメッセージを入力（本スライドで一番伝えたいこと＜名詞止め・体言止め不可＞）</a:t>
            </a:r>
            <a:endParaRPr kumimoji="1" lang="ja-JP" altLang="en-US" dirty="0"/>
          </a:p>
        </p:txBody>
      </p:sp>
    </p:spTree>
    <p:extLst>
      <p:ext uri="{BB962C8B-B14F-4D97-AF65-F5344CB8AC3E}">
        <p14:creationId xmlns:p14="http://schemas.microsoft.com/office/powerpoint/2010/main" val="27965211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補足版） コンテンツ左サイド_レベル_A4">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1"/>
            </p:custDataLst>
            <p:extLst>
              <p:ext uri="{D42A27DB-BD31-4B8C-83A1-F6EECF244321}">
                <p14:modId xmlns:p14="http://schemas.microsoft.com/office/powerpoint/2010/main" val="191255286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4" name="オブジェクト 3"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スライド番号プレースホルダ 5"/>
          <p:cNvSpPr>
            <a:spLocks noGrp="1"/>
          </p:cNvSpPr>
          <p:nvPr>
            <p:ph type="sldNum" sz="quarter" idx="10"/>
          </p:nvPr>
        </p:nvSpPr>
        <p:spPr bwMode="gray"/>
        <p:txBody>
          <a:bodyPr/>
          <a:lstStyle>
            <a:lvl1pPr>
              <a:defRPr baseline="0">
                <a:solidFill>
                  <a:schemeClr val="tx1"/>
                </a:solidFill>
                <a:latin typeface="+mn-lt"/>
                <a:ea typeface="+mn-ea"/>
                <a:cs typeface="+mn-cs"/>
                <a:sym typeface="+mn-lt"/>
              </a:defRPr>
            </a:lvl1pPr>
          </a:lstStyle>
          <a:p>
            <a:fld id="{E01102E1-88D9-4790-8615-AC810340BF51}" type="slidenum">
              <a:rPr lang="ja-JP" altLang="en-US" smtClean="0"/>
              <a:pPr/>
              <a:t>‹#›</a:t>
            </a:fld>
            <a:endParaRPr lang="ja-JP" altLang="en-US" dirty="0"/>
          </a:p>
        </p:txBody>
      </p:sp>
      <p:sp>
        <p:nvSpPr>
          <p:cNvPr id="8" name="フッター プレースホルダ 7"/>
          <p:cNvSpPr>
            <a:spLocks noGrp="1"/>
          </p:cNvSpPr>
          <p:nvPr>
            <p:ph type="ftr" sz="quarter" idx="11"/>
          </p:nvPr>
        </p:nvSpPr>
        <p:spPr bwMode="gray">
          <a:xfrm>
            <a:off x="705600" y="6588000"/>
            <a:ext cx="4068000" cy="169200"/>
          </a:xfrm>
        </p:spPr>
        <p:txBody>
          <a:bodyPr/>
          <a:lstStyle>
            <a:lvl1pPr>
              <a:defRPr baseline="0">
                <a:solidFill>
                  <a:schemeClr val="tx1"/>
                </a:solidFill>
                <a:latin typeface="+mn-lt"/>
                <a:ea typeface="+mn-ea"/>
                <a:cs typeface="+mn-cs"/>
                <a:sym typeface="+mn-lt"/>
              </a:defRPr>
            </a:lvl1pPr>
          </a:lstStyle>
          <a:p>
            <a:r>
              <a:rPr lang="en-GB" altLang="en-GB"/>
              <a:t>DT Template A4</a:t>
            </a:r>
            <a:endParaRPr lang="en-GB" altLang="en-GB" dirty="0"/>
          </a:p>
        </p:txBody>
      </p:sp>
      <p:sp>
        <p:nvSpPr>
          <p:cNvPr id="10" name="テキスト プレースホルダ 5"/>
          <p:cNvSpPr>
            <a:spLocks noGrp="1"/>
          </p:cNvSpPr>
          <p:nvPr>
            <p:ph type="body" sz="quarter" idx="14" hasCustomPrompt="1"/>
          </p:nvPr>
        </p:nvSpPr>
        <p:spPr bwMode="gray">
          <a:xfrm>
            <a:off x="417600" y="1009580"/>
            <a:ext cx="9072000" cy="468000"/>
          </a:xfrm>
          <a:prstGeom prst="rect">
            <a:avLst/>
          </a:prstGeom>
        </p:spPr>
        <p:txBody>
          <a:bodyPr vert="horz" lIns="0" tIns="0" rIns="0" bIns="0" rtlCol="0">
            <a:noAutofit/>
          </a:bodyPr>
          <a:lstStyle>
            <a:lvl1pPr>
              <a:defRPr lang="ja-JP" altLang="en-US" sz="1400" baseline="0" dirty="0">
                <a:latin typeface="+mn-lt"/>
                <a:ea typeface="+mn-ea"/>
                <a:cs typeface="+mn-cs"/>
                <a:sym typeface="+mn-lt"/>
              </a:defRPr>
            </a:lvl1pPr>
          </a:lstStyle>
          <a:p>
            <a:pPr lvl="0">
              <a:spcBef>
                <a:spcPts val="0"/>
              </a:spcBef>
            </a:pPr>
            <a:r>
              <a:rPr kumimoji="1" lang="ja-JP" altLang="en-US" dirty="0"/>
              <a:t>補足文を入力（キーメッセージを補足する内容＜</a:t>
            </a:r>
            <a:r>
              <a:rPr kumimoji="1" lang="en-US" altLang="ja-JP" dirty="0"/>
              <a:t>2</a:t>
            </a:r>
            <a:r>
              <a:rPr kumimoji="1" lang="ja-JP" altLang="en-US" dirty="0"/>
              <a:t>行以内＞）</a:t>
            </a:r>
            <a:endParaRPr kumimoji="1" lang="en-US" altLang="ja-JP" dirty="0"/>
          </a:p>
          <a:p>
            <a:pPr lvl="0">
              <a:spcBef>
                <a:spcPts val="0"/>
              </a:spcBef>
            </a:pPr>
            <a:endParaRPr kumimoji="1" lang="ja-JP" altLang="en-US" dirty="0"/>
          </a:p>
        </p:txBody>
      </p:sp>
      <p:sp>
        <p:nvSpPr>
          <p:cNvPr id="11" name="コンテンツ プレースホルダ 2"/>
          <p:cNvSpPr>
            <a:spLocks noGrp="1"/>
          </p:cNvSpPr>
          <p:nvPr>
            <p:ph idx="1"/>
          </p:nvPr>
        </p:nvSpPr>
        <p:spPr bwMode="gray">
          <a:xfrm>
            <a:off x="417600" y="1944000"/>
            <a:ext cx="4356000" cy="4356000"/>
          </a:xfrm>
          <a:prstGeom prst="rect">
            <a:avLst/>
          </a:prstGeom>
        </p:spPr>
        <p:txBody>
          <a:bodyPr/>
          <a:lstStyle>
            <a:lvl1pPr>
              <a:lnSpc>
                <a:spcPct val="110000"/>
              </a:lnSpc>
              <a:spcBef>
                <a:spcPts val="600"/>
              </a:spcBef>
              <a:defRPr baseline="0">
                <a:latin typeface="+mn-lt"/>
                <a:ea typeface="+mn-ea"/>
                <a:cs typeface="+mn-cs"/>
                <a:sym typeface="+mn-lt"/>
              </a:defRPr>
            </a:lvl1pPr>
            <a:lvl2pPr>
              <a:lnSpc>
                <a:spcPct val="110000"/>
              </a:lnSpc>
              <a:spcBef>
                <a:spcPts val="600"/>
              </a:spcBef>
              <a:defRPr baseline="0">
                <a:latin typeface="+mn-lt"/>
                <a:ea typeface="+mn-ea"/>
                <a:cs typeface="+mn-cs"/>
                <a:sym typeface="+mn-lt"/>
              </a:defRPr>
            </a:lvl2pPr>
            <a:lvl3pPr>
              <a:lnSpc>
                <a:spcPct val="110000"/>
              </a:lnSpc>
              <a:spcBef>
                <a:spcPts val="600"/>
              </a:spcBef>
              <a:defRPr baseline="0">
                <a:latin typeface="+mn-lt"/>
                <a:ea typeface="+mn-ea"/>
                <a:cs typeface="+mn-cs"/>
                <a:sym typeface="+mn-lt"/>
              </a:defRPr>
            </a:lvl3pPr>
            <a:lvl4pPr>
              <a:lnSpc>
                <a:spcPct val="110000"/>
              </a:lnSpc>
              <a:spcBef>
                <a:spcPts val="600"/>
              </a:spcBef>
              <a:defRPr baseline="0">
                <a:latin typeface="+mn-lt"/>
                <a:ea typeface="+mn-ea"/>
                <a:cs typeface="+mn-cs"/>
                <a:sym typeface="+mn-lt"/>
              </a:defRPr>
            </a:lvl4pPr>
          </a:lstStyle>
          <a:p>
            <a:pPr lvl="0"/>
            <a:r>
              <a:rPr lang="ja-JP" altLang="en-US" dirty="0"/>
              <a:t>マスター テキストの書式設定</a:t>
            </a:r>
          </a:p>
          <a:p>
            <a:pPr lvl="1"/>
            <a:r>
              <a:rPr lang="ja-JP" altLang="en-US" dirty="0"/>
              <a:t>第 </a:t>
            </a:r>
            <a:r>
              <a:rPr lang="en-US" altLang="ja-JP" dirty="0"/>
              <a:t>1 </a:t>
            </a:r>
            <a:r>
              <a:rPr lang="ja-JP" altLang="en-US" dirty="0"/>
              <a:t>レベル</a:t>
            </a:r>
          </a:p>
          <a:p>
            <a:pPr lvl="2"/>
            <a:r>
              <a:rPr lang="ja-JP" altLang="en-US" dirty="0"/>
              <a:t>第 </a:t>
            </a:r>
            <a:r>
              <a:rPr lang="en-US" altLang="ja-JP" dirty="0"/>
              <a:t>2 </a:t>
            </a:r>
            <a:r>
              <a:rPr lang="ja-JP" altLang="en-US" dirty="0"/>
              <a:t>レベル</a:t>
            </a:r>
          </a:p>
          <a:p>
            <a:pPr lvl="3"/>
            <a:r>
              <a:rPr lang="ja-JP" altLang="en-US" dirty="0"/>
              <a:t>第 </a:t>
            </a:r>
            <a:r>
              <a:rPr lang="en-US" altLang="ja-JP" dirty="0"/>
              <a:t>3 </a:t>
            </a:r>
            <a:r>
              <a:rPr lang="ja-JP" altLang="en-US" dirty="0"/>
              <a:t>レベル</a:t>
            </a:r>
          </a:p>
        </p:txBody>
      </p:sp>
      <p:sp>
        <p:nvSpPr>
          <p:cNvPr id="3" name="テキスト プレースホルダー 2"/>
          <p:cNvSpPr>
            <a:spLocks noGrp="1"/>
          </p:cNvSpPr>
          <p:nvPr>
            <p:ph type="body" sz="quarter" idx="15" hasCustomPrompt="1"/>
          </p:nvPr>
        </p:nvSpPr>
        <p:spPr bwMode="gray">
          <a:xfrm>
            <a:off x="417600" y="1476000"/>
            <a:ext cx="4356000" cy="468000"/>
          </a:xfrm>
          <a:prstGeom prst="rect">
            <a:avLst/>
          </a:prstGeom>
        </p:spPr>
        <p:txBody>
          <a:bodyPr wrap="none" anchor="ctr">
            <a:noAutofit/>
          </a:bodyPr>
          <a:lstStyle>
            <a:lvl1pPr>
              <a:lnSpc>
                <a:spcPct val="100000"/>
              </a:lnSpc>
              <a:spcBef>
                <a:spcPts val="0"/>
              </a:spcBef>
              <a:defRPr sz="1600" b="1" baseline="0">
                <a:solidFill>
                  <a:schemeClr val="accent1"/>
                </a:solidFill>
                <a:latin typeface="+mn-lt"/>
                <a:ea typeface="+mn-ea"/>
                <a:cs typeface="+mn-cs"/>
                <a:sym typeface="+mn-lt"/>
              </a:defRPr>
            </a:lvl1pPr>
          </a:lstStyle>
          <a:p>
            <a:pPr lvl="0"/>
            <a:r>
              <a:rPr kumimoji="1" lang="en-US" altLang="ja-JP" dirty="0"/>
              <a:t>Header</a:t>
            </a:r>
            <a:r>
              <a:rPr kumimoji="1" lang="ja-JP" altLang="en-US" dirty="0"/>
              <a:t>を入力（スライドタイトル）</a:t>
            </a:r>
          </a:p>
        </p:txBody>
      </p:sp>
      <p:sp>
        <p:nvSpPr>
          <p:cNvPr id="2" name="タイトル 1"/>
          <p:cNvSpPr>
            <a:spLocks noGrp="1"/>
          </p:cNvSpPr>
          <p:nvPr>
            <p:ph type="title" hasCustomPrompt="1"/>
          </p:nvPr>
        </p:nvSpPr>
        <p:spPr bwMode="gray"/>
        <p:txBody>
          <a:bodyPr vert="horz"/>
          <a:lstStyle>
            <a:lvl1pPr>
              <a:defRPr>
                <a:latin typeface="+mj-lt"/>
                <a:ea typeface="+mj-ea"/>
                <a:cs typeface="+mj-cs"/>
                <a:sym typeface="+mj-lt"/>
              </a:defRPr>
            </a:lvl1pPr>
          </a:lstStyle>
          <a:p>
            <a:r>
              <a:rPr lang="ja-JP" altLang="en-US" noProof="0" dirty="0"/>
              <a:t>キーメッセージを入力（本スライドで一番伝えたいこと＜名詞止め・体言止め不可＞）</a:t>
            </a:r>
            <a:endParaRPr kumimoji="1" lang="ja-JP" altLang="en-US" dirty="0"/>
          </a:p>
        </p:txBody>
      </p:sp>
    </p:spTree>
    <p:extLst>
      <p:ext uri="{BB962C8B-B14F-4D97-AF65-F5344CB8AC3E}">
        <p14:creationId xmlns:p14="http://schemas.microsoft.com/office/powerpoint/2010/main" val="322745893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補足版） コンテンツ両サイド_レベル_A4">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1"/>
            </p:custDataLst>
            <p:extLst>
              <p:ext uri="{D42A27DB-BD31-4B8C-83A1-F6EECF244321}">
                <p14:modId xmlns:p14="http://schemas.microsoft.com/office/powerpoint/2010/main" val="8414283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4" name="オブジェクト 3"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スライド番号プレースホルダ 9"/>
          <p:cNvSpPr>
            <a:spLocks noGrp="1"/>
          </p:cNvSpPr>
          <p:nvPr>
            <p:ph type="sldNum" sz="quarter" idx="13"/>
          </p:nvPr>
        </p:nvSpPr>
        <p:spPr bwMode="gray"/>
        <p:txBody>
          <a:bodyPr/>
          <a:lstStyle>
            <a:lvl1pPr>
              <a:defRPr baseline="0">
                <a:solidFill>
                  <a:schemeClr val="tx1"/>
                </a:solidFill>
                <a:latin typeface="+mn-lt"/>
                <a:ea typeface="+mn-ea"/>
                <a:cs typeface="+mn-cs"/>
                <a:sym typeface="+mn-lt"/>
              </a:defRPr>
            </a:lvl1pPr>
          </a:lstStyle>
          <a:p>
            <a:fld id="{2917B94E-3120-478C-8085-A9F2B368A1AE}" type="slidenum">
              <a:rPr lang="ja-JP" altLang="en-US" smtClean="0"/>
              <a:pPr/>
              <a:t>‹#›</a:t>
            </a:fld>
            <a:endParaRPr lang="ja-JP" altLang="en-US" dirty="0"/>
          </a:p>
        </p:txBody>
      </p:sp>
      <p:sp>
        <p:nvSpPr>
          <p:cNvPr id="11" name="フッター プレースホルダ 10"/>
          <p:cNvSpPr>
            <a:spLocks noGrp="1"/>
          </p:cNvSpPr>
          <p:nvPr>
            <p:ph type="ftr" sz="quarter" idx="14"/>
          </p:nvPr>
        </p:nvSpPr>
        <p:spPr bwMode="gray">
          <a:xfrm>
            <a:off x="705000" y="6588000"/>
            <a:ext cx="4068000" cy="169200"/>
          </a:xfrm>
        </p:spPr>
        <p:txBody>
          <a:bodyPr/>
          <a:lstStyle>
            <a:lvl1pPr>
              <a:defRPr baseline="0">
                <a:solidFill>
                  <a:schemeClr val="tx1"/>
                </a:solidFill>
                <a:latin typeface="+mn-lt"/>
                <a:ea typeface="+mn-ea"/>
                <a:cs typeface="+mn-cs"/>
                <a:sym typeface="+mn-lt"/>
              </a:defRPr>
            </a:lvl1pPr>
          </a:lstStyle>
          <a:p>
            <a:r>
              <a:rPr lang="en-GB" altLang="en-GB"/>
              <a:t>DT Template A4</a:t>
            </a:r>
            <a:endParaRPr lang="en-GB" altLang="en-GB" dirty="0"/>
          </a:p>
        </p:txBody>
      </p:sp>
      <p:sp>
        <p:nvSpPr>
          <p:cNvPr id="12" name="テキスト プレースホルダ 5"/>
          <p:cNvSpPr>
            <a:spLocks noGrp="1"/>
          </p:cNvSpPr>
          <p:nvPr>
            <p:ph type="body" sz="quarter" idx="15" hasCustomPrompt="1"/>
          </p:nvPr>
        </p:nvSpPr>
        <p:spPr bwMode="gray">
          <a:xfrm>
            <a:off x="417000" y="1009580"/>
            <a:ext cx="9072000" cy="468000"/>
          </a:xfrm>
          <a:prstGeom prst="rect">
            <a:avLst/>
          </a:prstGeom>
        </p:spPr>
        <p:txBody>
          <a:bodyPr vert="horz" lIns="0" tIns="0" rIns="0" bIns="0" rtlCol="0">
            <a:noAutofit/>
          </a:bodyPr>
          <a:lstStyle>
            <a:lvl1pPr>
              <a:defRPr lang="ja-JP" altLang="en-US" sz="1400" baseline="0" dirty="0">
                <a:latin typeface="+mn-lt"/>
                <a:ea typeface="+mn-ea"/>
                <a:cs typeface="+mn-cs"/>
                <a:sym typeface="+mn-lt"/>
              </a:defRPr>
            </a:lvl1pPr>
          </a:lstStyle>
          <a:p>
            <a:pPr lvl="0">
              <a:spcBef>
                <a:spcPts val="0"/>
              </a:spcBef>
            </a:pPr>
            <a:r>
              <a:rPr kumimoji="1" lang="ja-JP" altLang="en-US" dirty="0"/>
              <a:t>補足文を入力（キーメッセージを補足する内容＜</a:t>
            </a:r>
            <a:r>
              <a:rPr kumimoji="1" lang="en-US" altLang="ja-JP" dirty="0"/>
              <a:t>2</a:t>
            </a:r>
            <a:r>
              <a:rPr kumimoji="1" lang="ja-JP" altLang="en-US" dirty="0"/>
              <a:t>行以内＞）</a:t>
            </a:r>
            <a:endParaRPr kumimoji="1" lang="en-US" altLang="ja-JP" dirty="0"/>
          </a:p>
          <a:p>
            <a:pPr lvl="0">
              <a:spcBef>
                <a:spcPts val="0"/>
              </a:spcBef>
            </a:pPr>
            <a:endParaRPr kumimoji="1" lang="ja-JP" altLang="en-US" dirty="0"/>
          </a:p>
        </p:txBody>
      </p:sp>
      <p:sp>
        <p:nvSpPr>
          <p:cNvPr id="13" name="コンテンツ プレースホルダ 2"/>
          <p:cNvSpPr>
            <a:spLocks noGrp="1"/>
          </p:cNvSpPr>
          <p:nvPr>
            <p:ph idx="1"/>
          </p:nvPr>
        </p:nvSpPr>
        <p:spPr bwMode="gray">
          <a:xfrm>
            <a:off x="417000" y="1944000"/>
            <a:ext cx="4356000" cy="4356000"/>
          </a:xfrm>
          <a:prstGeom prst="rect">
            <a:avLst/>
          </a:prstGeom>
        </p:spPr>
        <p:txBody>
          <a:bodyPr/>
          <a:lstStyle>
            <a:lvl1pPr>
              <a:lnSpc>
                <a:spcPct val="110000"/>
              </a:lnSpc>
              <a:spcBef>
                <a:spcPts val="600"/>
              </a:spcBef>
              <a:defRPr baseline="0">
                <a:latin typeface="+mn-lt"/>
                <a:ea typeface="+mn-ea"/>
                <a:cs typeface="+mn-cs"/>
                <a:sym typeface="+mn-lt"/>
              </a:defRPr>
            </a:lvl1pPr>
            <a:lvl2pPr>
              <a:lnSpc>
                <a:spcPct val="110000"/>
              </a:lnSpc>
              <a:spcBef>
                <a:spcPts val="600"/>
              </a:spcBef>
              <a:defRPr baseline="0">
                <a:latin typeface="+mn-lt"/>
                <a:ea typeface="+mn-ea"/>
                <a:cs typeface="+mn-cs"/>
                <a:sym typeface="+mn-lt"/>
              </a:defRPr>
            </a:lvl2pPr>
            <a:lvl3pPr>
              <a:lnSpc>
                <a:spcPct val="110000"/>
              </a:lnSpc>
              <a:spcBef>
                <a:spcPts val="600"/>
              </a:spcBef>
              <a:defRPr baseline="0">
                <a:latin typeface="+mn-lt"/>
                <a:ea typeface="+mn-ea"/>
                <a:cs typeface="+mn-cs"/>
                <a:sym typeface="+mn-lt"/>
              </a:defRPr>
            </a:lvl3pPr>
            <a:lvl4pPr>
              <a:lnSpc>
                <a:spcPct val="110000"/>
              </a:lnSpc>
              <a:spcBef>
                <a:spcPts val="600"/>
              </a:spcBef>
              <a:defRPr baseline="0">
                <a:latin typeface="+mn-lt"/>
                <a:ea typeface="+mn-ea"/>
                <a:cs typeface="+mn-cs"/>
                <a:sym typeface="+mn-lt"/>
              </a:defRPr>
            </a:lvl4pPr>
          </a:lstStyle>
          <a:p>
            <a:pPr lvl="0"/>
            <a:r>
              <a:rPr lang="ja-JP" altLang="en-US" dirty="0"/>
              <a:t>マスター テキストの書式設定</a:t>
            </a:r>
          </a:p>
          <a:p>
            <a:pPr lvl="1"/>
            <a:r>
              <a:rPr lang="ja-JP" altLang="en-US" dirty="0"/>
              <a:t>第 </a:t>
            </a:r>
            <a:r>
              <a:rPr lang="en-US" altLang="ja-JP" dirty="0"/>
              <a:t>1 </a:t>
            </a:r>
            <a:r>
              <a:rPr lang="ja-JP" altLang="en-US" dirty="0"/>
              <a:t>レベル</a:t>
            </a:r>
          </a:p>
          <a:p>
            <a:pPr lvl="2"/>
            <a:r>
              <a:rPr lang="ja-JP" altLang="en-US" dirty="0"/>
              <a:t>第 </a:t>
            </a:r>
            <a:r>
              <a:rPr lang="en-US" altLang="ja-JP" dirty="0"/>
              <a:t>2 </a:t>
            </a:r>
            <a:r>
              <a:rPr lang="ja-JP" altLang="en-US" dirty="0"/>
              <a:t>レベル</a:t>
            </a:r>
          </a:p>
          <a:p>
            <a:pPr lvl="3"/>
            <a:r>
              <a:rPr lang="ja-JP" altLang="en-US" dirty="0"/>
              <a:t>第 </a:t>
            </a:r>
            <a:r>
              <a:rPr lang="en-US" altLang="ja-JP" dirty="0"/>
              <a:t>3 </a:t>
            </a:r>
            <a:r>
              <a:rPr lang="ja-JP" altLang="en-US" dirty="0"/>
              <a:t>レベル</a:t>
            </a:r>
          </a:p>
        </p:txBody>
      </p:sp>
      <p:sp>
        <p:nvSpPr>
          <p:cNvPr id="14" name="コンテンツ プレースホルダ 2"/>
          <p:cNvSpPr>
            <a:spLocks noGrp="1"/>
          </p:cNvSpPr>
          <p:nvPr>
            <p:ph idx="17"/>
          </p:nvPr>
        </p:nvSpPr>
        <p:spPr bwMode="gray">
          <a:xfrm>
            <a:off x="5132388" y="1944000"/>
            <a:ext cx="4356000" cy="4356000"/>
          </a:xfrm>
          <a:prstGeom prst="rect">
            <a:avLst/>
          </a:prstGeom>
        </p:spPr>
        <p:txBody>
          <a:bodyPr/>
          <a:lstStyle>
            <a:lvl1pPr>
              <a:lnSpc>
                <a:spcPct val="110000"/>
              </a:lnSpc>
              <a:spcBef>
                <a:spcPts val="600"/>
              </a:spcBef>
              <a:defRPr baseline="0">
                <a:latin typeface="+mn-lt"/>
                <a:ea typeface="+mn-ea"/>
                <a:cs typeface="+mn-cs"/>
                <a:sym typeface="+mn-lt"/>
              </a:defRPr>
            </a:lvl1pPr>
            <a:lvl2pPr>
              <a:lnSpc>
                <a:spcPct val="110000"/>
              </a:lnSpc>
              <a:spcBef>
                <a:spcPts val="600"/>
              </a:spcBef>
              <a:defRPr baseline="0">
                <a:latin typeface="+mn-lt"/>
                <a:ea typeface="+mn-ea"/>
                <a:cs typeface="+mn-cs"/>
                <a:sym typeface="+mn-lt"/>
              </a:defRPr>
            </a:lvl2pPr>
            <a:lvl3pPr>
              <a:lnSpc>
                <a:spcPct val="110000"/>
              </a:lnSpc>
              <a:spcBef>
                <a:spcPts val="600"/>
              </a:spcBef>
              <a:defRPr baseline="0">
                <a:latin typeface="+mn-lt"/>
                <a:ea typeface="+mn-ea"/>
                <a:cs typeface="+mn-cs"/>
                <a:sym typeface="+mn-lt"/>
              </a:defRPr>
            </a:lvl3pPr>
            <a:lvl4pPr>
              <a:lnSpc>
                <a:spcPct val="110000"/>
              </a:lnSpc>
              <a:spcBef>
                <a:spcPts val="600"/>
              </a:spcBef>
              <a:defRPr baseline="0">
                <a:latin typeface="+mn-lt"/>
                <a:ea typeface="+mn-ea"/>
                <a:cs typeface="+mn-cs"/>
                <a:sym typeface="+mn-lt"/>
              </a:defRPr>
            </a:lvl4pPr>
          </a:lstStyle>
          <a:p>
            <a:pPr lvl="0"/>
            <a:r>
              <a:rPr lang="ja-JP" altLang="en-US" dirty="0"/>
              <a:t>マスター テキストの書式設定</a:t>
            </a:r>
          </a:p>
          <a:p>
            <a:pPr lvl="1"/>
            <a:r>
              <a:rPr lang="ja-JP" altLang="en-US" dirty="0"/>
              <a:t>第 </a:t>
            </a:r>
            <a:r>
              <a:rPr lang="en-US" altLang="ja-JP" dirty="0"/>
              <a:t>1 </a:t>
            </a:r>
            <a:r>
              <a:rPr lang="ja-JP" altLang="en-US" dirty="0"/>
              <a:t>レベル</a:t>
            </a:r>
          </a:p>
          <a:p>
            <a:pPr lvl="2"/>
            <a:r>
              <a:rPr lang="ja-JP" altLang="en-US" dirty="0"/>
              <a:t>第 </a:t>
            </a:r>
            <a:r>
              <a:rPr lang="en-US" altLang="ja-JP" dirty="0"/>
              <a:t>2 </a:t>
            </a:r>
            <a:r>
              <a:rPr lang="ja-JP" altLang="en-US" dirty="0"/>
              <a:t>レベル</a:t>
            </a:r>
          </a:p>
          <a:p>
            <a:pPr lvl="3"/>
            <a:r>
              <a:rPr lang="ja-JP" altLang="en-US" dirty="0"/>
              <a:t>第 </a:t>
            </a:r>
            <a:r>
              <a:rPr lang="en-US" altLang="ja-JP" dirty="0"/>
              <a:t>3 </a:t>
            </a:r>
            <a:r>
              <a:rPr lang="ja-JP" altLang="en-US" dirty="0"/>
              <a:t>レベル</a:t>
            </a:r>
          </a:p>
        </p:txBody>
      </p:sp>
      <p:sp>
        <p:nvSpPr>
          <p:cNvPr id="3" name="テキスト プレースホルダー 2"/>
          <p:cNvSpPr>
            <a:spLocks noGrp="1"/>
          </p:cNvSpPr>
          <p:nvPr>
            <p:ph type="body" sz="quarter" idx="18" hasCustomPrompt="1"/>
          </p:nvPr>
        </p:nvSpPr>
        <p:spPr bwMode="gray">
          <a:xfrm>
            <a:off x="417000" y="1476000"/>
            <a:ext cx="4356000" cy="468000"/>
          </a:xfrm>
          <a:prstGeom prst="rect">
            <a:avLst/>
          </a:prstGeom>
        </p:spPr>
        <p:txBody>
          <a:bodyPr wrap="none" anchor="ctr">
            <a:noAutofit/>
          </a:bodyPr>
          <a:lstStyle>
            <a:lvl1pPr>
              <a:lnSpc>
                <a:spcPct val="100000"/>
              </a:lnSpc>
              <a:spcBef>
                <a:spcPts val="0"/>
              </a:spcBef>
              <a:defRPr sz="1600" b="1" baseline="0">
                <a:solidFill>
                  <a:schemeClr val="accent1"/>
                </a:solidFill>
                <a:latin typeface="+mn-lt"/>
                <a:ea typeface="+mn-ea"/>
                <a:cs typeface="+mn-cs"/>
                <a:sym typeface="+mn-lt"/>
              </a:defRPr>
            </a:lvl1pPr>
          </a:lstStyle>
          <a:p>
            <a:pPr lvl="0"/>
            <a:r>
              <a:rPr kumimoji="1" lang="en-US" altLang="ja-JP" dirty="0"/>
              <a:t>Header</a:t>
            </a:r>
            <a:r>
              <a:rPr kumimoji="1" lang="ja-JP" altLang="en-US" dirty="0"/>
              <a:t>を入力（スライドタイトル）</a:t>
            </a:r>
          </a:p>
        </p:txBody>
      </p:sp>
      <p:sp>
        <p:nvSpPr>
          <p:cNvPr id="18" name="テキスト プレースホルダー 2"/>
          <p:cNvSpPr>
            <a:spLocks noGrp="1"/>
          </p:cNvSpPr>
          <p:nvPr>
            <p:ph type="body" sz="quarter" idx="19" hasCustomPrompt="1"/>
          </p:nvPr>
        </p:nvSpPr>
        <p:spPr bwMode="gray">
          <a:xfrm>
            <a:off x="5132388" y="1476000"/>
            <a:ext cx="4356000" cy="468000"/>
          </a:xfrm>
          <a:prstGeom prst="rect">
            <a:avLst/>
          </a:prstGeom>
        </p:spPr>
        <p:txBody>
          <a:bodyPr wrap="none" anchor="ctr">
            <a:noAutofit/>
          </a:bodyPr>
          <a:lstStyle>
            <a:lvl1pPr>
              <a:lnSpc>
                <a:spcPct val="100000"/>
              </a:lnSpc>
              <a:spcBef>
                <a:spcPts val="0"/>
              </a:spcBef>
              <a:defRPr sz="1600" b="1" baseline="0">
                <a:solidFill>
                  <a:schemeClr val="accent1"/>
                </a:solidFill>
                <a:latin typeface="+mn-lt"/>
                <a:ea typeface="+mn-ea"/>
                <a:cs typeface="+mn-cs"/>
                <a:sym typeface="+mn-lt"/>
              </a:defRPr>
            </a:lvl1pPr>
          </a:lstStyle>
          <a:p>
            <a:pPr lvl="0"/>
            <a:r>
              <a:rPr kumimoji="1" lang="en-US" altLang="ja-JP" dirty="0"/>
              <a:t>Header</a:t>
            </a:r>
            <a:r>
              <a:rPr kumimoji="1" lang="ja-JP" altLang="en-US" dirty="0"/>
              <a:t>を入力（スライドタイトル）</a:t>
            </a:r>
          </a:p>
        </p:txBody>
      </p:sp>
      <p:sp>
        <p:nvSpPr>
          <p:cNvPr id="2" name="タイトル 1"/>
          <p:cNvSpPr>
            <a:spLocks noGrp="1"/>
          </p:cNvSpPr>
          <p:nvPr>
            <p:ph type="title" hasCustomPrompt="1"/>
          </p:nvPr>
        </p:nvSpPr>
        <p:spPr bwMode="gray"/>
        <p:txBody>
          <a:bodyPr vert="horz"/>
          <a:lstStyle>
            <a:lvl1pPr>
              <a:defRPr>
                <a:latin typeface="+mj-lt"/>
                <a:ea typeface="+mj-ea"/>
                <a:cs typeface="+mj-cs"/>
                <a:sym typeface="+mj-lt"/>
              </a:defRPr>
            </a:lvl1pPr>
          </a:lstStyle>
          <a:p>
            <a:r>
              <a:rPr lang="ja-JP" altLang="en-US" noProof="0" dirty="0"/>
              <a:t>キーメッセージを入力（本スライドで一番伝えたいこと＜名詞止め・体言止め不可＞）</a:t>
            </a:r>
            <a:endParaRPr kumimoji="1" lang="ja-JP" altLang="en-US" dirty="0"/>
          </a:p>
        </p:txBody>
      </p:sp>
    </p:spTree>
    <p:extLst>
      <p:ext uri="{BB962C8B-B14F-4D97-AF65-F5344CB8AC3E}">
        <p14:creationId xmlns:p14="http://schemas.microsoft.com/office/powerpoint/2010/main" val="29987518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補足版） コンテンツ全面_レベル_A4">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1"/>
            </p:custDataLst>
            <p:extLst>
              <p:ext uri="{D42A27DB-BD31-4B8C-83A1-F6EECF244321}">
                <p14:modId xmlns:p14="http://schemas.microsoft.com/office/powerpoint/2010/main" val="3759632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4" name="オブジェクト 3"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9" name="スライド番号プレースホルダ 8"/>
          <p:cNvSpPr>
            <a:spLocks noGrp="1"/>
          </p:cNvSpPr>
          <p:nvPr>
            <p:ph type="sldNum" sz="quarter" idx="10"/>
          </p:nvPr>
        </p:nvSpPr>
        <p:spPr bwMode="gray"/>
        <p:txBody>
          <a:bodyPr/>
          <a:lstStyle>
            <a:lvl1pPr>
              <a:defRPr baseline="0">
                <a:solidFill>
                  <a:schemeClr val="tx1"/>
                </a:solidFill>
                <a:latin typeface="+mn-lt"/>
                <a:ea typeface="+mn-ea"/>
                <a:cs typeface="+mn-cs"/>
                <a:sym typeface="+mn-lt"/>
              </a:defRPr>
            </a:lvl1pPr>
          </a:lstStyle>
          <a:p>
            <a:fld id="{4D9FACC8-259C-46ED-9283-8CCF027B3826}" type="slidenum">
              <a:rPr lang="ja-JP" altLang="en-US" smtClean="0"/>
              <a:pPr/>
              <a:t>‹#›</a:t>
            </a:fld>
            <a:endParaRPr lang="ja-JP" altLang="en-US" dirty="0"/>
          </a:p>
        </p:txBody>
      </p:sp>
      <p:sp>
        <p:nvSpPr>
          <p:cNvPr id="10" name="フッター プレースホルダ 9"/>
          <p:cNvSpPr>
            <a:spLocks noGrp="1"/>
          </p:cNvSpPr>
          <p:nvPr>
            <p:ph type="ftr" sz="quarter" idx="11"/>
          </p:nvPr>
        </p:nvSpPr>
        <p:spPr bwMode="gray">
          <a:xfrm>
            <a:off x="705600" y="6588000"/>
            <a:ext cx="4068000" cy="169200"/>
          </a:xfrm>
        </p:spPr>
        <p:txBody>
          <a:bodyPr/>
          <a:lstStyle>
            <a:lvl1pPr>
              <a:defRPr baseline="0">
                <a:solidFill>
                  <a:schemeClr val="tx1"/>
                </a:solidFill>
                <a:latin typeface="+mn-lt"/>
                <a:ea typeface="+mn-ea"/>
                <a:cs typeface="+mn-cs"/>
                <a:sym typeface="+mn-lt"/>
              </a:defRPr>
            </a:lvl1pPr>
          </a:lstStyle>
          <a:p>
            <a:r>
              <a:rPr lang="en-GB" altLang="en-GB"/>
              <a:t>DT Template A4</a:t>
            </a:r>
            <a:endParaRPr lang="en-GB" altLang="en-GB" dirty="0"/>
          </a:p>
        </p:txBody>
      </p:sp>
      <p:sp>
        <p:nvSpPr>
          <p:cNvPr id="8" name="テキスト プレースホルダ 5"/>
          <p:cNvSpPr>
            <a:spLocks noGrp="1"/>
          </p:cNvSpPr>
          <p:nvPr>
            <p:ph type="body" sz="quarter" idx="14" hasCustomPrompt="1"/>
          </p:nvPr>
        </p:nvSpPr>
        <p:spPr bwMode="gray">
          <a:xfrm>
            <a:off x="417000" y="1009580"/>
            <a:ext cx="9072000" cy="468000"/>
          </a:xfrm>
          <a:prstGeom prst="rect">
            <a:avLst/>
          </a:prstGeom>
        </p:spPr>
        <p:txBody>
          <a:bodyPr vert="horz" lIns="0" tIns="0" rIns="0" bIns="0" rtlCol="0">
            <a:noAutofit/>
          </a:bodyPr>
          <a:lstStyle>
            <a:lvl1pPr>
              <a:defRPr lang="ja-JP" altLang="en-US" sz="1400" baseline="0" dirty="0">
                <a:latin typeface="+mn-lt"/>
                <a:ea typeface="+mn-ea"/>
                <a:cs typeface="+mn-cs"/>
                <a:sym typeface="+mn-lt"/>
              </a:defRPr>
            </a:lvl1pPr>
          </a:lstStyle>
          <a:p>
            <a:pPr lvl="0">
              <a:spcBef>
                <a:spcPts val="0"/>
              </a:spcBef>
            </a:pPr>
            <a:r>
              <a:rPr kumimoji="1" lang="ja-JP" altLang="en-US" dirty="0"/>
              <a:t>補足文を入力（キーメッセージを補足する内容＜</a:t>
            </a:r>
            <a:r>
              <a:rPr kumimoji="1" lang="en-US" altLang="ja-JP" dirty="0"/>
              <a:t>2</a:t>
            </a:r>
            <a:r>
              <a:rPr kumimoji="1" lang="ja-JP" altLang="en-US" dirty="0"/>
              <a:t>行以内＞）</a:t>
            </a:r>
            <a:endParaRPr kumimoji="1" lang="en-US" altLang="ja-JP" dirty="0"/>
          </a:p>
          <a:p>
            <a:pPr lvl="0">
              <a:spcBef>
                <a:spcPts val="0"/>
              </a:spcBef>
            </a:pPr>
            <a:endParaRPr kumimoji="1" lang="ja-JP" altLang="en-US" dirty="0"/>
          </a:p>
        </p:txBody>
      </p:sp>
      <p:sp>
        <p:nvSpPr>
          <p:cNvPr id="11" name="コンテンツ プレースホルダ 2"/>
          <p:cNvSpPr>
            <a:spLocks noGrp="1"/>
          </p:cNvSpPr>
          <p:nvPr>
            <p:ph idx="1"/>
          </p:nvPr>
        </p:nvSpPr>
        <p:spPr bwMode="gray">
          <a:xfrm>
            <a:off x="417599" y="1944000"/>
            <a:ext cx="9072000" cy="4356000"/>
          </a:xfrm>
          <a:prstGeom prst="rect">
            <a:avLst/>
          </a:prstGeom>
        </p:spPr>
        <p:txBody>
          <a:bodyPr/>
          <a:lstStyle>
            <a:lvl1pPr>
              <a:lnSpc>
                <a:spcPct val="110000"/>
              </a:lnSpc>
              <a:spcBef>
                <a:spcPts val="600"/>
              </a:spcBef>
              <a:defRPr baseline="0">
                <a:latin typeface="+mn-lt"/>
                <a:ea typeface="+mn-ea"/>
                <a:cs typeface="+mn-cs"/>
                <a:sym typeface="+mn-lt"/>
              </a:defRPr>
            </a:lvl1pPr>
            <a:lvl2pPr>
              <a:lnSpc>
                <a:spcPct val="110000"/>
              </a:lnSpc>
              <a:spcBef>
                <a:spcPts val="600"/>
              </a:spcBef>
              <a:defRPr baseline="0">
                <a:latin typeface="+mn-lt"/>
                <a:ea typeface="+mn-ea"/>
                <a:cs typeface="+mn-cs"/>
                <a:sym typeface="+mn-lt"/>
              </a:defRPr>
            </a:lvl2pPr>
            <a:lvl3pPr>
              <a:lnSpc>
                <a:spcPct val="110000"/>
              </a:lnSpc>
              <a:spcBef>
                <a:spcPts val="600"/>
              </a:spcBef>
              <a:defRPr baseline="0">
                <a:latin typeface="+mn-lt"/>
                <a:ea typeface="+mn-ea"/>
                <a:cs typeface="+mn-cs"/>
                <a:sym typeface="+mn-lt"/>
              </a:defRPr>
            </a:lvl3pPr>
            <a:lvl4pPr>
              <a:lnSpc>
                <a:spcPct val="110000"/>
              </a:lnSpc>
              <a:spcBef>
                <a:spcPts val="600"/>
              </a:spcBef>
              <a:defRPr baseline="0">
                <a:latin typeface="+mn-lt"/>
                <a:ea typeface="+mn-ea"/>
                <a:cs typeface="+mn-cs"/>
                <a:sym typeface="+mn-lt"/>
              </a:defRPr>
            </a:lvl4pPr>
            <a:lvl5pPr marL="504000" indent="0">
              <a:buNone/>
              <a:defRPr/>
            </a:lvl5pPr>
          </a:lstStyle>
          <a:p>
            <a:pPr lvl="0"/>
            <a:r>
              <a:rPr lang="ja-JP" altLang="en-US" dirty="0"/>
              <a:t>マスター テキストの書式設定</a:t>
            </a:r>
            <a:endParaRPr lang="en-US" altLang="ja-JP" dirty="0"/>
          </a:p>
          <a:p>
            <a:pPr lvl="1"/>
            <a:r>
              <a:rPr lang="ja-JP" altLang="en-US" dirty="0"/>
              <a:t>第 </a:t>
            </a:r>
            <a:r>
              <a:rPr lang="en-US" altLang="ja-JP" dirty="0"/>
              <a:t>1 </a:t>
            </a:r>
            <a:r>
              <a:rPr lang="ja-JP" altLang="en-US" dirty="0"/>
              <a:t>レベル</a:t>
            </a:r>
          </a:p>
          <a:p>
            <a:pPr lvl="2"/>
            <a:r>
              <a:rPr lang="ja-JP" altLang="en-US" dirty="0"/>
              <a:t>第 </a:t>
            </a:r>
            <a:r>
              <a:rPr lang="en-US" altLang="ja-JP" dirty="0"/>
              <a:t>2 </a:t>
            </a:r>
            <a:r>
              <a:rPr lang="ja-JP" altLang="en-US" dirty="0"/>
              <a:t>レベル</a:t>
            </a:r>
          </a:p>
          <a:p>
            <a:pPr lvl="3"/>
            <a:r>
              <a:rPr lang="ja-JP" altLang="en-US" dirty="0"/>
              <a:t>第 </a:t>
            </a:r>
            <a:r>
              <a:rPr lang="en-US" altLang="ja-JP" dirty="0"/>
              <a:t>3 </a:t>
            </a:r>
            <a:r>
              <a:rPr lang="ja-JP" altLang="en-US" dirty="0"/>
              <a:t>レベル</a:t>
            </a:r>
            <a:endParaRPr lang="en-US" altLang="ja-JP" dirty="0"/>
          </a:p>
        </p:txBody>
      </p:sp>
      <p:sp>
        <p:nvSpPr>
          <p:cNvPr id="3" name="テキスト プレースホルダー 2"/>
          <p:cNvSpPr>
            <a:spLocks noGrp="1"/>
          </p:cNvSpPr>
          <p:nvPr>
            <p:ph type="body" sz="quarter" idx="15" hasCustomPrompt="1"/>
          </p:nvPr>
        </p:nvSpPr>
        <p:spPr bwMode="gray">
          <a:xfrm>
            <a:off x="417600" y="1476000"/>
            <a:ext cx="4356000" cy="468000"/>
          </a:xfrm>
          <a:prstGeom prst="rect">
            <a:avLst/>
          </a:prstGeom>
        </p:spPr>
        <p:txBody>
          <a:bodyPr wrap="none" anchor="ctr">
            <a:noAutofit/>
          </a:bodyPr>
          <a:lstStyle>
            <a:lvl1pPr>
              <a:lnSpc>
                <a:spcPct val="100000"/>
              </a:lnSpc>
              <a:spcBef>
                <a:spcPts val="0"/>
              </a:spcBef>
              <a:defRPr sz="1600" b="1" baseline="0">
                <a:solidFill>
                  <a:schemeClr val="accent1"/>
                </a:solidFill>
                <a:latin typeface="+mn-lt"/>
                <a:ea typeface="+mn-ea"/>
                <a:cs typeface="+mn-cs"/>
                <a:sym typeface="+mn-lt"/>
              </a:defRPr>
            </a:lvl1pPr>
          </a:lstStyle>
          <a:p>
            <a:pPr lvl="0"/>
            <a:r>
              <a:rPr kumimoji="1" lang="en-US" altLang="ja-JP" dirty="0"/>
              <a:t>Header</a:t>
            </a:r>
            <a:r>
              <a:rPr kumimoji="1" lang="ja-JP" altLang="en-US" dirty="0"/>
              <a:t>を入力（スライドタイトル）</a:t>
            </a:r>
          </a:p>
        </p:txBody>
      </p:sp>
      <p:sp>
        <p:nvSpPr>
          <p:cNvPr id="2" name="タイトル 1"/>
          <p:cNvSpPr>
            <a:spLocks noGrp="1"/>
          </p:cNvSpPr>
          <p:nvPr>
            <p:ph type="title" hasCustomPrompt="1"/>
          </p:nvPr>
        </p:nvSpPr>
        <p:spPr bwMode="gray"/>
        <p:txBody>
          <a:bodyPr vert="horz"/>
          <a:lstStyle>
            <a:lvl1pPr>
              <a:defRPr>
                <a:latin typeface="+mj-lt"/>
                <a:ea typeface="+mj-ea"/>
                <a:cs typeface="+mj-cs"/>
                <a:sym typeface="+mj-lt"/>
              </a:defRPr>
            </a:lvl1pPr>
          </a:lstStyle>
          <a:p>
            <a:r>
              <a:rPr lang="ja-JP" altLang="en-US" noProof="0" dirty="0"/>
              <a:t>キーメッセージを入力（本スライドで一番伝えたいこと＜名詞止め・体言止め不可＞）</a:t>
            </a:r>
            <a:endParaRPr kumimoji="1" lang="ja-JP" altLang="en-US" dirty="0"/>
          </a:p>
        </p:txBody>
      </p:sp>
    </p:spTree>
    <p:extLst>
      <p:ext uri="{BB962C8B-B14F-4D97-AF65-F5344CB8AC3E}">
        <p14:creationId xmlns:p14="http://schemas.microsoft.com/office/powerpoint/2010/main" val="322485874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コンテンツA">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9AD4885B-2DFA-D04D-AE48-F73602DA6A2E}"/>
              </a:ext>
            </a:extLst>
          </p:cNvPr>
          <p:cNvSpPr>
            <a:spLocks noGrp="1"/>
          </p:cNvSpPr>
          <p:nvPr>
            <p:ph type="title" hasCustomPrompt="1"/>
          </p:nvPr>
        </p:nvSpPr>
        <p:spPr/>
        <p:txBody>
          <a:bodyPr/>
          <a:lstStyle/>
          <a:p>
            <a:r>
              <a:rPr kumimoji="1" lang="ja-JP" altLang="en-US"/>
              <a:t>［タイトル］</a:t>
            </a:r>
          </a:p>
        </p:txBody>
      </p:sp>
      <p:sp>
        <p:nvSpPr>
          <p:cNvPr id="3" name="Text Placeholder 2">
            <a:extLst>
              <a:ext uri="{FF2B5EF4-FFF2-40B4-BE49-F238E27FC236}">
                <a16:creationId xmlns:a16="http://schemas.microsoft.com/office/drawing/2014/main" id="{C5C3BFEB-E3E2-40B7-A253-8DF9A4ADA8FA}"/>
              </a:ext>
            </a:extLst>
          </p:cNvPr>
          <p:cNvSpPr>
            <a:spLocks noGrp="1"/>
          </p:cNvSpPr>
          <p:nvPr>
            <p:ph type="body" sz="quarter" idx="12" hasCustomPrompt="1"/>
          </p:nvPr>
        </p:nvSpPr>
        <p:spPr>
          <a:xfrm>
            <a:off x="331490" y="689356"/>
            <a:ext cx="9243021" cy="363157"/>
          </a:xfrm>
          <a:prstGeom prst="rect">
            <a:avLst/>
          </a:prstGeom>
        </p:spPr>
        <p:txBody>
          <a:bodyPr tIns="46800" anchor="ctr" anchorCtr="0">
            <a:noAutofit/>
          </a:bodyPr>
          <a:lstStyle>
            <a:lvl1pPr>
              <a:defRPr lang="en-US" sz="2000" b="1" spc="0" baseline="0" dirty="0">
                <a:solidFill>
                  <a:schemeClr val="tx1"/>
                </a:solidFill>
                <a:latin typeface="+mj-ea"/>
                <a:ea typeface="+mj-ea"/>
                <a:cs typeface="Arial"/>
              </a:defRPr>
            </a:lvl1pPr>
          </a:lstStyle>
          <a:p>
            <a:pPr marL="226470" marR="0" lvl="0" indent="-226470">
              <a:lnSpc>
                <a:spcPct val="100000"/>
              </a:lnSpc>
              <a:spcBef>
                <a:spcPct val="20000"/>
              </a:spcBef>
              <a:buClrTx/>
              <a:buSzTx/>
              <a:buFont typeface="+mj-lt"/>
              <a:buNone/>
              <a:tabLst/>
            </a:pPr>
            <a:r>
              <a:rPr lang="ja-JP" altLang="en-US"/>
              <a:t>［サブタイトル］</a:t>
            </a:r>
            <a:endParaRPr lang="en-US" dirty="0"/>
          </a:p>
        </p:txBody>
      </p:sp>
      <p:sp>
        <p:nvSpPr>
          <p:cNvPr id="7" name="テキスト プレースホルダー 7">
            <a:extLst>
              <a:ext uri="{FF2B5EF4-FFF2-40B4-BE49-F238E27FC236}">
                <a16:creationId xmlns:a16="http://schemas.microsoft.com/office/drawing/2014/main" id="{C1BF904A-EDA9-CB42-9930-B694DF35C532}"/>
              </a:ext>
            </a:extLst>
          </p:cNvPr>
          <p:cNvSpPr>
            <a:spLocks noGrp="1"/>
          </p:cNvSpPr>
          <p:nvPr>
            <p:ph type="body" sz="quarter" idx="13" hasCustomPrompt="1"/>
          </p:nvPr>
        </p:nvSpPr>
        <p:spPr>
          <a:xfrm>
            <a:off x="331491" y="1160463"/>
            <a:ext cx="9243021"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733225577"/>
      </p:ext>
    </p:extLst>
  </p:cSld>
  <p:clrMapOvr>
    <a:masterClrMapping/>
  </p:clrMapOvr>
  <p:extLst>
    <p:ext uri="{DCECCB84-F9BA-43D5-87BE-67443E8EF086}">
      <p15:sldGuideLst xmlns:p15="http://schemas.microsoft.com/office/powerpoint/2012/main">
        <p15:guide id="3" orient="horz" pos="663">
          <p15:clr>
            <a:srgbClr val="FBAE40"/>
          </p15:clr>
        </p15:guide>
        <p15:guide id="4" orient="horz" pos="73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コンテンツB">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41F77EE-9DF9-8847-B74D-DAE7D40F8D1E}"/>
              </a:ext>
            </a:extLst>
          </p:cNvPr>
          <p:cNvSpPr>
            <a:spLocks noGrp="1"/>
          </p:cNvSpPr>
          <p:nvPr>
            <p:ph type="title" hasCustomPrompt="1"/>
          </p:nvPr>
        </p:nvSpPr>
        <p:spPr/>
        <p:txBody>
          <a:bodyPr/>
          <a:lstStyle/>
          <a:p>
            <a:r>
              <a:rPr kumimoji="1" lang="ja-JP" altLang="en-US"/>
              <a:t>［タイトル］</a:t>
            </a:r>
          </a:p>
        </p:txBody>
      </p:sp>
      <p:sp>
        <p:nvSpPr>
          <p:cNvPr id="4" name="テキスト プレースホルダー 3">
            <a:extLst>
              <a:ext uri="{FF2B5EF4-FFF2-40B4-BE49-F238E27FC236}">
                <a16:creationId xmlns:a16="http://schemas.microsoft.com/office/drawing/2014/main" id="{257AB5C0-48AC-A342-8863-43A85345298E}"/>
              </a:ext>
            </a:extLst>
          </p:cNvPr>
          <p:cNvSpPr>
            <a:spLocks noGrp="1"/>
          </p:cNvSpPr>
          <p:nvPr>
            <p:ph type="body" sz="quarter" idx="10" hasCustomPrompt="1"/>
          </p:nvPr>
        </p:nvSpPr>
        <p:spPr>
          <a:xfrm>
            <a:off x="331788" y="692151"/>
            <a:ext cx="9242425" cy="648970"/>
          </a:xfrm>
        </p:spPr>
        <p:txBody>
          <a:bodyPr/>
          <a:lstStyle/>
          <a:p>
            <a:pPr lvl="0"/>
            <a:r>
              <a:rPr kumimoji="1" lang="ja-JP" altLang="en-US" dirty="0"/>
              <a:t>テキストの入力</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Tree>
    <p:extLst>
      <p:ext uri="{BB962C8B-B14F-4D97-AF65-F5344CB8AC3E}">
        <p14:creationId xmlns:p14="http://schemas.microsoft.com/office/powerpoint/2010/main" val="2261538654"/>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コンテンツC">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a:xfrm>
            <a:off x="5284491" y="164693"/>
            <a:ext cx="4290020" cy="412538"/>
          </a:xfrm>
        </p:spPr>
        <p:txBody>
          <a:bodyPr/>
          <a:lstStyle/>
          <a:p>
            <a:r>
              <a:rPr kumimoji="1" lang="ja-JP" altLang="en-US"/>
              <a:t>［タイトル］</a:t>
            </a:r>
          </a:p>
        </p:txBody>
      </p:sp>
      <p:pic>
        <p:nvPicPr>
          <p:cNvPr id="2" name="図 1">
            <a:extLst>
              <a:ext uri="{FF2B5EF4-FFF2-40B4-BE49-F238E27FC236}">
                <a16:creationId xmlns:a16="http://schemas.microsoft.com/office/drawing/2014/main" id="{04FB84B0-3BCF-114D-8BC7-C7AEA4D473F5}"/>
              </a:ext>
            </a:extLst>
          </p:cNvPr>
          <p:cNvPicPr>
            <a:picLocks noChangeAspect="1"/>
          </p:cNvPicPr>
          <p:nvPr userDrawn="1"/>
        </p:nvPicPr>
        <p:blipFill>
          <a:blip r:embed="rId2"/>
          <a:stretch>
            <a:fillRect/>
          </a:stretch>
        </p:blipFill>
        <p:spPr>
          <a:xfrm>
            <a:off x="0" y="0"/>
            <a:ext cx="4953000" cy="6858000"/>
          </a:xfrm>
          <a:prstGeom prst="rect">
            <a:avLst/>
          </a:prstGeom>
        </p:spPr>
      </p:pic>
      <p:sp>
        <p:nvSpPr>
          <p:cNvPr id="8" name="テキスト プレースホルダー 7">
            <a:extLst>
              <a:ext uri="{FF2B5EF4-FFF2-40B4-BE49-F238E27FC236}">
                <a16:creationId xmlns:a16="http://schemas.microsoft.com/office/drawing/2014/main" id="{7A82C159-A3E3-5C4A-85F2-522452EB1EBD}"/>
              </a:ext>
            </a:extLst>
          </p:cNvPr>
          <p:cNvSpPr>
            <a:spLocks noGrp="1"/>
          </p:cNvSpPr>
          <p:nvPr>
            <p:ph type="body" sz="quarter" idx="13" hasCustomPrompt="1"/>
          </p:nvPr>
        </p:nvSpPr>
        <p:spPr>
          <a:xfrm>
            <a:off x="5284492" y="692151"/>
            <a:ext cx="4290020"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2524667041"/>
      </p:ext>
    </p:extLst>
  </p:cSld>
  <p:clrMapOvr>
    <a:masterClrMapping/>
  </p:clrMapOvr>
  <p:extLst>
    <p:ext uri="{DCECCB84-F9BA-43D5-87BE-67443E8EF086}">
      <p15:sldGuideLst xmlns:p15="http://schemas.microsoft.com/office/powerpoint/2012/main">
        <p15:guide id="1" pos="3322">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コンテンツD">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a:xfrm>
            <a:off x="331491" y="3700676"/>
            <a:ext cx="9243020" cy="412538"/>
          </a:xfrm>
        </p:spPr>
        <p:txBody>
          <a:bodyPr/>
          <a:lstStyle/>
          <a:p>
            <a:r>
              <a:rPr kumimoji="1" lang="ja-JP" altLang="en-US"/>
              <a:t>［タイトル］</a:t>
            </a:r>
          </a:p>
        </p:txBody>
      </p:sp>
      <p:pic>
        <p:nvPicPr>
          <p:cNvPr id="2" name="図 1">
            <a:extLst>
              <a:ext uri="{FF2B5EF4-FFF2-40B4-BE49-F238E27FC236}">
                <a16:creationId xmlns:a16="http://schemas.microsoft.com/office/drawing/2014/main" id="{E240AB3A-033A-AD4A-9002-9D106C05D0C0}"/>
              </a:ext>
            </a:extLst>
          </p:cNvPr>
          <p:cNvPicPr>
            <a:picLocks noChangeAspect="1"/>
          </p:cNvPicPr>
          <p:nvPr userDrawn="1"/>
        </p:nvPicPr>
        <p:blipFill>
          <a:blip r:embed="rId2"/>
          <a:stretch>
            <a:fillRect/>
          </a:stretch>
        </p:blipFill>
        <p:spPr>
          <a:xfrm>
            <a:off x="0" y="0"/>
            <a:ext cx="9906000" cy="3429000"/>
          </a:xfrm>
          <a:prstGeom prst="rect">
            <a:avLst/>
          </a:prstGeom>
        </p:spPr>
      </p:pic>
      <p:sp>
        <p:nvSpPr>
          <p:cNvPr id="8" name="テキスト プレースホルダー 7">
            <a:extLst>
              <a:ext uri="{FF2B5EF4-FFF2-40B4-BE49-F238E27FC236}">
                <a16:creationId xmlns:a16="http://schemas.microsoft.com/office/drawing/2014/main" id="{7A82C159-A3E3-5C4A-85F2-522452EB1EBD}"/>
              </a:ext>
            </a:extLst>
          </p:cNvPr>
          <p:cNvSpPr>
            <a:spLocks noGrp="1"/>
          </p:cNvSpPr>
          <p:nvPr>
            <p:ph type="body" sz="quarter" idx="13" hasCustomPrompt="1"/>
          </p:nvPr>
        </p:nvSpPr>
        <p:spPr>
          <a:xfrm>
            <a:off x="331491" y="4221163"/>
            <a:ext cx="9243020"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1837691899"/>
      </p:ext>
    </p:extLst>
  </p:cSld>
  <p:clrMapOvr>
    <a:masterClrMapping/>
  </p:clrMapOvr>
  <p:extLst>
    <p:ext uri="{DCECCB84-F9BA-43D5-87BE-67443E8EF086}">
      <p15:sldGuideLst xmlns:p15="http://schemas.microsoft.com/office/powerpoint/2012/main">
        <p15:guide id="1" orient="horz" pos="2591">
          <p15:clr>
            <a:srgbClr val="FBAE40"/>
          </p15:clr>
        </p15:guide>
        <p15:guide id="2" orient="horz" pos="2659">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oleObject" Target="../embeddings/oleObject1.bin"/><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19.xml"/><Relationship Id="rId7" Type="http://schemas.openxmlformats.org/officeDocument/2006/relationships/oleObject" Target="../embeddings/oleObject18.bin"/><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tags" Target="../tags/tag19.xml"/><Relationship Id="rId5" Type="http://schemas.openxmlformats.org/officeDocument/2006/relationships/theme" Target="../theme/theme2.xml"/><Relationship Id="rId4"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8.emf"/><Relationship Id="rId3" Type="http://schemas.openxmlformats.org/officeDocument/2006/relationships/slideLayout" Target="../slideLayouts/slideLayout23.xml"/><Relationship Id="rId7" Type="http://schemas.openxmlformats.org/officeDocument/2006/relationships/oleObject" Target="../embeddings/oleObject23.bin"/><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tags" Target="../tags/tag24.xml"/><Relationship Id="rId5" Type="http://schemas.openxmlformats.org/officeDocument/2006/relationships/theme" Target="../theme/theme3.xml"/><Relationship Id="rId4"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Ref idx="1001">
        <a:schemeClr val="bg1"/>
      </p:bgRef>
    </p:bg>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18"/>
            </p:custDataLst>
            <p:extLst>
              <p:ext uri="{D42A27DB-BD31-4B8C-83A1-F6EECF244321}">
                <p14:modId xmlns:p14="http://schemas.microsoft.com/office/powerpoint/2010/main" val="143592380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19" imgW="563" imgH="564" progId="TCLayout.ActiveDocument.1">
                  <p:embed/>
                </p:oleObj>
              </mc:Choice>
              <mc:Fallback>
                <p:oleObj name="think-cell スライド" r:id="rId19" imgW="563" imgH="564" progId="TCLayout.ActiveDocument.1">
                  <p:embed/>
                  <p:pic>
                    <p:nvPicPr>
                      <p:cNvPr id="4" name="オブジェクト 3" hidden="1"/>
                      <p:cNvPicPr/>
                      <p:nvPr/>
                    </p:nvPicPr>
                    <p:blipFill>
                      <a:blip r:embed="rId20"/>
                      <a:stretch>
                        <a:fillRect/>
                      </a:stretch>
                    </p:blipFill>
                    <p:spPr>
                      <a:xfrm>
                        <a:off x="1588" y="1588"/>
                        <a:ext cx="1588" cy="1588"/>
                      </a:xfrm>
                      <a:prstGeom prst="rect">
                        <a:avLst/>
                      </a:prstGeom>
                    </p:spPr>
                  </p:pic>
                </p:oleObj>
              </mc:Fallback>
            </mc:AlternateContent>
          </a:graphicData>
        </a:graphic>
      </p:graphicFrame>
      <p:sp>
        <p:nvSpPr>
          <p:cNvPr id="2" name="Title Placeholder 1"/>
          <p:cNvSpPr>
            <a:spLocks noGrp="1"/>
          </p:cNvSpPr>
          <p:nvPr>
            <p:ph type="title"/>
          </p:nvPr>
        </p:nvSpPr>
        <p:spPr bwMode="gray">
          <a:xfrm>
            <a:off x="417000" y="180000"/>
            <a:ext cx="9072000" cy="615600"/>
          </a:xfrm>
          <a:prstGeom prst="rect">
            <a:avLst/>
          </a:prstGeom>
        </p:spPr>
        <p:txBody>
          <a:bodyPr vert="horz" lIns="0" tIns="0" rIns="0" bIns="0" rtlCol="0" anchor="b" anchorCtr="0">
            <a:noAutofit/>
          </a:bodyPr>
          <a:lstStyle/>
          <a:p>
            <a:r>
              <a:rPr lang="ja-JP" altLang="en-US" noProof="0" dirty="0"/>
              <a:t>キーメッセージを入力（本スライドで一番伝えたいこと＜名詞止め・体言止め不可＞）</a:t>
            </a:r>
            <a:endParaRPr lang="en-US" noProof="0" dirty="0"/>
          </a:p>
        </p:txBody>
      </p:sp>
      <p:sp>
        <p:nvSpPr>
          <p:cNvPr id="8" name="フッター プレースホルダ 8"/>
          <p:cNvSpPr>
            <a:spLocks noGrp="1"/>
          </p:cNvSpPr>
          <p:nvPr>
            <p:ph type="ftr" sz="quarter" idx="3"/>
          </p:nvPr>
        </p:nvSpPr>
        <p:spPr bwMode="gray">
          <a:xfrm>
            <a:off x="705600" y="6588000"/>
            <a:ext cx="4068000" cy="169200"/>
          </a:xfrm>
          <a:prstGeom prst="rect">
            <a:avLst/>
          </a:prstGeom>
        </p:spPr>
        <p:txBody>
          <a:bodyPr vert="horz" lIns="0" tIns="0" rIns="0" bIns="0" rtlCol="0" anchor="b" anchorCtr="0"/>
          <a:lstStyle>
            <a:lvl1pPr algn="l">
              <a:defRPr sz="900">
                <a:solidFill>
                  <a:schemeClr val="tx1"/>
                </a:solidFill>
                <a:latin typeface="+mn-lt"/>
                <a:ea typeface="+mn-ea"/>
                <a:cs typeface="+mn-cs"/>
                <a:sym typeface="+mn-lt"/>
              </a:defRPr>
            </a:lvl1pPr>
          </a:lstStyle>
          <a:p>
            <a:pPr fontAlgn="auto">
              <a:spcBef>
                <a:spcPts val="0"/>
              </a:spcBef>
              <a:spcAft>
                <a:spcPts val="0"/>
              </a:spcAft>
            </a:pPr>
            <a:r>
              <a:rPr kumimoji="1" lang="en-GB" altLang="en-GB"/>
              <a:t>DT Template A4</a:t>
            </a:r>
            <a:endParaRPr kumimoji="1" lang="en-GB" altLang="en-GB" dirty="0"/>
          </a:p>
        </p:txBody>
      </p:sp>
      <p:sp>
        <p:nvSpPr>
          <p:cNvPr id="9" name="スライド番号プレースホルダ 9"/>
          <p:cNvSpPr>
            <a:spLocks noGrp="1"/>
          </p:cNvSpPr>
          <p:nvPr>
            <p:ph type="sldNum" sz="quarter" idx="4"/>
          </p:nvPr>
        </p:nvSpPr>
        <p:spPr bwMode="gray">
          <a:xfrm>
            <a:off x="417600" y="6588000"/>
            <a:ext cx="180000" cy="169200"/>
          </a:xfrm>
          <a:prstGeom prst="rect">
            <a:avLst/>
          </a:prstGeom>
        </p:spPr>
        <p:txBody>
          <a:bodyPr vert="horz" wrap="none" lIns="0" tIns="0" rIns="0" bIns="0" rtlCol="0" anchor="b" anchorCtr="0"/>
          <a:lstStyle>
            <a:lvl1pPr algn="r">
              <a:defRPr sz="900">
                <a:solidFill>
                  <a:schemeClr val="tx1"/>
                </a:solidFill>
                <a:latin typeface="+mn-lt"/>
                <a:ea typeface="+mn-ea"/>
                <a:cs typeface="+mn-cs"/>
                <a:sym typeface="+mn-lt"/>
              </a:defRPr>
            </a:lvl1pPr>
          </a:lstStyle>
          <a:p>
            <a:pPr fontAlgn="auto">
              <a:spcBef>
                <a:spcPts val="0"/>
              </a:spcBef>
              <a:spcAft>
                <a:spcPts val="0"/>
              </a:spcAft>
            </a:pPr>
            <a:fld id="{AA5FCFE5-FE56-4EF1-80A8-07776887C2A1}" type="slidenum">
              <a:rPr kumimoji="1" lang="ja-JP" altLang="en-US" smtClean="0"/>
              <a:pPr fontAlgn="auto">
                <a:spcBef>
                  <a:spcPts val="0"/>
                </a:spcBef>
                <a:spcAft>
                  <a:spcPts val="0"/>
                </a:spcAft>
              </a:pPr>
              <a:t>‹#›</a:t>
            </a:fld>
            <a:endParaRPr kumimoji="1" lang="ja-JP" altLang="en-US" dirty="0"/>
          </a:p>
        </p:txBody>
      </p:sp>
      <p:sp>
        <p:nvSpPr>
          <p:cNvPr id="15" name="Text Box 37"/>
          <p:cNvSpPr txBox="1">
            <a:spLocks noChangeArrowheads="1"/>
          </p:cNvSpPr>
          <p:nvPr/>
        </p:nvSpPr>
        <p:spPr bwMode="gray">
          <a:xfrm>
            <a:off x="5133000" y="6588000"/>
            <a:ext cx="4356000" cy="169200"/>
          </a:xfrm>
          <a:prstGeom prst="rect">
            <a:avLst/>
          </a:prstGeom>
          <a:noFill/>
          <a:ln w="9525">
            <a:noFill/>
            <a:miter lim="800000"/>
            <a:headEnd/>
            <a:tailEnd/>
          </a:ln>
          <a:effectLst/>
        </p:spPr>
        <p:txBody>
          <a:bodyPr wrap="none" lIns="0" tIns="0" rIns="0" bIns="0" anchor="b" anchorCtr="0">
            <a:noAutofit/>
          </a:bodyPr>
          <a:lstStyle/>
          <a:p>
            <a:pPr algn="r" rtl="0" eaLnBrk="0" fontAlgn="base" hangingPunct="0">
              <a:spcBef>
                <a:spcPct val="50000"/>
              </a:spcBef>
              <a:spcAft>
                <a:spcPct val="0"/>
              </a:spcAft>
            </a:pPr>
            <a:r>
              <a:rPr lang="en-US" altLang="ja-JP" sz="900" kern="1200" dirty="0">
                <a:solidFill>
                  <a:schemeClr val="tx1"/>
                </a:solidFill>
                <a:latin typeface="+mn-lt"/>
                <a:ea typeface="+mn-ea"/>
                <a:cs typeface="+mn-cs"/>
                <a:sym typeface="+mn-lt"/>
              </a:rPr>
              <a:t>© 2022. For information, contact Deloitte Tohmatsu Group.</a:t>
            </a:r>
          </a:p>
        </p:txBody>
      </p:sp>
      <p:sp>
        <p:nvSpPr>
          <p:cNvPr id="3" name="テキスト プレースホルダー 2"/>
          <p:cNvSpPr>
            <a:spLocks noGrp="1"/>
          </p:cNvSpPr>
          <p:nvPr>
            <p:ph type="body" idx="1"/>
          </p:nvPr>
        </p:nvSpPr>
        <p:spPr bwMode="gray">
          <a:xfrm>
            <a:off x="416999" y="1476000"/>
            <a:ext cx="9073075" cy="4824000"/>
          </a:xfrm>
          <a:prstGeom prst="rect">
            <a:avLst/>
          </a:prstGeom>
        </p:spPr>
        <p:txBody>
          <a:bodyPr vert="horz" lIns="0" tIns="0" rIns="0" bIns="0" rtlCol="0">
            <a:noAutofit/>
          </a:bodyPr>
          <a:lstStyle/>
          <a:p>
            <a:pPr lvl="0"/>
            <a:r>
              <a:rPr kumimoji="1" lang="ja-JP" altLang="en-US" dirty="0"/>
              <a:t>マスター テキストの書式設定</a:t>
            </a:r>
            <a:endParaRPr kumimoji="1" lang="en-US" altLang="ja-JP" dirty="0"/>
          </a:p>
          <a:p>
            <a:pPr lvl="1"/>
            <a:r>
              <a:rPr kumimoji="1" lang="ja-JP" altLang="en-US" dirty="0"/>
              <a:t>第 </a:t>
            </a:r>
            <a:r>
              <a:rPr kumimoji="1" lang="en-US" altLang="ja-JP" dirty="0"/>
              <a:t>1 </a:t>
            </a:r>
            <a:r>
              <a:rPr kumimoji="1" lang="ja-JP" altLang="en-US" dirty="0"/>
              <a:t>レベル</a:t>
            </a:r>
            <a:endParaRPr kumimoji="1" lang="en-US" altLang="ja-JP" dirty="0"/>
          </a:p>
          <a:p>
            <a:pPr lvl="2"/>
            <a:r>
              <a:rPr kumimoji="1" lang="ja-JP" altLang="en-US" dirty="0"/>
              <a:t>第 </a:t>
            </a:r>
            <a:r>
              <a:rPr kumimoji="1" lang="en-US" altLang="ja-JP" dirty="0"/>
              <a:t>2 </a:t>
            </a:r>
            <a:r>
              <a:rPr kumimoji="1" lang="ja-JP" altLang="en-US" dirty="0"/>
              <a:t>レベル</a:t>
            </a:r>
            <a:endParaRPr kumimoji="1" lang="en-US" altLang="ja-JP" dirty="0"/>
          </a:p>
          <a:p>
            <a:pPr lvl="3"/>
            <a:r>
              <a:rPr kumimoji="1" lang="ja-JP" altLang="en-US" dirty="0"/>
              <a:t>第 </a:t>
            </a:r>
            <a:r>
              <a:rPr kumimoji="1" lang="en-US" altLang="ja-JP" dirty="0"/>
              <a:t>3 </a:t>
            </a:r>
            <a:r>
              <a:rPr kumimoji="1" lang="ja-JP" altLang="en-US" dirty="0"/>
              <a:t>レベル</a:t>
            </a:r>
            <a:endParaRPr kumimoji="1" lang="en-US" altLang="ja-JP" dirty="0"/>
          </a:p>
        </p:txBody>
      </p:sp>
      <p:sp>
        <p:nvSpPr>
          <p:cNvPr id="5" name="日付プレースホルダー 4">
            <a:extLst>
              <a:ext uri="{FF2B5EF4-FFF2-40B4-BE49-F238E27FC236}">
                <a16:creationId xmlns:a16="http://schemas.microsoft.com/office/drawing/2014/main" id="{E4C0FFE5-9BDB-4F97-92E4-5E9243BDA74A}"/>
              </a:ext>
            </a:extLst>
          </p:cNvPr>
          <p:cNvSpPr>
            <a:spLocks noGrp="1"/>
          </p:cNvSpPr>
          <p:nvPr>
            <p:ph type="dt" sz="half" idx="2"/>
          </p:nvPr>
        </p:nvSpPr>
        <p:spPr bwMode="gray">
          <a:xfrm>
            <a:off x="4508167" y="6444000"/>
            <a:ext cx="889667" cy="169277"/>
          </a:xfrm>
          <a:prstGeom prst="rect">
            <a:avLst/>
          </a:prstGeom>
        </p:spPr>
        <p:txBody>
          <a:bodyPr vert="horz" wrap="none" lIns="0" tIns="0" rIns="0" bIns="0" rtlCol="0" anchor="t" anchorCtr="0">
            <a:spAutoFit/>
          </a:bodyPr>
          <a:lstStyle>
            <a:lvl1pPr>
              <a:defRPr kumimoji="1" lang="en-US" altLang="ja-JP" sz="1100" smtClean="0">
                <a:solidFill>
                  <a:srgbClr val="75787B"/>
                </a:solidFill>
                <a:latin typeface="+mn-lt"/>
                <a:cs typeface="+mn-cs"/>
              </a:defRPr>
            </a:lvl1pPr>
          </a:lstStyle>
          <a:p>
            <a:pPr algn="ctr"/>
            <a:r>
              <a:rPr lang="en-US"/>
              <a:t>&lt; Confidential &gt;</a:t>
            </a:r>
            <a:endParaRPr lang="en-US" dirty="0"/>
          </a:p>
        </p:txBody>
      </p:sp>
    </p:spTree>
    <p:extLst>
      <p:ext uri="{BB962C8B-B14F-4D97-AF65-F5344CB8AC3E}">
        <p14:creationId xmlns:p14="http://schemas.microsoft.com/office/powerpoint/2010/main" val="1977651121"/>
      </p:ext>
    </p:extLst>
  </p:cSld>
  <p:clrMap bg1="lt1" tx1="dk1" bg2="lt2" tx2="dk2" accent1="accent1" accent2="accent2" accent3="accent3" accent4="accent4" accent5="accent5" accent6="accent6" hlink="hlink" folHlink="folHlink"/>
  <p:sldLayoutIdLst>
    <p:sldLayoutId id="2147483935" r:id="rId1"/>
    <p:sldLayoutId id="2147483944" r:id="rId2"/>
    <p:sldLayoutId id="2147483951" r:id="rId3"/>
    <p:sldLayoutId id="2147483952" r:id="rId4"/>
    <p:sldLayoutId id="2147483911" r:id="rId5"/>
    <p:sldLayoutId id="2147483912" r:id="rId6"/>
    <p:sldLayoutId id="2147483934" r:id="rId7"/>
    <p:sldLayoutId id="2147483936" r:id="rId8"/>
    <p:sldLayoutId id="2147483953" r:id="rId9"/>
    <p:sldLayoutId id="2147483937" r:id="rId10"/>
    <p:sldLayoutId id="2147483938" r:id="rId11"/>
    <p:sldLayoutId id="2147483939" r:id="rId12"/>
    <p:sldLayoutId id="2147483954" r:id="rId13"/>
    <p:sldLayoutId id="2147483955" r:id="rId14"/>
    <p:sldLayoutId id="2147483956" r:id="rId15"/>
    <p:sldLayoutId id="2147483957" r:id="rId16"/>
  </p:sldLayoutIdLst>
  <p:hf hdr="0"/>
  <p:txStyles>
    <p:titleStyle>
      <a:lvl1pPr algn="l" defTabSz="990564" rtl="0" eaLnBrk="1" latinLnBrk="0" hangingPunct="1">
        <a:spcBef>
          <a:spcPct val="0"/>
        </a:spcBef>
        <a:buNone/>
        <a:defRPr kumimoji="1" sz="2000" b="1" kern="1200" baseline="0">
          <a:solidFill>
            <a:schemeClr val="tx1"/>
          </a:solidFill>
          <a:latin typeface="+mj-lt"/>
          <a:ea typeface="+mj-ea"/>
          <a:cs typeface="+mj-cs"/>
          <a:sym typeface="+mj-lt"/>
        </a:defRPr>
      </a:lvl1pPr>
    </p:titleStyle>
    <p:bodyStyle>
      <a:lvl1pPr marL="0" marR="0" indent="0" algn="l" defTabSz="990564" rtl="0" eaLnBrk="1" fontAlgn="auto" latinLnBrk="0" hangingPunct="1">
        <a:lnSpc>
          <a:spcPct val="110000"/>
        </a:lnSpc>
        <a:spcBef>
          <a:spcPts val="600"/>
        </a:spcBef>
        <a:spcAft>
          <a:spcPts val="0"/>
        </a:spcAft>
        <a:buClrTx/>
        <a:buSzPct val="100000"/>
        <a:buFont typeface="Arial" panose="020B0604020202020204" pitchFamily="34" charset="0"/>
        <a:buNone/>
        <a:tabLst/>
        <a:defRPr kumimoji="1" sz="1200" b="0" kern="1200">
          <a:solidFill>
            <a:schemeClr val="tx1"/>
          </a:solidFill>
          <a:latin typeface="+mn-lt"/>
          <a:ea typeface="+mn-ea"/>
          <a:cs typeface="+mn-cs"/>
          <a:sym typeface="+mn-lt"/>
        </a:defRPr>
      </a:lvl1pPr>
      <a:lvl2pPr marL="180000" marR="0" indent="-180000" algn="l" defTabSz="990564" rtl="0" eaLnBrk="1" fontAlgn="auto" latinLnBrk="0" hangingPunct="1">
        <a:lnSpc>
          <a:spcPct val="110000"/>
        </a:lnSpc>
        <a:spcBef>
          <a:spcPts val="600"/>
        </a:spcBef>
        <a:spcAft>
          <a:spcPts val="0"/>
        </a:spcAft>
        <a:buClrTx/>
        <a:buSzPct val="100000"/>
        <a:buFont typeface="Wingdings" panose="05000000000000000000" pitchFamily="2" charset="2"/>
        <a:buChar char="n"/>
        <a:tabLst/>
        <a:defRPr kumimoji="1" lang="en-US" sz="1200" b="0" kern="1200" dirty="0" smtClean="0">
          <a:solidFill>
            <a:schemeClr val="tx1"/>
          </a:solidFill>
          <a:latin typeface="+mn-lt"/>
          <a:ea typeface="+mn-ea"/>
          <a:cs typeface="+mn-cs"/>
          <a:sym typeface="+mn-lt"/>
        </a:defRPr>
      </a:lvl2pPr>
      <a:lvl3pPr marL="360000" marR="0" indent="-180000" algn="l" defTabSz="990564" rtl="0" eaLnBrk="1" fontAlgn="auto" latinLnBrk="0" hangingPunct="1">
        <a:lnSpc>
          <a:spcPct val="110000"/>
        </a:lnSpc>
        <a:spcBef>
          <a:spcPts val="600"/>
        </a:spcBef>
        <a:spcAft>
          <a:spcPts val="0"/>
        </a:spcAft>
        <a:buClrTx/>
        <a:buSzPct val="100000"/>
        <a:buFont typeface="Wingdings" panose="05000000000000000000" pitchFamily="2" charset="2"/>
        <a:buChar char="Ø"/>
        <a:tabLst/>
        <a:defRPr kumimoji="1" lang="en-US" sz="1200" b="0" kern="1200" dirty="0" smtClean="0">
          <a:solidFill>
            <a:schemeClr val="tx1"/>
          </a:solidFill>
          <a:latin typeface="+mn-lt"/>
          <a:ea typeface="+mn-ea"/>
          <a:cs typeface="+mn-cs"/>
          <a:sym typeface="+mn-lt"/>
        </a:defRPr>
      </a:lvl3pPr>
      <a:lvl4pPr marL="504000" marR="0" indent="-144000" algn="l" defTabSz="990564" rtl="0" eaLnBrk="1" fontAlgn="auto" latinLnBrk="0" hangingPunct="1">
        <a:lnSpc>
          <a:spcPct val="110000"/>
        </a:lnSpc>
        <a:spcBef>
          <a:spcPts val="600"/>
        </a:spcBef>
        <a:spcAft>
          <a:spcPts val="0"/>
        </a:spcAft>
        <a:buClrTx/>
        <a:buSzPct val="100000"/>
        <a:buFont typeface="Arial" panose="020B0604020202020204" pitchFamily="34" charset="0"/>
        <a:buChar char="•"/>
        <a:tabLst/>
        <a:defRPr kumimoji="1" lang="en-US" sz="1200" b="0" kern="1200" baseline="0" dirty="0" smtClean="0">
          <a:solidFill>
            <a:schemeClr val="tx1"/>
          </a:solidFill>
          <a:latin typeface="+mn-lt"/>
          <a:ea typeface="+mn-ea"/>
          <a:cs typeface="+mn-cs"/>
          <a:sym typeface="+mn-lt"/>
        </a:defRPr>
      </a:lvl4pPr>
      <a:lvl5pPr marL="684000" indent="-180000" algn="l" defTabSz="865024" rtl="0" eaLnBrk="1" latinLnBrk="0" hangingPunct="1">
        <a:lnSpc>
          <a:spcPct val="110000"/>
        </a:lnSpc>
        <a:spcBef>
          <a:spcPts val="600"/>
        </a:spcBef>
        <a:spcAft>
          <a:spcPts val="0"/>
        </a:spcAft>
        <a:buClrTx/>
        <a:buSzPct val="100000"/>
        <a:buFont typeface="Verdana" panose="020B0604030504040204" pitchFamily="34" charset="0"/>
        <a:buChar char="−"/>
        <a:tabLst/>
        <a:defRPr kumimoji="1" lang="en-US" sz="1200" kern="1200" baseline="0" dirty="0" smtClean="0">
          <a:solidFill>
            <a:schemeClr val="tx1"/>
          </a:solidFill>
          <a:latin typeface="+mn-lt"/>
          <a:ea typeface="+mn-ea"/>
          <a:cs typeface="+mn-cs"/>
        </a:defRPr>
      </a:lvl5pPr>
      <a:lvl6pPr marL="864000" indent="-180000" algn="l" defTabSz="990564" rtl="0" eaLnBrk="1" latinLnBrk="0" hangingPunct="1">
        <a:lnSpc>
          <a:spcPct val="110000"/>
        </a:lnSpc>
        <a:spcBef>
          <a:spcPts val="600"/>
        </a:spcBef>
        <a:spcAft>
          <a:spcPts val="0"/>
        </a:spcAft>
        <a:buFont typeface="Wingdings" panose="05000000000000000000" pitchFamily="2" charset="2"/>
        <a:buChar char="ü"/>
        <a:defRPr kumimoji="1" sz="1200" kern="1200" baseline="0">
          <a:solidFill>
            <a:schemeClr val="tx1"/>
          </a:solidFill>
          <a:latin typeface="+mn-lt"/>
          <a:ea typeface="+mn-ea"/>
          <a:cs typeface="+mn-cs"/>
        </a:defRPr>
      </a:lvl6pPr>
      <a:lvl7pPr marL="577179" indent="-191093" algn="l" defTabSz="990564" rtl="0" eaLnBrk="1" latinLnBrk="0" hangingPunct="1">
        <a:spcBef>
          <a:spcPts val="0"/>
        </a:spcBef>
        <a:spcAft>
          <a:spcPts val="1083"/>
        </a:spcAft>
        <a:buFont typeface="Verdana" panose="020B0604030504040204" pitchFamily="34" charset="0"/>
        <a:buChar char="−"/>
        <a:defRPr kumimoji="1" sz="1300" kern="1200">
          <a:solidFill>
            <a:schemeClr val="tx1"/>
          </a:solidFill>
          <a:latin typeface="+mn-lt"/>
          <a:ea typeface="+mn-ea"/>
          <a:cs typeface="+mn-cs"/>
        </a:defRPr>
      </a:lvl7pPr>
      <a:lvl8pPr marL="577179" indent="-191093" algn="l" defTabSz="990564" rtl="0" eaLnBrk="1" latinLnBrk="0" hangingPunct="1">
        <a:spcBef>
          <a:spcPts val="0"/>
        </a:spcBef>
        <a:spcAft>
          <a:spcPts val="1083"/>
        </a:spcAft>
        <a:buFont typeface="Verdana" panose="020B0604030504040204" pitchFamily="34" charset="0"/>
        <a:buChar char="−"/>
        <a:defRPr kumimoji="1" sz="1300" kern="1200" baseline="0">
          <a:solidFill>
            <a:schemeClr val="tx1"/>
          </a:solidFill>
          <a:latin typeface="+mn-lt"/>
          <a:ea typeface="+mn-ea"/>
          <a:cs typeface="+mn-cs"/>
        </a:defRPr>
      </a:lvl8pPr>
      <a:lvl9pPr marL="577179" indent="-191093" algn="l" defTabSz="990564" rtl="0" eaLnBrk="1" latinLnBrk="0" hangingPunct="1">
        <a:spcBef>
          <a:spcPts val="0"/>
        </a:spcBef>
        <a:spcAft>
          <a:spcPts val="1083"/>
        </a:spcAft>
        <a:buFont typeface="Verdana" panose="020B0604030504040204" pitchFamily="34" charset="0"/>
        <a:buChar char="−"/>
        <a:defRPr kumimoji="1" sz="1300" kern="1200" baseline="0">
          <a:solidFill>
            <a:schemeClr val="tx1"/>
          </a:solidFill>
          <a:latin typeface="+mn-lt"/>
          <a:ea typeface="+mn-ea"/>
          <a:cs typeface="+mn-cs"/>
        </a:defRPr>
      </a:lvl9pPr>
    </p:bodyStyle>
    <p:otherStyle>
      <a:defPPr>
        <a:defRPr lang="en-US"/>
      </a:defPPr>
      <a:lvl1pPr marL="0" algn="l" defTabSz="990564" rtl="0" eaLnBrk="1" latinLnBrk="0" hangingPunct="1">
        <a:defRPr kumimoji="1" sz="1950" kern="1200">
          <a:solidFill>
            <a:schemeClr val="tx1"/>
          </a:solidFill>
          <a:latin typeface="+mn-lt"/>
          <a:ea typeface="+mn-ea"/>
          <a:cs typeface="+mn-cs"/>
        </a:defRPr>
      </a:lvl1pPr>
      <a:lvl2pPr marL="495283" algn="l" defTabSz="990564" rtl="0" eaLnBrk="1" latinLnBrk="0" hangingPunct="1">
        <a:defRPr kumimoji="1" sz="1950" kern="1200">
          <a:solidFill>
            <a:schemeClr val="tx1"/>
          </a:solidFill>
          <a:latin typeface="+mn-lt"/>
          <a:ea typeface="+mn-ea"/>
          <a:cs typeface="+mn-cs"/>
        </a:defRPr>
      </a:lvl2pPr>
      <a:lvl3pPr marL="990564" algn="l" defTabSz="990564" rtl="0" eaLnBrk="1" latinLnBrk="0" hangingPunct="1">
        <a:defRPr kumimoji="1" sz="1950" kern="1200">
          <a:solidFill>
            <a:schemeClr val="tx1"/>
          </a:solidFill>
          <a:latin typeface="+mn-lt"/>
          <a:ea typeface="+mn-ea"/>
          <a:cs typeface="+mn-cs"/>
        </a:defRPr>
      </a:lvl3pPr>
      <a:lvl4pPr marL="1485846" algn="l" defTabSz="990564" rtl="0" eaLnBrk="1" latinLnBrk="0" hangingPunct="1">
        <a:defRPr kumimoji="1" sz="1950" kern="1200">
          <a:solidFill>
            <a:schemeClr val="tx1"/>
          </a:solidFill>
          <a:latin typeface="+mn-lt"/>
          <a:ea typeface="+mn-ea"/>
          <a:cs typeface="+mn-cs"/>
        </a:defRPr>
      </a:lvl4pPr>
      <a:lvl5pPr marL="1981127" algn="l" defTabSz="990564" rtl="0" eaLnBrk="1" latinLnBrk="0" hangingPunct="1">
        <a:defRPr kumimoji="1" sz="1950" kern="1200">
          <a:solidFill>
            <a:schemeClr val="tx1"/>
          </a:solidFill>
          <a:latin typeface="+mn-lt"/>
          <a:ea typeface="+mn-ea"/>
          <a:cs typeface="+mn-cs"/>
        </a:defRPr>
      </a:lvl5pPr>
      <a:lvl6pPr marL="2476410" algn="l" defTabSz="990564" rtl="0" eaLnBrk="1" latinLnBrk="0" hangingPunct="1">
        <a:defRPr kumimoji="1" sz="1950" kern="1200">
          <a:solidFill>
            <a:schemeClr val="tx1"/>
          </a:solidFill>
          <a:latin typeface="+mn-lt"/>
          <a:ea typeface="+mn-ea"/>
          <a:cs typeface="+mn-cs"/>
        </a:defRPr>
      </a:lvl6pPr>
      <a:lvl7pPr marL="2971692" algn="l" defTabSz="990564" rtl="0" eaLnBrk="1" latinLnBrk="0" hangingPunct="1">
        <a:defRPr kumimoji="1" sz="1950" kern="1200">
          <a:solidFill>
            <a:schemeClr val="tx1"/>
          </a:solidFill>
          <a:latin typeface="+mn-lt"/>
          <a:ea typeface="+mn-ea"/>
          <a:cs typeface="+mn-cs"/>
        </a:defRPr>
      </a:lvl7pPr>
      <a:lvl8pPr marL="3466973" algn="l" defTabSz="990564" rtl="0" eaLnBrk="1" latinLnBrk="0" hangingPunct="1">
        <a:defRPr kumimoji="1" sz="1950" kern="1200">
          <a:solidFill>
            <a:schemeClr val="tx1"/>
          </a:solidFill>
          <a:latin typeface="+mn-lt"/>
          <a:ea typeface="+mn-ea"/>
          <a:cs typeface="+mn-cs"/>
        </a:defRPr>
      </a:lvl8pPr>
      <a:lvl9pPr marL="3962255" algn="l" defTabSz="990564" rtl="0" eaLnBrk="1" latinLnBrk="0" hangingPunct="1">
        <a:defRPr kumimoji="1" sz="1950" kern="1200">
          <a:solidFill>
            <a:schemeClr val="tx1"/>
          </a:solidFill>
          <a:latin typeface="+mn-lt"/>
          <a:ea typeface="+mn-ea"/>
          <a:cs typeface="+mn-cs"/>
        </a:defRPr>
      </a:lvl9pPr>
    </p:otherStyle>
  </p:txStyles>
  <p:extLst>
    <p:ext uri="{27BBF7A9-308A-43DC-89C8-2F10F3537804}">
      <p15:sldGuideLst xmlns:p15="http://schemas.microsoft.com/office/powerpoint/2012/main">
        <p15:guide id="0" pos="3120">
          <p15:clr>
            <a:srgbClr val="A4A3A4"/>
          </p15:clr>
        </p15:guide>
        <p15:guide id="1" orient="horz" pos="96">
          <p15:clr>
            <a:srgbClr val="A4A3A4"/>
          </p15:clr>
        </p15:guide>
        <p15:guide id="2" pos="3007">
          <p15:clr>
            <a:srgbClr val="A4A3A4"/>
          </p15:clr>
        </p15:guide>
        <p15:guide id="3" pos="3233">
          <p15:clr>
            <a:srgbClr val="A4A3A4"/>
          </p15:clr>
        </p15:guide>
        <p15:guide id="4" pos="5978">
          <p15:clr>
            <a:srgbClr val="A4A3A4"/>
          </p15:clr>
        </p15:guide>
        <p15:guide id="5" pos="262">
          <p15:clr>
            <a:srgbClr val="A4A3A4"/>
          </p15:clr>
        </p15:guide>
        <p15:guide id="6" orient="horz" pos="504">
          <p15:clr>
            <a:srgbClr val="A4A3A4"/>
          </p15:clr>
        </p15:guide>
        <p15:guide id="7" orient="horz" pos="640">
          <p15:clr>
            <a:srgbClr val="A4A3A4"/>
          </p15:clr>
        </p15:guide>
        <p15:guide id="8" orient="horz" pos="935">
          <p15:clr>
            <a:srgbClr val="A4A3A4"/>
          </p15:clr>
        </p15:guide>
        <p15:guide id="9" orient="horz" pos="3974">
          <p15:clr>
            <a:srgbClr val="A4A3A4"/>
          </p15:clr>
        </p15:guide>
        <p15:guide id="10" orient="horz" pos="4156">
          <p15:clr>
            <a:srgbClr val="A4A3A4"/>
          </p15:clr>
        </p15:guide>
        <p15:guide id="11" orient="horz" pos="4269">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gray">
      <p:bgRef idx="1001">
        <a:schemeClr val="bg1"/>
      </p:bgRef>
    </p:bg>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6"/>
            </p:custDataLst>
            <p:extLst>
              <p:ext uri="{D42A27DB-BD31-4B8C-83A1-F6EECF244321}">
                <p14:modId xmlns:p14="http://schemas.microsoft.com/office/powerpoint/2010/main" val="268860044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7" imgW="563" imgH="564" progId="TCLayout.ActiveDocument.1">
                  <p:embed/>
                </p:oleObj>
              </mc:Choice>
              <mc:Fallback>
                <p:oleObj name="think-cell スライド" r:id="rId7" imgW="563" imgH="564" progId="TCLayout.ActiveDocument.1">
                  <p:embed/>
                  <p:pic>
                    <p:nvPicPr>
                      <p:cNvPr id="4" name="オブジェクト 3" hidden="1"/>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2" name="Title Placeholder 1"/>
          <p:cNvSpPr>
            <a:spLocks noGrp="1"/>
          </p:cNvSpPr>
          <p:nvPr>
            <p:ph type="title"/>
          </p:nvPr>
        </p:nvSpPr>
        <p:spPr bwMode="gray">
          <a:xfrm>
            <a:off x="417000" y="180000"/>
            <a:ext cx="9072000" cy="615600"/>
          </a:xfrm>
          <a:prstGeom prst="rect">
            <a:avLst/>
          </a:prstGeom>
        </p:spPr>
        <p:txBody>
          <a:bodyPr vert="horz" lIns="0" tIns="0" rIns="0" bIns="0" rtlCol="0" anchor="b" anchorCtr="0">
            <a:noAutofit/>
          </a:bodyPr>
          <a:lstStyle/>
          <a:p>
            <a:r>
              <a:rPr lang="ja-JP" altLang="en-US" noProof="0" dirty="0"/>
              <a:t>キーメッセージを入力（本スライドで一番伝えたいこと＜名詞止め・体言止め不可＞）</a:t>
            </a:r>
            <a:endParaRPr lang="en-US" noProof="0" dirty="0"/>
          </a:p>
        </p:txBody>
      </p:sp>
      <p:sp>
        <p:nvSpPr>
          <p:cNvPr id="8" name="フッター プレースホルダ 8"/>
          <p:cNvSpPr>
            <a:spLocks noGrp="1"/>
          </p:cNvSpPr>
          <p:nvPr>
            <p:ph type="ftr" sz="quarter" idx="3"/>
          </p:nvPr>
        </p:nvSpPr>
        <p:spPr bwMode="gray">
          <a:xfrm>
            <a:off x="705600" y="6588000"/>
            <a:ext cx="4068000" cy="169200"/>
          </a:xfrm>
          <a:prstGeom prst="rect">
            <a:avLst/>
          </a:prstGeom>
        </p:spPr>
        <p:txBody>
          <a:bodyPr vert="horz" lIns="0" tIns="0" rIns="0" bIns="0" rtlCol="0" anchor="b" anchorCtr="0"/>
          <a:lstStyle>
            <a:lvl1pPr algn="l">
              <a:defRPr sz="900">
                <a:solidFill>
                  <a:schemeClr val="tx1"/>
                </a:solidFill>
                <a:latin typeface="+mn-lt"/>
                <a:ea typeface="+mn-ea"/>
                <a:cs typeface="+mn-cs"/>
                <a:sym typeface="+mn-lt"/>
              </a:defRPr>
            </a:lvl1pPr>
          </a:lstStyle>
          <a:p>
            <a:pPr fontAlgn="auto">
              <a:spcBef>
                <a:spcPts val="0"/>
              </a:spcBef>
              <a:spcAft>
                <a:spcPts val="0"/>
              </a:spcAft>
            </a:pPr>
            <a:r>
              <a:rPr kumimoji="1" lang="en-GB" altLang="en-GB"/>
              <a:t>DT Template A4</a:t>
            </a:r>
            <a:endParaRPr kumimoji="1" lang="en-GB" altLang="en-GB" dirty="0"/>
          </a:p>
        </p:txBody>
      </p:sp>
      <p:sp>
        <p:nvSpPr>
          <p:cNvPr id="9" name="スライド番号プレースホルダ 9"/>
          <p:cNvSpPr>
            <a:spLocks noGrp="1"/>
          </p:cNvSpPr>
          <p:nvPr>
            <p:ph type="sldNum" sz="quarter" idx="4"/>
          </p:nvPr>
        </p:nvSpPr>
        <p:spPr bwMode="gray">
          <a:xfrm>
            <a:off x="417600" y="6588000"/>
            <a:ext cx="180000" cy="169200"/>
          </a:xfrm>
          <a:prstGeom prst="rect">
            <a:avLst/>
          </a:prstGeom>
        </p:spPr>
        <p:txBody>
          <a:bodyPr vert="horz" wrap="none" lIns="0" tIns="0" rIns="0" bIns="0" rtlCol="0" anchor="b" anchorCtr="0"/>
          <a:lstStyle>
            <a:lvl1pPr algn="r">
              <a:defRPr sz="900">
                <a:solidFill>
                  <a:schemeClr val="tx1"/>
                </a:solidFill>
                <a:latin typeface="+mn-lt"/>
                <a:ea typeface="+mn-ea"/>
                <a:cs typeface="+mn-cs"/>
                <a:sym typeface="+mn-lt"/>
              </a:defRPr>
            </a:lvl1pPr>
          </a:lstStyle>
          <a:p>
            <a:pPr fontAlgn="auto">
              <a:spcBef>
                <a:spcPts val="0"/>
              </a:spcBef>
              <a:spcAft>
                <a:spcPts val="0"/>
              </a:spcAft>
            </a:pPr>
            <a:fld id="{AA5FCFE5-FE56-4EF1-80A8-07776887C2A1}" type="slidenum">
              <a:rPr kumimoji="1" lang="ja-JP" altLang="en-US" smtClean="0"/>
              <a:pPr fontAlgn="auto">
                <a:spcBef>
                  <a:spcPts val="0"/>
                </a:spcBef>
                <a:spcAft>
                  <a:spcPts val="0"/>
                </a:spcAft>
              </a:pPr>
              <a:t>‹#›</a:t>
            </a:fld>
            <a:endParaRPr kumimoji="1" lang="ja-JP" altLang="en-US" dirty="0"/>
          </a:p>
        </p:txBody>
      </p:sp>
      <p:sp>
        <p:nvSpPr>
          <p:cNvPr id="3" name="テキスト プレースホルダー 2"/>
          <p:cNvSpPr>
            <a:spLocks noGrp="1"/>
          </p:cNvSpPr>
          <p:nvPr>
            <p:ph type="body" idx="1"/>
          </p:nvPr>
        </p:nvSpPr>
        <p:spPr bwMode="gray">
          <a:xfrm>
            <a:off x="417600" y="1476000"/>
            <a:ext cx="9072000" cy="4824000"/>
          </a:xfrm>
          <a:prstGeom prst="rect">
            <a:avLst/>
          </a:prstGeom>
        </p:spPr>
        <p:txBody>
          <a:bodyPr vert="horz" lIns="0" tIns="0" rIns="0" bIns="0" rtlCol="0">
            <a:normAutofit/>
          </a:bodyPr>
          <a:lstStyle/>
          <a:p>
            <a:pPr lvl="0"/>
            <a:r>
              <a:rPr kumimoji="1" lang="ja-JP" altLang="en-US" dirty="0"/>
              <a:t>マスター テキストの書式設定</a:t>
            </a:r>
            <a:endParaRPr kumimoji="1" lang="en-US" altLang="ja-JP" dirty="0"/>
          </a:p>
          <a:p>
            <a:pPr lvl="1"/>
            <a:r>
              <a:rPr kumimoji="1" lang="ja-JP" altLang="en-US" dirty="0"/>
              <a:t>第 </a:t>
            </a:r>
            <a:r>
              <a:rPr kumimoji="1" lang="en-US" altLang="ja-JP" dirty="0"/>
              <a:t>1 </a:t>
            </a:r>
            <a:r>
              <a:rPr kumimoji="1" lang="ja-JP" altLang="en-US" dirty="0"/>
              <a:t>レベル</a:t>
            </a:r>
          </a:p>
          <a:p>
            <a:pPr lvl="2"/>
            <a:r>
              <a:rPr kumimoji="1" lang="ja-JP" altLang="en-US" dirty="0"/>
              <a:t>第 </a:t>
            </a:r>
            <a:r>
              <a:rPr kumimoji="1" lang="en-US" altLang="ja-JP" dirty="0"/>
              <a:t>2 </a:t>
            </a:r>
            <a:r>
              <a:rPr kumimoji="1" lang="ja-JP" altLang="en-US" dirty="0"/>
              <a:t>レベル</a:t>
            </a:r>
          </a:p>
          <a:p>
            <a:pPr lvl="3"/>
            <a:r>
              <a:rPr kumimoji="1" lang="ja-JP" altLang="en-US" dirty="0"/>
              <a:t>第 </a:t>
            </a:r>
            <a:r>
              <a:rPr kumimoji="1" lang="en-US" altLang="ja-JP" dirty="0"/>
              <a:t>3 </a:t>
            </a:r>
            <a:r>
              <a:rPr kumimoji="1" lang="ja-JP" altLang="en-US" dirty="0"/>
              <a:t>レベル</a:t>
            </a:r>
          </a:p>
        </p:txBody>
      </p:sp>
    </p:spTree>
    <p:extLst>
      <p:ext uri="{BB962C8B-B14F-4D97-AF65-F5344CB8AC3E}">
        <p14:creationId xmlns:p14="http://schemas.microsoft.com/office/powerpoint/2010/main" val="253086590"/>
      </p:ext>
    </p:extLst>
  </p:cSld>
  <p:clrMap bg1="lt1" tx1="dk1" bg2="lt2" tx2="dk2" accent1="accent1" accent2="accent2" accent3="accent3" accent4="accent4" accent5="accent5" accent6="accent6" hlink="hlink" folHlink="folHlink"/>
  <p:sldLayoutIdLst>
    <p:sldLayoutId id="2147483948" r:id="rId1"/>
    <p:sldLayoutId id="2147483941" r:id="rId2"/>
    <p:sldLayoutId id="2147483949" r:id="rId3"/>
    <p:sldLayoutId id="2147483950" r:id="rId4"/>
  </p:sldLayoutIdLst>
  <p:hf hdr="0"/>
  <p:txStyles>
    <p:titleStyle>
      <a:lvl1pPr algn="l" defTabSz="990564" rtl="0" eaLnBrk="1" latinLnBrk="0" hangingPunct="1">
        <a:spcBef>
          <a:spcPct val="0"/>
        </a:spcBef>
        <a:buNone/>
        <a:defRPr kumimoji="1" sz="2000" b="1" kern="1200">
          <a:solidFill>
            <a:schemeClr val="tx1"/>
          </a:solidFill>
          <a:latin typeface="+mj-lt"/>
          <a:ea typeface="+mj-ea"/>
          <a:cs typeface="+mj-cs"/>
          <a:sym typeface="+mj-lt"/>
        </a:defRPr>
      </a:lvl1pPr>
    </p:titleStyle>
    <p:bodyStyle>
      <a:lvl1pPr marL="0" indent="0" algn="l" defTabSz="990564" rtl="0" eaLnBrk="1" latinLnBrk="0" hangingPunct="1">
        <a:lnSpc>
          <a:spcPct val="110000"/>
        </a:lnSpc>
        <a:spcBef>
          <a:spcPts val="600"/>
        </a:spcBef>
        <a:spcAft>
          <a:spcPts val="0"/>
        </a:spcAft>
        <a:buSzPct val="100000"/>
        <a:buFont typeface="Arial" panose="020B0604020202020204" pitchFamily="34" charset="0"/>
        <a:buNone/>
        <a:defRPr kumimoji="1" sz="1200" b="0" kern="1200">
          <a:solidFill>
            <a:schemeClr val="tx1"/>
          </a:solidFill>
          <a:latin typeface="+mn-lt"/>
          <a:ea typeface="+mn-ea"/>
          <a:cs typeface="+mn-cs"/>
          <a:sym typeface="+mn-lt"/>
        </a:defRPr>
      </a:lvl1pPr>
      <a:lvl2pPr marL="180000" indent="-180000" algn="l" defTabSz="990564" rtl="0" eaLnBrk="1" latinLnBrk="0" hangingPunct="1">
        <a:lnSpc>
          <a:spcPct val="110000"/>
        </a:lnSpc>
        <a:spcBef>
          <a:spcPts val="600"/>
        </a:spcBef>
        <a:spcAft>
          <a:spcPts val="0"/>
        </a:spcAft>
        <a:buClrTx/>
        <a:buSzPct val="100000"/>
        <a:buFont typeface="Wingdings" panose="05000000000000000000" pitchFamily="2" charset="2"/>
        <a:buChar char="n"/>
        <a:defRPr kumimoji="1" lang="en-US" sz="1200" b="0" kern="1200" dirty="0" smtClean="0">
          <a:solidFill>
            <a:schemeClr val="tx1"/>
          </a:solidFill>
          <a:latin typeface="+mn-lt"/>
          <a:ea typeface="+mn-ea"/>
          <a:cs typeface="+mn-cs"/>
          <a:sym typeface="+mn-lt"/>
        </a:defRPr>
      </a:lvl2pPr>
      <a:lvl3pPr marL="360000" indent="-180000" algn="l" defTabSz="990564" rtl="0" eaLnBrk="1" latinLnBrk="0" hangingPunct="1">
        <a:lnSpc>
          <a:spcPct val="110000"/>
        </a:lnSpc>
        <a:spcBef>
          <a:spcPts val="600"/>
        </a:spcBef>
        <a:spcAft>
          <a:spcPts val="0"/>
        </a:spcAft>
        <a:buClrTx/>
        <a:buSzPct val="100000"/>
        <a:buFont typeface="Wingdings" panose="05000000000000000000" pitchFamily="2" charset="2"/>
        <a:buChar char="Ø"/>
        <a:defRPr kumimoji="1" lang="en-US" sz="1200" b="0" kern="1200" dirty="0" smtClean="0">
          <a:solidFill>
            <a:schemeClr val="tx1"/>
          </a:solidFill>
          <a:latin typeface="+mn-lt"/>
          <a:ea typeface="+mn-ea"/>
          <a:cs typeface="+mn-cs"/>
          <a:sym typeface="+mn-lt"/>
        </a:defRPr>
      </a:lvl3pPr>
      <a:lvl4pPr marL="504000" indent="-144000" algn="l" defTabSz="990564" rtl="0" eaLnBrk="1" latinLnBrk="0" hangingPunct="1">
        <a:lnSpc>
          <a:spcPct val="110000"/>
        </a:lnSpc>
        <a:spcBef>
          <a:spcPts val="600"/>
        </a:spcBef>
        <a:spcAft>
          <a:spcPts val="0"/>
        </a:spcAft>
        <a:buClrTx/>
        <a:buSzPct val="100000"/>
        <a:buFont typeface="Arial" panose="020B0604020202020204" pitchFamily="34" charset="0"/>
        <a:buChar char="•"/>
        <a:defRPr kumimoji="1" lang="en-US" sz="1200" b="0" kern="1200" baseline="0" dirty="0" smtClean="0">
          <a:solidFill>
            <a:schemeClr val="tx1"/>
          </a:solidFill>
          <a:latin typeface="+mn-lt"/>
          <a:ea typeface="+mn-ea"/>
          <a:cs typeface="+mn-cs"/>
          <a:sym typeface="+mn-lt"/>
        </a:defRPr>
      </a:lvl4pPr>
      <a:lvl5pPr marL="684000" indent="-180000" algn="l" defTabSz="865024" rtl="0" eaLnBrk="1" latinLnBrk="0" hangingPunct="1">
        <a:lnSpc>
          <a:spcPct val="110000"/>
        </a:lnSpc>
        <a:spcBef>
          <a:spcPts val="600"/>
        </a:spcBef>
        <a:spcAft>
          <a:spcPts val="0"/>
        </a:spcAft>
        <a:buClrTx/>
        <a:buSzPct val="100000"/>
        <a:buFont typeface="Verdana" panose="020B0604030504040204" pitchFamily="34" charset="0"/>
        <a:buChar char="−"/>
        <a:tabLst/>
        <a:defRPr kumimoji="1" lang="en-US" sz="1200" kern="1200" baseline="0" dirty="0" smtClean="0">
          <a:solidFill>
            <a:schemeClr val="tx1"/>
          </a:solidFill>
          <a:latin typeface="+mn-lt"/>
          <a:ea typeface="+mn-ea"/>
          <a:cs typeface="+mn-cs"/>
        </a:defRPr>
      </a:lvl5pPr>
      <a:lvl6pPr marL="864000" indent="-180000" algn="l" defTabSz="990564" rtl="0" eaLnBrk="1" latinLnBrk="0" hangingPunct="1">
        <a:lnSpc>
          <a:spcPct val="110000"/>
        </a:lnSpc>
        <a:spcBef>
          <a:spcPts val="600"/>
        </a:spcBef>
        <a:spcAft>
          <a:spcPts val="0"/>
        </a:spcAft>
        <a:buFont typeface="Wingdings" panose="05000000000000000000" pitchFamily="2" charset="2"/>
        <a:buChar char="ü"/>
        <a:defRPr kumimoji="1" sz="1200" kern="1200" baseline="0">
          <a:solidFill>
            <a:schemeClr val="tx1"/>
          </a:solidFill>
          <a:latin typeface="+mn-lt"/>
          <a:ea typeface="+mn-ea"/>
          <a:cs typeface="+mn-cs"/>
        </a:defRPr>
      </a:lvl6pPr>
      <a:lvl7pPr marL="577179" indent="-191093" algn="l" defTabSz="990564" rtl="0" eaLnBrk="1" latinLnBrk="0" hangingPunct="1">
        <a:spcBef>
          <a:spcPts val="0"/>
        </a:spcBef>
        <a:spcAft>
          <a:spcPts val="1083"/>
        </a:spcAft>
        <a:buFont typeface="Verdana" panose="020B0604030504040204" pitchFamily="34" charset="0"/>
        <a:buChar char="−"/>
        <a:defRPr kumimoji="1" sz="1300" kern="1200">
          <a:solidFill>
            <a:schemeClr val="tx1"/>
          </a:solidFill>
          <a:latin typeface="+mn-lt"/>
          <a:ea typeface="+mn-ea"/>
          <a:cs typeface="+mn-cs"/>
        </a:defRPr>
      </a:lvl7pPr>
      <a:lvl8pPr marL="577179" indent="-191093" algn="l" defTabSz="990564" rtl="0" eaLnBrk="1" latinLnBrk="0" hangingPunct="1">
        <a:spcBef>
          <a:spcPts val="0"/>
        </a:spcBef>
        <a:spcAft>
          <a:spcPts val="1083"/>
        </a:spcAft>
        <a:buFont typeface="Verdana" panose="020B0604030504040204" pitchFamily="34" charset="0"/>
        <a:buChar char="−"/>
        <a:defRPr kumimoji="1" sz="1300" kern="1200" baseline="0">
          <a:solidFill>
            <a:schemeClr val="tx1"/>
          </a:solidFill>
          <a:latin typeface="+mn-lt"/>
          <a:ea typeface="+mn-ea"/>
          <a:cs typeface="+mn-cs"/>
        </a:defRPr>
      </a:lvl8pPr>
      <a:lvl9pPr marL="577179" indent="-191093" algn="l" defTabSz="990564" rtl="0" eaLnBrk="1" latinLnBrk="0" hangingPunct="1">
        <a:spcBef>
          <a:spcPts val="0"/>
        </a:spcBef>
        <a:spcAft>
          <a:spcPts val="1083"/>
        </a:spcAft>
        <a:buFont typeface="Verdana" panose="020B0604030504040204" pitchFamily="34" charset="0"/>
        <a:buChar char="−"/>
        <a:defRPr kumimoji="1" sz="1300" kern="1200" baseline="0">
          <a:solidFill>
            <a:schemeClr val="tx1"/>
          </a:solidFill>
          <a:latin typeface="+mn-lt"/>
          <a:ea typeface="+mn-ea"/>
          <a:cs typeface="+mn-cs"/>
        </a:defRPr>
      </a:lvl9pPr>
    </p:bodyStyle>
    <p:otherStyle>
      <a:defPPr>
        <a:defRPr lang="en-US"/>
      </a:defPPr>
      <a:lvl1pPr marL="0" algn="l" defTabSz="990564" rtl="0" eaLnBrk="1" latinLnBrk="0" hangingPunct="1">
        <a:defRPr kumimoji="1" sz="1950" kern="1200">
          <a:solidFill>
            <a:schemeClr val="tx1"/>
          </a:solidFill>
          <a:latin typeface="+mn-lt"/>
          <a:ea typeface="+mn-ea"/>
          <a:cs typeface="+mn-cs"/>
        </a:defRPr>
      </a:lvl1pPr>
      <a:lvl2pPr marL="495283" algn="l" defTabSz="990564" rtl="0" eaLnBrk="1" latinLnBrk="0" hangingPunct="1">
        <a:defRPr kumimoji="1" sz="1950" kern="1200">
          <a:solidFill>
            <a:schemeClr val="tx1"/>
          </a:solidFill>
          <a:latin typeface="+mn-lt"/>
          <a:ea typeface="+mn-ea"/>
          <a:cs typeface="+mn-cs"/>
        </a:defRPr>
      </a:lvl2pPr>
      <a:lvl3pPr marL="990564" algn="l" defTabSz="990564" rtl="0" eaLnBrk="1" latinLnBrk="0" hangingPunct="1">
        <a:defRPr kumimoji="1" sz="1950" kern="1200">
          <a:solidFill>
            <a:schemeClr val="tx1"/>
          </a:solidFill>
          <a:latin typeface="+mn-lt"/>
          <a:ea typeface="+mn-ea"/>
          <a:cs typeface="+mn-cs"/>
        </a:defRPr>
      </a:lvl3pPr>
      <a:lvl4pPr marL="1485846" algn="l" defTabSz="990564" rtl="0" eaLnBrk="1" latinLnBrk="0" hangingPunct="1">
        <a:defRPr kumimoji="1" sz="1950" kern="1200">
          <a:solidFill>
            <a:schemeClr val="tx1"/>
          </a:solidFill>
          <a:latin typeface="+mn-lt"/>
          <a:ea typeface="+mn-ea"/>
          <a:cs typeface="+mn-cs"/>
        </a:defRPr>
      </a:lvl4pPr>
      <a:lvl5pPr marL="1981127" algn="l" defTabSz="990564" rtl="0" eaLnBrk="1" latinLnBrk="0" hangingPunct="1">
        <a:defRPr kumimoji="1" sz="1950" kern="1200">
          <a:solidFill>
            <a:schemeClr val="tx1"/>
          </a:solidFill>
          <a:latin typeface="+mn-lt"/>
          <a:ea typeface="+mn-ea"/>
          <a:cs typeface="+mn-cs"/>
        </a:defRPr>
      </a:lvl5pPr>
      <a:lvl6pPr marL="2476410" algn="l" defTabSz="990564" rtl="0" eaLnBrk="1" latinLnBrk="0" hangingPunct="1">
        <a:defRPr kumimoji="1" sz="1950" kern="1200">
          <a:solidFill>
            <a:schemeClr val="tx1"/>
          </a:solidFill>
          <a:latin typeface="+mn-lt"/>
          <a:ea typeface="+mn-ea"/>
          <a:cs typeface="+mn-cs"/>
        </a:defRPr>
      </a:lvl6pPr>
      <a:lvl7pPr marL="2971692" algn="l" defTabSz="990564" rtl="0" eaLnBrk="1" latinLnBrk="0" hangingPunct="1">
        <a:defRPr kumimoji="1" sz="1950" kern="1200">
          <a:solidFill>
            <a:schemeClr val="tx1"/>
          </a:solidFill>
          <a:latin typeface="+mn-lt"/>
          <a:ea typeface="+mn-ea"/>
          <a:cs typeface="+mn-cs"/>
        </a:defRPr>
      </a:lvl7pPr>
      <a:lvl8pPr marL="3466973" algn="l" defTabSz="990564" rtl="0" eaLnBrk="1" latinLnBrk="0" hangingPunct="1">
        <a:defRPr kumimoji="1" sz="1950" kern="1200">
          <a:solidFill>
            <a:schemeClr val="tx1"/>
          </a:solidFill>
          <a:latin typeface="+mn-lt"/>
          <a:ea typeface="+mn-ea"/>
          <a:cs typeface="+mn-cs"/>
        </a:defRPr>
      </a:lvl8pPr>
      <a:lvl9pPr marL="3962255" algn="l" defTabSz="990564" rtl="0" eaLnBrk="1" latinLnBrk="0" hangingPunct="1">
        <a:defRPr kumimoji="1" sz="19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120">
          <p15:clr>
            <a:srgbClr val="A4A3A4"/>
          </p15:clr>
        </p15:guide>
        <p15:guide id="2" orient="horz" pos="96">
          <p15:clr>
            <a:srgbClr val="A4A3A4"/>
          </p15:clr>
        </p15:guide>
        <p15:guide id="3" pos="3007">
          <p15:clr>
            <a:srgbClr val="A4A3A4"/>
          </p15:clr>
        </p15:guide>
        <p15:guide id="4" pos="3233">
          <p15:clr>
            <a:srgbClr val="A4A3A4"/>
          </p15:clr>
        </p15:guide>
        <p15:guide id="5" pos="5978">
          <p15:clr>
            <a:srgbClr val="A4A3A4"/>
          </p15:clr>
        </p15:guide>
        <p15:guide id="6" pos="262">
          <p15:clr>
            <a:srgbClr val="A4A3A4"/>
          </p15:clr>
        </p15:guide>
        <p15:guide id="7" orient="horz" pos="504">
          <p15:clr>
            <a:srgbClr val="A4A3A4"/>
          </p15:clr>
        </p15:guide>
        <p15:guide id="8" orient="horz" pos="640">
          <p15:clr>
            <a:srgbClr val="A4A3A4"/>
          </p15:clr>
        </p15:guide>
        <p15:guide id="9" orient="horz" pos="935">
          <p15:clr>
            <a:srgbClr val="A4A3A4"/>
          </p15:clr>
        </p15:guide>
        <p15:guide id="10" orient="horz" pos="3974">
          <p15:clr>
            <a:srgbClr val="A4A3A4"/>
          </p15:clr>
        </p15:guide>
        <p15:guide id="11" orient="horz" pos="4156">
          <p15:clr>
            <a:srgbClr val="A4A3A4"/>
          </p15:clr>
        </p15:guide>
        <p15:guide id="12" orient="horz" pos="4269">
          <p15:clr>
            <a:srgbClr val="A4A3A4"/>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220E84AC-8395-D52F-57C2-E14A47C8BAFC}"/>
              </a:ext>
            </a:extLst>
          </p:cNvPr>
          <p:cNvGraphicFramePr>
            <a:graphicFrameLocks noChangeAspect="1"/>
          </p:cNvGraphicFramePr>
          <p:nvPr userDrawn="1">
            <p:custDataLst>
              <p:tags r:id="rId6"/>
            </p:custDataLst>
            <p:extLst>
              <p:ext uri="{D42A27DB-BD31-4B8C-83A1-F6EECF244321}">
                <p14:modId xmlns:p14="http://schemas.microsoft.com/office/powerpoint/2010/main" val="81766223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7" imgW="622" imgH="623" progId="TCLayout.ActiveDocument.1">
                  <p:embed/>
                </p:oleObj>
              </mc:Choice>
              <mc:Fallback>
                <p:oleObj name="think-cell スライド" r:id="rId7" imgW="622" imgH="623" progId="TCLayout.ActiveDocument.1">
                  <p:embed/>
                  <p:pic>
                    <p:nvPicPr>
                      <p:cNvPr id="7" name="think-cell data - do not delete" hidden="1">
                        <a:extLst>
                          <a:ext uri="{FF2B5EF4-FFF2-40B4-BE49-F238E27FC236}">
                            <a16:creationId xmlns:a16="http://schemas.microsoft.com/office/drawing/2014/main" id="{220E84AC-8395-D52F-57C2-E14A47C8BAFC}"/>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2" name="タイトル プレースホルダー 1">
            <a:extLst>
              <a:ext uri="{FF2B5EF4-FFF2-40B4-BE49-F238E27FC236}">
                <a16:creationId xmlns:a16="http://schemas.microsoft.com/office/drawing/2014/main" id="{B037A440-03F7-DC4B-BD06-698F971DD4B7}"/>
              </a:ext>
            </a:extLst>
          </p:cNvPr>
          <p:cNvSpPr>
            <a:spLocks noGrp="1"/>
          </p:cNvSpPr>
          <p:nvPr>
            <p:ph type="title"/>
          </p:nvPr>
        </p:nvSpPr>
        <p:spPr>
          <a:xfrm>
            <a:off x="331490" y="164693"/>
            <a:ext cx="9243021" cy="412538"/>
          </a:xfrm>
          <a:prstGeom prst="rect">
            <a:avLst/>
          </a:prstGeom>
        </p:spPr>
        <p:txBody>
          <a:bodyPr vert="horz" lIns="0" tIns="45720" rIns="0" bIns="45720" rtlCol="0" anchor="t" anchorCtr="0">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B6DD323A-9269-AE42-951E-F08FD291D3E6}"/>
              </a:ext>
            </a:extLst>
          </p:cNvPr>
          <p:cNvSpPr>
            <a:spLocks noGrp="1"/>
          </p:cNvSpPr>
          <p:nvPr>
            <p:ph type="body" idx="1"/>
          </p:nvPr>
        </p:nvSpPr>
        <p:spPr>
          <a:xfrm>
            <a:off x="331491" y="692150"/>
            <a:ext cx="9252068" cy="5797550"/>
          </a:xfrm>
          <a:prstGeom prst="rect">
            <a:avLst/>
          </a:prstGeom>
        </p:spPr>
        <p:txBody>
          <a:bodyPr vert="horz" lIns="0" tIns="45720" rIns="0" bIns="45720" rtlCol="0">
            <a:no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7" name="テキスト ボックス 16">
            <a:extLst>
              <a:ext uri="{FF2B5EF4-FFF2-40B4-BE49-F238E27FC236}">
                <a16:creationId xmlns:a16="http://schemas.microsoft.com/office/drawing/2014/main" id="{F8FAFC4E-F3F0-D947-B10D-2319BEB244D1}"/>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tx1"/>
                </a:solidFill>
                <a:latin typeface="+mn-lt"/>
              </a:rPr>
              <a:pPr algn="r"/>
              <a:t>‹#›</a:t>
            </a:fld>
            <a:endParaRPr kumimoji="0" lang="en-US" altLang="ja-JP" sz="1100" dirty="0">
              <a:solidFill>
                <a:schemeClr val="tx1"/>
              </a:solidFill>
              <a:latin typeface="+mn-lt"/>
              <a:cs typeface="Meiryo UI" pitchFamily="50" charset="-128"/>
            </a:endParaRPr>
          </a:p>
        </p:txBody>
      </p:sp>
    </p:spTree>
    <p:extLst>
      <p:ext uri="{BB962C8B-B14F-4D97-AF65-F5344CB8AC3E}">
        <p14:creationId xmlns:p14="http://schemas.microsoft.com/office/powerpoint/2010/main" val="3960804617"/>
      </p:ext>
    </p:extLst>
  </p:cSld>
  <p:clrMap bg1="lt1" tx1="dk1" bg2="lt2" tx2="dk2" accent1="accent1" accent2="accent2" accent3="accent3" accent4="accent4" accent5="accent5" accent6="accent6" hlink="hlink" folHlink="folHlink"/>
  <p:sldLayoutIdLst>
    <p:sldLayoutId id="2147483966" r:id="rId1"/>
    <p:sldLayoutId id="2147483967" r:id="rId2"/>
    <p:sldLayoutId id="2147483968" r:id="rId3"/>
    <p:sldLayoutId id="2147483969" r:id="rId4"/>
  </p:sldLayoutIdLst>
  <p:hf hdr="0" ftr="0" dt="0"/>
  <p:txStyles>
    <p:titleStyle>
      <a:lvl1pPr algn="l" defTabSz="609559" rtl="0" eaLnBrk="1" fontAlgn="base" hangingPunct="1">
        <a:spcBef>
          <a:spcPct val="0"/>
        </a:spcBef>
        <a:spcAft>
          <a:spcPct val="0"/>
        </a:spcAft>
        <a:defRPr kumimoji="1" sz="2400" b="1" i="0" kern="1200" spc="0" baseline="0">
          <a:solidFill>
            <a:schemeClr val="tx1"/>
          </a:solidFill>
          <a:latin typeface="+mj-ea"/>
          <a:ea typeface="+mj-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9">
          <p15:clr>
            <a:srgbClr val="F26B43"/>
          </p15:clr>
        </p15:guide>
        <p15:guide id="4" orient="horz" pos="2160">
          <p15:clr>
            <a:srgbClr val="F26B43"/>
          </p15:clr>
        </p15:guide>
        <p15:guide id="6" orient="horz" pos="436">
          <p15:clr>
            <a:srgbClr val="F26B43"/>
          </p15:clr>
        </p15:guide>
        <p15:guide id="7" pos="3121">
          <p15:clr>
            <a:srgbClr val="F26B43"/>
          </p15:clr>
        </p15:guide>
        <p15:guide id="8" pos="6031">
          <p15:clr>
            <a:srgbClr val="F26B43"/>
          </p15:clr>
        </p15:guide>
        <p15:guide id="9" orient="horz" pos="4088">
          <p15:clr>
            <a:srgbClr val="F26B43"/>
          </p15:clr>
        </p15:guide>
        <p15:guide id="10" orient="horz" pos="368">
          <p15:clr>
            <a:srgbClr val="F26B43"/>
          </p15:clr>
        </p15:guide>
        <p15:guide id="11" orient="horz" pos="4269">
          <p15:clr>
            <a:srgbClr val="F26B43"/>
          </p15:clr>
        </p15:guide>
        <p15:guide id="12" orient="horz" pos="4156">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14.svg"/><Relationship Id="rId13" Type="http://schemas.openxmlformats.org/officeDocument/2006/relationships/image" Target="../media/image19.png"/><Relationship Id="rId18" Type="http://schemas.openxmlformats.org/officeDocument/2006/relationships/image" Target="../media/image24.svg"/><Relationship Id="rId3" Type="http://schemas.openxmlformats.org/officeDocument/2006/relationships/oleObject" Target="../embeddings/oleObject24.bin"/><Relationship Id="rId21" Type="http://schemas.openxmlformats.org/officeDocument/2006/relationships/image" Target="../media/image27.png"/><Relationship Id="rId7" Type="http://schemas.openxmlformats.org/officeDocument/2006/relationships/image" Target="../media/image13.png"/><Relationship Id="rId12" Type="http://schemas.openxmlformats.org/officeDocument/2006/relationships/image" Target="../media/image18.svg"/><Relationship Id="rId17" Type="http://schemas.openxmlformats.org/officeDocument/2006/relationships/image" Target="../media/image23.png"/><Relationship Id="rId2" Type="http://schemas.openxmlformats.org/officeDocument/2006/relationships/slideLayout" Target="../slideLayouts/slideLayout8.xml"/><Relationship Id="rId16" Type="http://schemas.openxmlformats.org/officeDocument/2006/relationships/image" Target="../media/image22.svg"/><Relationship Id="rId20" Type="http://schemas.openxmlformats.org/officeDocument/2006/relationships/image" Target="../media/image26.png"/><Relationship Id="rId1" Type="http://schemas.openxmlformats.org/officeDocument/2006/relationships/tags" Target="../tags/tag25.xml"/><Relationship Id="rId6" Type="http://schemas.openxmlformats.org/officeDocument/2006/relationships/image" Target="../media/image12.svg"/><Relationship Id="rId11" Type="http://schemas.openxmlformats.org/officeDocument/2006/relationships/image" Target="../media/image17.png"/><Relationship Id="rId5" Type="http://schemas.openxmlformats.org/officeDocument/2006/relationships/image" Target="../media/image11.png"/><Relationship Id="rId15" Type="http://schemas.openxmlformats.org/officeDocument/2006/relationships/image" Target="../media/image21.png"/><Relationship Id="rId10" Type="http://schemas.openxmlformats.org/officeDocument/2006/relationships/image" Target="../media/image16.svg"/><Relationship Id="rId19" Type="http://schemas.openxmlformats.org/officeDocument/2006/relationships/image" Target="../media/image25.png"/><Relationship Id="rId4" Type="http://schemas.openxmlformats.org/officeDocument/2006/relationships/image" Target="../media/image8.emf"/><Relationship Id="rId9" Type="http://schemas.openxmlformats.org/officeDocument/2006/relationships/image" Target="../media/image15.png"/><Relationship Id="rId14" Type="http://schemas.openxmlformats.org/officeDocument/2006/relationships/image" Target="../media/image20.sv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8.xml"/><Relationship Id="rId1" Type="http://schemas.openxmlformats.org/officeDocument/2006/relationships/tags" Target="../tags/tag26.xml"/><Relationship Id="rId5" Type="http://schemas.openxmlformats.org/officeDocument/2006/relationships/image" Target="../media/image8.emf"/><Relationship Id="rId4" Type="http://schemas.openxmlformats.org/officeDocument/2006/relationships/oleObject" Target="../embeddings/oleObject25.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0DCEF6-3318-E656-2DD7-A4A24FA36159}"/>
            </a:ext>
          </a:extLst>
        </p:cNvPr>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1D6ADADE-9F18-21E6-801F-0634396D199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622" imgH="623" progId="TCLayout.ActiveDocument.1">
                  <p:embed/>
                </p:oleObj>
              </mc:Choice>
              <mc:Fallback>
                <p:oleObj name="think-cell スライド" r:id="rId3" imgW="622" imgH="623" progId="TCLayout.ActiveDocument.1">
                  <p:embed/>
                  <p:pic>
                    <p:nvPicPr>
                      <p:cNvPr id="3" name="think-cell data - do not delete" hidden="1">
                        <a:extLst>
                          <a:ext uri="{FF2B5EF4-FFF2-40B4-BE49-F238E27FC236}">
                            <a16:creationId xmlns:a16="http://schemas.microsoft.com/office/drawing/2014/main" id="{1D6ADADE-9F18-21E6-801F-0634396D199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タイトル 6">
            <a:extLst>
              <a:ext uri="{FF2B5EF4-FFF2-40B4-BE49-F238E27FC236}">
                <a16:creationId xmlns:a16="http://schemas.microsoft.com/office/drawing/2014/main" id="{2514D27D-CA04-EC79-5A68-2147FBEDB286}"/>
              </a:ext>
            </a:extLst>
          </p:cNvPr>
          <p:cNvSpPr>
            <a:spLocks noGrp="1"/>
          </p:cNvSpPr>
          <p:nvPr>
            <p:ph type="title"/>
          </p:nvPr>
        </p:nvSpPr>
        <p:spPr>
          <a:xfrm>
            <a:off x="417000" y="205550"/>
            <a:ext cx="9072000" cy="369683"/>
          </a:xfrm>
        </p:spPr>
        <p:txBody>
          <a:bodyPr vert="horz"/>
          <a:lstStyle/>
          <a:p>
            <a:r>
              <a:rPr lang="ja-JP" altLang="en-US" dirty="0">
                <a:latin typeface="Meiryo UI" panose="020B0604030504040204" pitchFamily="50" charset="-128"/>
                <a:ea typeface="Meiryo UI" panose="020B0604030504040204" pitchFamily="50" charset="-128"/>
              </a:rPr>
              <a:t>Business </a:t>
            </a:r>
            <a:r>
              <a:rPr lang="en-US" altLang="ja-JP" dirty="0">
                <a:latin typeface="Meiryo UI" panose="020B0604030504040204" pitchFamily="50" charset="-128"/>
                <a:ea typeface="Meiryo UI" panose="020B0604030504040204" pitchFamily="50" charset="-128"/>
              </a:rPr>
              <a:t>Unit Identity </a:t>
            </a:r>
            <a:r>
              <a:rPr lang="ja-JP" altLang="en-US" dirty="0">
                <a:latin typeface="Meiryo UI" panose="020B0604030504040204" pitchFamily="50" charset="-128"/>
                <a:ea typeface="Meiryo UI" panose="020B0604030504040204" pitchFamily="50" charset="-128"/>
              </a:rPr>
              <a:t>and its Digital </a:t>
            </a:r>
            <a:r>
              <a:rPr lang="en-US" altLang="ja-JP" dirty="0">
                <a:latin typeface="Meiryo UI" panose="020B0604030504040204" pitchFamily="50" charset="-128"/>
                <a:ea typeface="Meiryo UI" panose="020B0604030504040204" pitchFamily="50" charset="-128"/>
              </a:rPr>
              <a:t>Certification</a:t>
            </a:r>
            <a:r>
              <a:rPr lang="ja-JP" altLang="en-US" dirty="0">
                <a:latin typeface="Meiryo UI" panose="020B0604030504040204" pitchFamily="50" charset="-128"/>
                <a:ea typeface="Meiryo UI" panose="020B0604030504040204" pitchFamily="50" charset="-128"/>
              </a:rPr>
              <a:t> Infrastructure (</a:t>
            </a:r>
            <a:r>
              <a:rPr lang="en-US" altLang="ja-JP" sz="2000" b="1" dirty="0">
                <a:latin typeface="Meiryo UI" panose="020B0604030504040204" pitchFamily="50" charset="-128"/>
                <a:ea typeface="Meiryo UI" panose="020B0604030504040204" pitchFamily="50" charset="-128"/>
              </a:rPr>
              <a:t>SBI </a:t>
            </a:r>
            <a:r>
              <a:rPr lang="ja-JP" altLang="en-US" sz="2000" b="1" dirty="0">
                <a:latin typeface="Meiryo UI" panose="020B0604030504040204" pitchFamily="50" charset="-128"/>
                <a:ea typeface="Meiryo UI" panose="020B0604030504040204" pitchFamily="50" charset="-128"/>
              </a:rPr>
              <a:t>Holdings, Inc.) </a:t>
            </a:r>
            <a:r>
              <a:rPr lang="ja-JP" altLang="en-US" dirty="0">
                <a:latin typeface="Meiryo UI" panose="020B0604030504040204" pitchFamily="50" charset="-128"/>
                <a:ea typeface="Meiryo UI" panose="020B0604030504040204" pitchFamily="50" charset="-128"/>
              </a:rPr>
              <a:t>(1/2)</a:t>
            </a:r>
            <a:endParaRPr kumimoji="1" lang="ja-JP" altLang="en-US" dirty="0">
              <a:latin typeface="Meiryo UI" panose="020B0604030504040204" pitchFamily="50" charset="-128"/>
              <a:ea typeface="Meiryo UI" panose="020B0604030504040204" pitchFamily="50" charset="-128"/>
            </a:endParaRPr>
          </a:p>
        </p:txBody>
      </p:sp>
      <p:sp>
        <p:nvSpPr>
          <p:cNvPr id="2" name="スライド番号プレースホルダー 3">
            <a:extLst>
              <a:ext uri="{FF2B5EF4-FFF2-40B4-BE49-F238E27FC236}">
                <a16:creationId xmlns:a16="http://schemas.microsoft.com/office/drawing/2014/main" id="{692A36C5-BED3-B397-0046-0B79A8A3DA9B}"/>
              </a:ext>
            </a:extLst>
          </p:cNvPr>
          <p:cNvSpPr>
            <a:spLocks noGrp="1"/>
          </p:cNvSpPr>
          <p:nvPr/>
        </p:nvSpPr>
        <p:spPr bwMode="gray">
          <a:xfrm>
            <a:off x="304598" y="6425040"/>
            <a:ext cx="180000" cy="169200"/>
          </a:xfrm>
          <a:prstGeom prst="rect">
            <a:avLst/>
          </a:prstGeom>
        </p:spPr>
        <p:txBody>
          <a:bodyPr vert="horz" wrap="none" lIns="0" tIns="0" rIns="0" bIns="0" rtlCol="0" anchor="b" anchorCtr="0"/>
          <a:lstStyle>
            <a:defPPr>
              <a:defRPr lang="en-US"/>
            </a:defPPr>
            <a:lvl1pPr algn="r" rtl="0" fontAlgn="base">
              <a:spcBef>
                <a:spcPct val="0"/>
              </a:spcBef>
              <a:spcAft>
                <a:spcPct val="0"/>
              </a:spcAft>
              <a:defRPr sz="900" kern="1200" baseline="0">
                <a:solidFill>
                  <a:schemeClr val="tx1"/>
                </a:solidFill>
                <a:latin typeface="+mn-lt"/>
                <a:ea typeface="+mn-ea"/>
                <a:cs typeface="+mn-cs"/>
                <a:sym typeface="+mn-lt"/>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fld id="{A3EB1B23-9AF8-425B-BAD7-B9FA00F18833}" type="slidenum">
              <a:rPr lang="ja-JP" altLang="en-US" smtClean="0"/>
              <a:t>1</a:t>
            </a:fld>
            <a:endParaRPr lang="ja-JP" altLang="en-US"/>
          </a:p>
        </p:txBody>
      </p:sp>
      <p:sp>
        <p:nvSpPr>
          <p:cNvPr id="70" name="タイトル 6">
            <a:extLst>
              <a:ext uri="{FF2B5EF4-FFF2-40B4-BE49-F238E27FC236}">
                <a16:creationId xmlns:a16="http://schemas.microsoft.com/office/drawing/2014/main" id="{E8B3691A-5632-7705-B3D6-A7E7A1018633}"/>
              </a:ext>
            </a:extLst>
          </p:cNvPr>
          <p:cNvSpPr>
            <a:spLocks noGrp="1"/>
          </p:cNvSpPr>
          <p:nvPr/>
        </p:nvSpPr>
        <p:spPr bwMode="gray">
          <a:xfrm>
            <a:off x="303998" y="263760"/>
            <a:ext cx="9072000" cy="368880"/>
          </a:xfrm>
          <a:prstGeom prst="rect">
            <a:avLst/>
          </a:prstGeom>
        </p:spPr>
        <p:txBody>
          <a:bodyPr vert="horz" lIns="0" tIns="0" rIns="0" bIns="0" rtlCol="0" anchor="b" anchorCtr="0">
            <a:noAutofit/>
          </a:bodyPr>
          <a:lstStyle>
            <a:lvl1pPr algn="l" defTabSz="990564" rtl="0" eaLnBrk="1" latinLnBrk="0" hangingPunct="1">
              <a:spcBef>
                <a:spcPct val="0"/>
              </a:spcBef>
              <a:buNone/>
              <a:defRPr kumimoji="1" sz="2000" b="1" kern="1200" baseline="0">
                <a:solidFill>
                  <a:schemeClr val="tx1"/>
                </a:solidFill>
                <a:latin typeface="+mj-lt"/>
                <a:ea typeface="+mj-ea"/>
                <a:cs typeface="+mj-cs"/>
                <a:sym typeface="+mj-lt"/>
              </a:defRPr>
            </a:lvl1pPr>
          </a:lstStyle>
          <a:p>
            <a:pPr>
              <a:tabLst>
                <a:tab pos="1790700" algn="l"/>
              </a:tabLst>
            </a:pPr>
            <a:br>
              <a:rPr kumimoji="1" lang="en-US" altLang="ja-JP" dirty="0">
                <a:latin typeface="Meiryo UI" panose="020B0604030504040204" pitchFamily="50" charset="-128"/>
                <a:ea typeface="Meiryo UI" panose="020B0604030504040204" pitchFamily="50" charset="-128"/>
              </a:rPr>
            </a:br>
            <a:endParaRPr kumimoji="1" lang="ja-JP" altLang="en-US" dirty="0">
              <a:latin typeface="Meiryo UI" panose="020B0604030504040204" pitchFamily="50" charset="-128"/>
              <a:ea typeface="Meiryo UI" panose="020B0604030504040204" pitchFamily="50" charset="-128"/>
            </a:endParaRPr>
          </a:p>
        </p:txBody>
      </p:sp>
      <p:sp>
        <p:nvSpPr>
          <p:cNvPr id="71" name="正方形/長方形 70">
            <a:extLst>
              <a:ext uri="{FF2B5EF4-FFF2-40B4-BE49-F238E27FC236}">
                <a16:creationId xmlns:a16="http://schemas.microsoft.com/office/drawing/2014/main" id="{06C307CE-003A-AC29-1710-952055FDFD78}"/>
              </a:ext>
            </a:extLst>
          </p:cNvPr>
          <p:cNvSpPr/>
          <p:nvPr/>
        </p:nvSpPr>
        <p:spPr>
          <a:xfrm>
            <a:off x="303995" y="647680"/>
            <a:ext cx="4356614" cy="360000"/>
          </a:xfrm>
          <a:prstGeom prst="rect">
            <a:avLst/>
          </a:prstGeom>
          <a:solidFill>
            <a:schemeClr val="bg1">
              <a:lumMod val="50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36000" tIns="36000" rIns="36000" bIns="36000" numCol="1" spcCol="0" rtlCol="0" fromWordArt="0" anchor="ctr" anchorCtr="0" forceAA="0" compatLnSpc="1">
            <a:prstTxWarp prst="textNoShape">
              <a:avLst/>
            </a:prstTxWarp>
            <a:noAutofit/>
          </a:bodyPr>
          <a:lstStyle>
            <a:defPPr>
              <a:defRPr lang="en-US"/>
            </a:defPPr>
            <a:lvl1pPr algn="l" rtl="0" fontAlgn="base">
              <a:spcBef>
                <a:spcPct val="0"/>
              </a:spcBef>
              <a:spcAft>
                <a:spcPct val="0"/>
              </a:spcAft>
              <a:defRPr sz="1900" kern="1200">
                <a:solidFill>
                  <a:schemeClr val="lt1"/>
                </a:solidFill>
                <a:latin typeface="+mn-lt"/>
                <a:ea typeface="+mn-ea"/>
                <a:cs typeface="+mn-cs"/>
              </a:defRPr>
            </a:lvl1pPr>
            <a:lvl2pPr marL="429768" algn="l" rtl="0" fontAlgn="base">
              <a:spcBef>
                <a:spcPct val="0"/>
              </a:spcBef>
              <a:spcAft>
                <a:spcPct val="0"/>
              </a:spcAft>
              <a:defRPr sz="1900" kern="1200">
                <a:solidFill>
                  <a:schemeClr val="lt1"/>
                </a:solidFill>
                <a:latin typeface="+mn-lt"/>
                <a:ea typeface="+mn-ea"/>
                <a:cs typeface="+mn-cs"/>
              </a:defRPr>
            </a:lvl2pPr>
            <a:lvl3pPr marL="859536" algn="l" rtl="0" fontAlgn="base">
              <a:spcBef>
                <a:spcPct val="0"/>
              </a:spcBef>
              <a:spcAft>
                <a:spcPct val="0"/>
              </a:spcAft>
              <a:defRPr sz="1900" kern="1200">
                <a:solidFill>
                  <a:schemeClr val="lt1"/>
                </a:solidFill>
                <a:latin typeface="+mn-lt"/>
                <a:ea typeface="+mn-ea"/>
                <a:cs typeface="+mn-cs"/>
              </a:defRPr>
            </a:lvl3pPr>
            <a:lvl4pPr marL="1289304" algn="l" rtl="0" fontAlgn="base">
              <a:spcBef>
                <a:spcPct val="0"/>
              </a:spcBef>
              <a:spcAft>
                <a:spcPct val="0"/>
              </a:spcAft>
              <a:defRPr sz="1900" kern="1200">
                <a:solidFill>
                  <a:schemeClr val="lt1"/>
                </a:solidFill>
                <a:latin typeface="+mn-lt"/>
                <a:ea typeface="+mn-ea"/>
                <a:cs typeface="+mn-cs"/>
              </a:defRPr>
            </a:lvl4pPr>
            <a:lvl5pPr marL="1719072" algn="l" rtl="0" fontAlgn="base">
              <a:spcBef>
                <a:spcPct val="0"/>
              </a:spcBef>
              <a:spcAft>
                <a:spcPct val="0"/>
              </a:spcAft>
              <a:defRPr sz="1900" kern="1200">
                <a:solidFill>
                  <a:schemeClr val="lt1"/>
                </a:solidFill>
                <a:latin typeface="+mn-lt"/>
                <a:ea typeface="+mn-ea"/>
                <a:cs typeface="+mn-cs"/>
              </a:defRPr>
            </a:lvl5pPr>
            <a:lvl6pPr marL="2148840" algn="l" defTabSz="859536" rtl="0" eaLnBrk="1" latinLnBrk="0" hangingPunct="1">
              <a:defRPr sz="1900" kern="1200">
                <a:solidFill>
                  <a:schemeClr val="lt1"/>
                </a:solidFill>
                <a:latin typeface="+mn-lt"/>
                <a:ea typeface="+mn-ea"/>
                <a:cs typeface="+mn-cs"/>
              </a:defRPr>
            </a:lvl6pPr>
            <a:lvl7pPr marL="2578608" algn="l" defTabSz="859536" rtl="0" eaLnBrk="1" latinLnBrk="0" hangingPunct="1">
              <a:defRPr sz="1900" kern="1200">
                <a:solidFill>
                  <a:schemeClr val="lt1"/>
                </a:solidFill>
                <a:latin typeface="+mn-lt"/>
                <a:ea typeface="+mn-ea"/>
                <a:cs typeface="+mn-cs"/>
              </a:defRPr>
            </a:lvl7pPr>
            <a:lvl8pPr marL="3008376" algn="l" defTabSz="859536" rtl="0" eaLnBrk="1" latinLnBrk="0" hangingPunct="1">
              <a:defRPr sz="1900" kern="1200">
                <a:solidFill>
                  <a:schemeClr val="lt1"/>
                </a:solidFill>
                <a:latin typeface="+mn-lt"/>
                <a:ea typeface="+mn-ea"/>
                <a:cs typeface="+mn-cs"/>
              </a:defRPr>
            </a:lvl8pPr>
            <a:lvl9pPr marL="3438144" algn="l" defTabSz="859536" rtl="0" eaLnBrk="1" latinLnBrk="0" hangingPunct="1">
              <a:defRPr sz="1900" kern="1200">
                <a:solidFill>
                  <a:schemeClr val="lt1"/>
                </a:solidFill>
                <a:latin typeface="+mn-lt"/>
                <a:ea typeface="+mn-ea"/>
                <a:cs typeface="+mn-cs"/>
              </a:defRPr>
            </a:lvl9pPr>
          </a:lstStyle>
          <a:p>
            <a:pPr algn="ctr"/>
            <a:r>
              <a:rPr kumimoji="1" lang="ja-JP" altLang="en-US" sz="1400" b="1">
                <a:solidFill>
                  <a:schemeClr val="bg1"/>
                </a:solidFill>
                <a:latin typeface="Meiryo UI" panose="020B0604030504040204" pitchFamily="50" charset="-128"/>
                <a:ea typeface="Meiryo UI" panose="020B0604030504040204" pitchFamily="50" charset="-128"/>
              </a:rPr>
              <a:t>Current </a:t>
            </a:r>
            <a:r>
              <a:rPr kumimoji="1" lang="en-US" altLang="ja-JP" sz="1400" b="1" dirty="0">
                <a:solidFill>
                  <a:schemeClr val="bg1"/>
                </a:solidFill>
                <a:latin typeface="Meiryo UI" panose="020B0604030504040204" pitchFamily="50" charset="-128"/>
                <a:ea typeface="Meiryo UI" panose="020B0604030504040204" pitchFamily="50" charset="-128"/>
              </a:rPr>
              <a:t>I</a:t>
            </a:r>
            <a:r>
              <a:rPr kumimoji="1" lang="ja-JP" altLang="en-US" sz="1400" b="1">
                <a:solidFill>
                  <a:schemeClr val="bg1"/>
                </a:solidFill>
                <a:latin typeface="Meiryo UI" panose="020B0604030504040204" pitchFamily="50" charset="-128"/>
                <a:ea typeface="Meiryo UI" panose="020B0604030504040204" pitchFamily="50" charset="-128"/>
              </a:rPr>
              <a:t>ssues (</a:t>
            </a:r>
            <a:r>
              <a:rPr kumimoji="1" lang="en-US" altLang="ja-JP" sz="1400" b="1" dirty="0">
                <a:solidFill>
                  <a:schemeClr val="bg1"/>
                </a:solidFill>
                <a:latin typeface="Meiryo UI" panose="020B0604030504040204" pitchFamily="50" charset="-128"/>
                <a:ea typeface="Meiryo UI" panose="020B0604030504040204" pitchFamily="50" charset="-128"/>
              </a:rPr>
              <a:t>P</a:t>
            </a:r>
            <a:r>
              <a:rPr kumimoji="1" lang="ja-JP" altLang="en-US" sz="1400" b="1">
                <a:solidFill>
                  <a:schemeClr val="bg1"/>
                </a:solidFill>
                <a:latin typeface="Meiryo UI" panose="020B0604030504040204" pitchFamily="50" charset="-128"/>
                <a:ea typeface="Meiryo UI" panose="020B0604030504040204" pitchFamily="50" charset="-128"/>
              </a:rPr>
              <a:t>ain </a:t>
            </a:r>
            <a:r>
              <a:rPr kumimoji="1" lang="en-US" altLang="ja-JP" sz="1400" b="1" dirty="0">
                <a:solidFill>
                  <a:schemeClr val="bg1"/>
                </a:solidFill>
                <a:latin typeface="Meiryo UI" panose="020B0604030504040204" pitchFamily="50" charset="-128"/>
                <a:ea typeface="Meiryo UI" panose="020B0604030504040204" pitchFamily="50" charset="-128"/>
              </a:rPr>
              <a:t>P</a:t>
            </a:r>
            <a:r>
              <a:rPr kumimoji="1" lang="ja-JP" altLang="en-US" sz="1400" b="1">
                <a:solidFill>
                  <a:schemeClr val="bg1"/>
                </a:solidFill>
                <a:latin typeface="Meiryo UI" panose="020B0604030504040204" pitchFamily="50" charset="-128"/>
                <a:ea typeface="Meiryo UI" panose="020B0604030504040204" pitchFamily="50" charset="-128"/>
              </a:rPr>
              <a:t>oints</a:t>
            </a:r>
            <a:r>
              <a:rPr kumimoji="1" lang="ja-JP" altLang="en-US" sz="1400" b="1" dirty="0">
                <a:solidFill>
                  <a:schemeClr val="bg1"/>
                </a:solidFill>
                <a:latin typeface="Meiryo UI" panose="020B0604030504040204" pitchFamily="50" charset="-128"/>
                <a:ea typeface="Meiryo UI" panose="020B0604030504040204" pitchFamily="50" charset="-128"/>
              </a:rPr>
              <a:t>)</a:t>
            </a:r>
          </a:p>
        </p:txBody>
      </p:sp>
      <p:sp>
        <p:nvSpPr>
          <p:cNvPr id="72" name="正方形/長方形 71">
            <a:extLst>
              <a:ext uri="{FF2B5EF4-FFF2-40B4-BE49-F238E27FC236}">
                <a16:creationId xmlns:a16="http://schemas.microsoft.com/office/drawing/2014/main" id="{D5542ECA-FCBA-7DC1-456D-B0F711C08EB1}"/>
              </a:ext>
            </a:extLst>
          </p:cNvPr>
          <p:cNvSpPr/>
          <p:nvPr/>
        </p:nvSpPr>
        <p:spPr>
          <a:xfrm>
            <a:off x="5018797" y="647680"/>
            <a:ext cx="4353340" cy="360000"/>
          </a:xfrm>
          <a:prstGeom prst="rect">
            <a:avLst/>
          </a:prstGeom>
          <a:solidFill>
            <a:schemeClr val="accent1"/>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36000" tIns="36000" rIns="36000" bIns="36000" numCol="1" spcCol="0" rtlCol="0" fromWordArt="0" anchor="ctr" anchorCtr="0" forceAA="0" compatLnSpc="1">
            <a:prstTxWarp prst="textNoShape">
              <a:avLst/>
            </a:prstTxWarp>
            <a:noAutofit/>
          </a:bodyPr>
          <a:lstStyle>
            <a:defPPr>
              <a:defRPr lang="en-US"/>
            </a:defPPr>
            <a:lvl1pPr algn="l" rtl="0" fontAlgn="base">
              <a:spcBef>
                <a:spcPct val="0"/>
              </a:spcBef>
              <a:spcAft>
                <a:spcPct val="0"/>
              </a:spcAft>
              <a:defRPr sz="1900" kern="1200">
                <a:solidFill>
                  <a:schemeClr val="lt1"/>
                </a:solidFill>
                <a:latin typeface="+mn-lt"/>
                <a:ea typeface="+mn-ea"/>
                <a:cs typeface="+mn-cs"/>
              </a:defRPr>
            </a:lvl1pPr>
            <a:lvl2pPr marL="429768" algn="l" rtl="0" fontAlgn="base">
              <a:spcBef>
                <a:spcPct val="0"/>
              </a:spcBef>
              <a:spcAft>
                <a:spcPct val="0"/>
              </a:spcAft>
              <a:defRPr sz="1900" kern="1200">
                <a:solidFill>
                  <a:schemeClr val="lt1"/>
                </a:solidFill>
                <a:latin typeface="+mn-lt"/>
                <a:ea typeface="+mn-ea"/>
                <a:cs typeface="+mn-cs"/>
              </a:defRPr>
            </a:lvl2pPr>
            <a:lvl3pPr marL="859536" algn="l" rtl="0" fontAlgn="base">
              <a:spcBef>
                <a:spcPct val="0"/>
              </a:spcBef>
              <a:spcAft>
                <a:spcPct val="0"/>
              </a:spcAft>
              <a:defRPr sz="1900" kern="1200">
                <a:solidFill>
                  <a:schemeClr val="lt1"/>
                </a:solidFill>
                <a:latin typeface="+mn-lt"/>
                <a:ea typeface="+mn-ea"/>
                <a:cs typeface="+mn-cs"/>
              </a:defRPr>
            </a:lvl3pPr>
            <a:lvl4pPr marL="1289304" algn="l" rtl="0" fontAlgn="base">
              <a:spcBef>
                <a:spcPct val="0"/>
              </a:spcBef>
              <a:spcAft>
                <a:spcPct val="0"/>
              </a:spcAft>
              <a:defRPr sz="1900" kern="1200">
                <a:solidFill>
                  <a:schemeClr val="lt1"/>
                </a:solidFill>
                <a:latin typeface="+mn-lt"/>
                <a:ea typeface="+mn-ea"/>
                <a:cs typeface="+mn-cs"/>
              </a:defRPr>
            </a:lvl4pPr>
            <a:lvl5pPr marL="1719072" algn="l" rtl="0" fontAlgn="base">
              <a:spcBef>
                <a:spcPct val="0"/>
              </a:spcBef>
              <a:spcAft>
                <a:spcPct val="0"/>
              </a:spcAft>
              <a:defRPr sz="1900" kern="1200">
                <a:solidFill>
                  <a:schemeClr val="lt1"/>
                </a:solidFill>
                <a:latin typeface="+mn-lt"/>
                <a:ea typeface="+mn-ea"/>
                <a:cs typeface="+mn-cs"/>
              </a:defRPr>
            </a:lvl5pPr>
            <a:lvl6pPr marL="2148840" algn="l" defTabSz="859536" rtl="0" eaLnBrk="1" latinLnBrk="0" hangingPunct="1">
              <a:defRPr sz="1900" kern="1200">
                <a:solidFill>
                  <a:schemeClr val="lt1"/>
                </a:solidFill>
                <a:latin typeface="+mn-lt"/>
                <a:ea typeface="+mn-ea"/>
                <a:cs typeface="+mn-cs"/>
              </a:defRPr>
            </a:lvl6pPr>
            <a:lvl7pPr marL="2578608" algn="l" defTabSz="859536" rtl="0" eaLnBrk="1" latinLnBrk="0" hangingPunct="1">
              <a:defRPr sz="1900" kern="1200">
                <a:solidFill>
                  <a:schemeClr val="lt1"/>
                </a:solidFill>
                <a:latin typeface="+mn-lt"/>
                <a:ea typeface="+mn-ea"/>
                <a:cs typeface="+mn-cs"/>
              </a:defRPr>
            </a:lvl7pPr>
            <a:lvl8pPr marL="3008376" algn="l" defTabSz="859536" rtl="0" eaLnBrk="1" latinLnBrk="0" hangingPunct="1">
              <a:defRPr sz="1900" kern="1200">
                <a:solidFill>
                  <a:schemeClr val="lt1"/>
                </a:solidFill>
                <a:latin typeface="+mn-lt"/>
                <a:ea typeface="+mn-ea"/>
                <a:cs typeface="+mn-cs"/>
              </a:defRPr>
            </a:lvl8pPr>
            <a:lvl9pPr marL="3438144" algn="l" defTabSz="859536" rtl="0" eaLnBrk="1" latinLnBrk="0" hangingPunct="1">
              <a:defRPr sz="1900" kern="1200">
                <a:solidFill>
                  <a:schemeClr val="lt1"/>
                </a:solidFill>
                <a:latin typeface="+mn-lt"/>
                <a:ea typeface="+mn-ea"/>
                <a:cs typeface="+mn-cs"/>
              </a:defRPr>
            </a:lvl9pPr>
          </a:lstStyle>
          <a:p>
            <a:pPr algn="ctr"/>
            <a:r>
              <a:rPr kumimoji="1" lang="ja-JP" altLang="en-US" sz="1400" b="1" dirty="0">
                <a:solidFill>
                  <a:schemeClr val="bg1"/>
                </a:solidFill>
                <a:latin typeface="Meiryo UI" panose="020B0604030504040204" pitchFamily="50" charset="-128"/>
                <a:ea typeface="Meiryo UI" panose="020B0604030504040204" pitchFamily="50" charset="-128"/>
              </a:rPr>
              <a:t>What </a:t>
            </a:r>
            <a:r>
              <a:rPr kumimoji="1" lang="en-US" altLang="ja-JP" sz="1400" b="1" dirty="0">
                <a:solidFill>
                  <a:schemeClr val="bg1"/>
                </a:solidFill>
                <a:latin typeface="Meiryo UI" panose="020B0604030504040204" pitchFamily="50" charset="-128"/>
                <a:ea typeface="Meiryo UI" panose="020B0604030504040204" pitchFamily="50" charset="-128"/>
              </a:rPr>
              <a:t>B</a:t>
            </a:r>
            <a:r>
              <a:rPr kumimoji="1" lang="ja-JP" altLang="en-US" sz="1400" b="1" dirty="0">
                <a:solidFill>
                  <a:schemeClr val="bg1"/>
                </a:solidFill>
                <a:latin typeface="Meiryo UI" panose="020B0604030504040204" pitchFamily="50" charset="-128"/>
                <a:ea typeface="Meiryo UI" panose="020B0604030504040204" pitchFamily="50" charset="-128"/>
              </a:rPr>
              <a:t>usiness </a:t>
            </a:r>
            <a:r>
              <a:rPr kumimoji="1" lang="en-US" altLang="ja-JP" sz="1400" b="1" dirty="0">
                <a:solidFill>
                  <a:schemeClr val="bg1"/>
                </a:solidFill>
                <a:latin typeface="Meiryo UI" panose="020B0604030504040204" pitchFamily="50" charset="-128"/>
                <a:ea typeface="Meiryo UI" panose="020B0604030504040204" pitchFamily="50" charset="-128"/>
              </a:rPr>
              <a:t>Unit</a:t>
            </a:r>
            <a:r>
              <a:rPr kumimoji="1" lang="ja-JP" altLang="en-US" sz="1400" b="1" dirty="0">
                <a:solidFill>
                  <a:schemeClr val="bg1"/>
                </a:solidFill>
                <a:latin typeface="Meiryo UI" panose="020B0604030504040204" pitchFamily="50" charset="-128"/>
                <a:ea typeface="Meiryo UI" panose="020B0604030504040204" pitchFamily="50" charset="-128"/>
              </a:rPr>
              <a:t> </a:t>
            </a:r>
            <a:r>
              <a:rPr kumimoji="1" lang="en-US" altLang="ja-JP" sz="1400" b="1" dirty="0">
                <a:solidFill>
                  <a:schemeClr val="bg1"/>
                </a:solidFill>
                <a:latin typeface="Meiryo UI" panose="020B0604030504040204" pitchFamily="50" charset="-128"/>
                <a:ea typeface="Meiryo UI" panose="020B0604030504040204" pitchFamily="50" charset="-128"/>
              </a:rPr>
              <a:t>Identity Will Solve</a:t>
            </a:r>
            <a:endParaRPr kumimoji="1" lang="ja-JP" altLang="en-US" sz="1400" b="1" dirty="0">
              <a:solidFill>
                <a:schemeClr val="bg1"/>
              </a:solidFill>
              <a:latin typeface="Meiryo UI" panose="020B0604030504040204" pitchFamily="50" charset="-128"/>
              <a:ea typeface="Meiryo UI" panose="020B0604030504040204" pitchFamily="50" charset="-128"/>
            </a:endParaRPr>
          </a:p>
        </p:txBody>
      </p:sp>
      <p:sp>
        <p:nvSpPr>
          <p:cNvPr id="73" name="二等辺三角形 72">
            <a:extLst>
              <a:ext uri="{FF2B5EF4-FFF2-40B4-BE49-F238E27FC236}">
                <a16:creationId xmlns:a16="http://schemas.microsoft.com/office/drawing/2014/main" id="{B07BB20B-10F5-04A2-7351-E796707B88C5}"/>
              </a:ext>
            </a:extLst>
          </p:cNvPr>
          <p:cNvSpPr/>
          <p:nvPr/>
        </p:nvSpPr>
        <p:spPr>
          <a:xfrm rot="5400000">
            <a:off x="2607239" y="3049882"/>
            <a:ext cx="4464000" cy="196502"/>
          </a:xfrm>
          <a:prstGeom prst="triangle">
            <a:avLst/>
          </a:prstGeom>
          <a:solidFill>
            <a:schemeClr val="bg1">
              <a:lumMod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36000" tIns="36000" rIns="36000" bIns="36000" numCol="1" spcCol="0" rtlCol="0" fromWordArt="0" anchor="ctr" anchorCtr="0" forceAA="0" compatLnSpc="1">
            <a:prstTxWarp prst="textNoShape">
              <a:avLst/>
            </a:prstTxWarp>
            <a:noAutofit/>
          </a:bodyPr>
          <a:lstStyle>
            <a:defPPr>
              <a:defRPr lang="en-US"/>
            </a:defPPr>
            <a:lvl1pPr algn="l" rtl="0" fontAlgn="base">
              <a:spcBef>
                <a:spcPct val="0"/>
              </a:spcBef>
              <a:spcAft>
                <a:spcPct val="0"/>
              </a:spcAft>
              <a:defRPr sz="1900" kern="1200">
                <a:solidFill>
                  <a:schemeClr val="lt1"/>
                </a:solidFill>
                <a:latin typeface="+mn-lt"/>
                <a:ea typeface="+mn-ea"/>
                <a:cs typeface="+mn-cs"/>
              </a:defRPr>
            </a:lvl1pPr>
            <a:lvl2pPr marL="429768" algn="l" rtl="0" fontAlgn="base">
              <a:spcBef>
                <a:spcPct val="0"/>
              </a:spcBef>
              <a:spcAft>
                <a:spcPct val="0"/>
              </a:spcAft>
              <a:defRPr sz="1900" kern="1200">
                <a:solidFill>
                  <a:schemeClr val="lt1"/>
                </a:solidFill>
                <a:latin typeface="+mn-lt"/>
                <a:ea typeface="+mn-ea"/>
                <a:cs typeface="+mn-cs"/>
              </a:defRPr>
            </a:lvl2pPr>
            <a:lvl3pPr marL="859536" algn="l" rtl="0" fontAlgn="base">
              <a:spcBef>
                <a:spcPct val="0"/>
              </a:spcBef>
              <a:spcAft>
                <a:spcPct val="0"/>
              </a:spcAft>
              <a:defRPr sz="1900" kern="1200">
                <a:solidFill>
                  <a:schemeClr val="lt1"/>
                </a:solidFill>
                <a:latin typeface="+mn-lt"/>
                <a:ea typeface="+mn-ea"/>
                <a:cs typeface="+mn-cs"/>
              </a:defRPr>
            </a:lvl3pPr>
            <a:lvl4pPr marL="1289304" algn="l" rtl="0" fontAlgn="base">
              <a:spcBef>
                <a:spcPct val="0"/>
              </a:spcBef>
              <a:spcAft>
                <a:spcPct val="0"/>
              </a:spcAft>
              <a:defRPr sz="1900" kern="1200">
                <a:solidFill>
                  <a:schemeClr val="lt1"/>
                </a:solidFill>
                <a:latin typeface="+mn-lt"/>
                <a:ea typeface="+mn-ea"/>
                <a:cs typeface="+mn-cs"/>
              </a:defRPr>
            </a:lvl4pPr>
            <a:lvl5pPr marL="1719072" algn="l" rtl="0" fontAlgn="base">
              <a:spcBef>
                <a:spcPct val="0"/>
              </a:spcBef>
              <a:spcAft>
                <a:spcPct val="0"/>
              </a:spcAft>
              <a:defRPr sz="1900" kern="1200">
                <a:solidFill>
                  <a:schemeClr val="lt1"/>
                </a:solidFill>
                <a:latin typeface="+mn-lt"/>
                <a:ea typeface="+mn-ea"/>
                <a:cs typeface="+mn-cs"/>
              </a:defRPr>
            </a:lvl5pPr>
            <a:lvl6pPr marL="2148840" algn="l" defTabSz="859536" rtl="0" eaLnBrk="1" latinLnBrk="0" hangingPunct="1">
              <a:defRPr sz="1900" kern="1200">
                <a:solidFill>
                  <a:schemeClr val="lt1"/>
                </a:solidFill>
                <a:latin typeface="+mn-lt"/>
                <a:ea typeface="+mn-ea"/>
                <a:cs typeface="+mn-cs"/>
              </a:defRPr>
            </a:lvl6pPr>
            <a:lvl7pPr marL="2578608" algn="l" defTabSz="859536" rtl="0" eaLnBrk="1" latinLnBrk="0" hangingPunct="1">
              <a:defRPr sz="1900" kern="1200">
                <a:solidFill>
                  <a:schemeClr val="lt1"/>
                </a:solidFill>
                <a:latin typeface="+mn-lt"/>
                <a:ea typeface="+mn-ea"/>
                <a:cs typeface="+mn-cs"/>
              </a:defRPr>
            </a:lvl7pPr>
            <a:lvl8pPr marL="3008376" algn="l" defTabSz="859536" rtl="0" eaLnBrk="1" latinLnBrk="0" hangingPunct="1">
              <a:defRPr sz="1900" kern="1200">
                <a:solidFill>
                  <a:schemeClr val="lt1"/>
                </a:solidFill>
                <a:latin typeface="+mn-lt"/>
                <a:ea typeface="+mn-ea"/>
                <a:cs typeface="+mn-cs"/>
              </a:defRPr>
            </a:lvl8pPr>
            <a:lvl9pPr marL="3438144" algn="l" defTabSz="859536" rtl="0" eaLnBrk="1" latinLnBrk="0" hangingPunct="1">
              <a:defRPr sz="1900" kern="1200">
                <a:solidFill>
                  <a:schemeClr val="lt1"/>
                </a:solidFill>
                <a:latin typeface="+mn-lt"/>
                <a:ea typeface="+mn-ea"/>
                <a:cs typeface="+mn-cs"/>
              </a:defRPr>
            </a:lvl9pPr>
          </a:lstStyle>
          <a:p>
            <a:pPr algn="ctr"/>
            <a:endParaRPr kumimoji="1" lang="ja-JP" altLang="en-US" sz="1400">
              <a:solidFill>
                <a:schemeClr val="tx1"/>
              </a:solidFill>
              <a:latin typeface="Meiryo UI" panose="020B0604030504040204" pitchFamily="50" charset="-128"/>
              <a:ea typeface="Meiryo UI" panose="020B0604030504040204" pitchFamily="50" charset="-128"/>
            </a:endParaRPr>
          </a:p>
        </p:txBody>
      </p:sp>
      <p:sp>
        <p:nvSpPr>
          <p:cNvPr id="74" name="正方形/長方形 73">
            <a:extLst>
              <a:ext uri="{FF2B5EF4-FFF2-40B4-BE49-F238E27FC236}">
                <a16:creationId xmlns:a16="http://schemas.microsoft.com/office/drawing/2014/main" id="{B95A5A08-BB33-7F96-B099-FD593DBBD072}"/>
              </a:ext>
            </a:extLst>
          </p:cNvPr>
          <p:cNvSpPr/>
          <p:nvPr/>
        </p:nvSpPr>
        <p:spPr>
          <a:xfrm>
            <a:off x="303997" y="1009394"/>
            <a:ext cx="4356614" cy="1745276"/>
          </a:xfrm>
          <a:prstGeom prst="rect">
            <a:avLst/>
          </a:prstGeom>
          <a:solidFill>
            <a:schemeClr val="bg1">
              <a:lumMod val="9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36000" tIns="36000" rIns="36000" bIns="36000" numCol="1" spcCol="0" rtlCol="0" fromWordArt="0" anchor="t" anchorCtr="0" forceAA="0" compatLnSpc="1">
            <a:prstTxWarp prst="textNoShape">
              <a:avLst/>
            </a:prstTxWarp>
            <a:noAutofit/>
          </a:bodyPr>
          <a:lstStyle>
            <a:defPPr>
              <a:defRPr lang="en-US"/>
            </a:defPPr>
            <a:lvl1pPr algn="l" rtl="0" fontAlgn="base">
              <a:spcBef>
                <a:spcPct val="0"/>
              </a:spcBef>
              <a:spcAft>
                <a:spcPct val="0"/>
              </a:spcAft>
              <a:defRPr sz="1900" kern="1200">
                <a:solidFill>
                  <a:schemeClr val="lt1"/>
                </a:solidFill>
                <a:latin typeface="+mn-lt"/>
                <a:ea typeface="+mn-ea"/>
                <a:cs typeface="+mn-cs"/>
              </a:defRPr>
            </a:lvl1pPr>
            <a:lvl2pPr marL="429768" algn="l" rtl="0" fontAlgn="base">
              <a:spcBef>
                <a:spcPct val="0"/>
              </a:spcBef>
              <a:spcAft>
                <a:spcPct val="0"/>
              </a:spcAft>
              <a:defRPr sz="1900" kern="1200">
                <a:solidFill>
                  <a:schemeClr val="lt1"/>
                </a:solidFill>
                <a:latin typeface="+mn-lt"/>
                <a:ea typeface="+mn-ea"/>
                <a:cs typeface="+mn-cs"/>
              </a:defRPr>
            </a:lvl2pPr>
            <a:lvl3pPr marL="859536" algn="l" rtl="0" fontAlgn="base">
              <a:spcBef>
                <a:spcPct val="0"/>
              </a:spcBef>
              <a:spcAft>
                <a:spcPct val="0"/>
              </a:spcAft>
              <a:defRPr sz="1900" kern="1200">
                <a:solidFill>
                  <a:schemeClr val="lt1"/>
                </a:solidFill>
                <a:latin typeface="+mn-lt"/>
                <a:ea typeface="+mn-ea"/>
                <a:cs typeface="+mn-cs"/>
              </a:defRPr>
            </a:lvl3pPr>
            <a:lvl4pPr marL="1289304" algn="l" rtl="0" fontAlgn="base">
              <a:spcBef>
                <a:spcPct val="0"/>
              </a:spcBef>
              <a:spcAft>
                <a:spcPct val="0"/>
              </a:spcAft>
              <a:defRPr sz="1900" kern="1200">
                <a:solidFill>
                  <a:schemeClr val="lt1"/>
                </a:solidFill>
                <a:latin typeface="+mn-lt"/>
                <a:ea typeface="+mn-ea"/>
                <a:cs typeface="+mn-cs"/>
              </a:defRPr>
            </a:lvl4pPr>
            <a:lvl5pPr marL="1719072" algn="l" rtl="0" fontAlgn="base">
              <a:spcBef>
                <a:spcPct val="0"/>
              </a:spcBef>
              <a:spcAft>
                <a:spcPct val="0"/>
              </a:spcAft>
              <a:defRPr sz="1900" kern="1200">
                <a:solidFill>
                  <a:schemeClr val="lt1"/>
                </a:solidFill>
                <a:latin typeface="+mn-lt"/>
                <a:ea typeface="+mn-ea"/>
                <a:cs typeface="+mn-cs"/>
              </a:defRPr>
            </a:lvl5pPr>
            <a:lvl6pPr marL="2148840" algn="l" defTabSz="859536" rtl="0" eaLnBrk="1" latinLnBrk="0" hangingPunct="1">
              <a:defRPr sz="1900" kern="1200">
                <a:solidFill>
                  <a:schemeClr val="lt1"/>
                </a:solidFill>
                <a:latin typeface="+mn-lt"/>
                <a:ea typeface="+mn-ea"/>
                <a:cs typeface="+mn-cs"/>
              </a:defRPr>
            </a:lvl6pPr>
            <a:lvl7pPr marL="2578608" algn="l" defTabSz="859536" rtl="0" eaLnBrk="1" latinLnBrk="0" hangingPunct="1">
              <a:defRPr sz="1900" kern="1200">
                <a:solidFill>
                  <a:schemeClr val="lt1"/>
                </a:solidFill>
                <a:latin typeface="+mn-lt"/>
                <a:ea typeface="+mn-ea"/>
                <a:cs typeface="+mn-cs"/>
              </a:defRPr>
            </a:lvl7pPr>
            <a:lvl8pPr marL="3008376" algn="l" defTabSz="859536" rtl="0" eaLnBrk="1" latinLnBrk="0" hangingPunct="1">
              <a:defRPr sz="1900" kern="1200">
                <a:solidFill>
                  <a:schemeClr val="lt1"/>
                </a:solidFill>
                <a:latin typeface="+mn-lt"/>
                <a:ea typeface="+mn-ea"/>
                <a:cs typeface="+mn-cs"/>
              </a:defRPr>
            </a:lvl8pPr>
            <a:lvl9pPr marL="3438144" algn="l" defTabSz="859536" rtl="0" eaLnBrk="1" latinLnBrk="0" hangingPunct="1">
              <a:defRPr sz="1900" kern="1200">
                <a:solidFill>
                  <a:schemeClr val="lt1"/>
                </a:solidFill>
                <a:latin typeface="+mn-lt"/>
                <a:ea typeface="+mn-ea"/>
                <a:cs typeface="+mn-cs"/>
              </a:defRPr>
            </a:lvl9pPr>
          </a:lstStyle>
          <a:p>
            <a:pPr marL="342900" indent="-342900">
              <a:spcBef>
                <a:spcPts val="300"/>
              </a:spcBef>
              <a:buFont typeface="Arial" panose="020B0604020202020204" pitchFamily="34" charset="0"/>
              <a:buChar char="•"/>
            </a:pPr>
            <a:r>
              <a:rPr lang="ja-JP" altLang="en-US" sz="1200" dirty="0">
                <a:solidFill>
                  <a:schemeClr val="tx1"/>
                </a:solidFill>
                <a:latin typeface="Meiryo UI" panose="020B0604030504040204" pitchFamily="50" charset="-128"/>
                <a:ea typeface="Meiryo UI" panose="020B0604030504040204" pitchFamily="50" charset="-128"/>
              </a:rPr>
              <a:t>Fragmented supply chain data (non-standardized, redundant and inefficient)</a:t>
            </a:r>
            <a:endParaRPr lang="en-US" altLang="ja-JP" sz="1200" dirty="0">
              <a:solidFill>
                <a:schemeClr val="tx1"/>
              </a:solidFill>
              <a:latin typeface="Meiryo UI" panose="020B0604030504040204" pitchFamily="50" charset="-128"/>
              <a:ea typeface="Meiryo UI" panose="020B0604030504040204" pitchFamily="50" charset="-128"/>
            </a:endParaRPr>
          </a:p>
          <a:p>
            <a:pPr marL="342900" indent="-342900">
              <a:spcBef>
                <a:spcPts val="300"/>
              </a:spcBef>
              <a:buFont typeface="Arial" panose="020B0604020202020204" pitchFamily="34" charset="0"/>
              <a:buChar char="•"/>
            </a:pPr>
            <a:r>
              <a:rPr lang="ja-JP" altLang="en-US" sz="1200" dirty="0">
                <a:solidFill>
                  <a:schemeClr val="tx1"/>
                </a:solidFill>
                <a:latin typeface="Meiryo UI" panose="020B0604030504040204" pitchFamily="50" charset="-128"/>
                <a:ea typeface="Meiryo UI" panose="020B0604030504040204" pitchFamily="50" charset="-128"/>
              </a:rPr>
              <a:t>Data reliability in the supply chain cannot be guaranteed (risk of erroneous or forged information)</a:t>
            </a:r>
            <a:endParaRPr lang="en-US" altLang="ja-JP" sz="1200" dirty="0">
              <a:solidFill>
                <a:schemeClr val="tx1"/>
              </a:solidFill>
              <a:latin typeface="Meiryo UI" panose="020B0604030504040204" pitchFamily="50" charset="-128"/>
              <a:ea typeface="Meiryo UI" panose="020B0604030504040204" pitchFamily="50" charset="-128"/>
            </a:endParaRPr>
          </a:p>
          <a:p>
            <a:pPr marL="342900" indent="-342900">
              <a:spcBef>
                <a:spcPts val="300"/>
              </a:spcBef>
              <a:buFont typeface="Arial" panose="020B0604020202020204" pitchFamily="34" charset="0"/>
              <a:buChar char="•"/>
            </a:pPr>
            <a:r>
              <a:rPr lang="ja-JP" altLang="en-US" sz="1200" dirty="0">
                <a:solidFill>
                  <a:schemeClr val="tx1"/>
                </a:solidFill>
                <a:latin typeface="Meiryo UI" panose="020B0604030504040204" pitchFamily="50" charset="-128"/>
                <a:ea typeface="Meiryo UI" panose="020B0604030504040204" pitchFamily="50" charset="-128"/>
              </a:rPr>
              <a:t>The entire supply chain, including SMEs, is not </a:t>
            </a:r>
            <a:r>
              <a:rPr lang="en-US" altLang="ja-JP" sz="1200" dirty="0">
                <a:solidFill>
                  <a:schemeClr val="tx1"/>
                </a:solidFill>
                <a:latin typeface="Meiryo UI" panose="020B0604030504040204" pitchFamily="50" charset="-128"/>
                <a:ea typeface="Meiryo UI" panose="020B0604030504040204" pitchFamily="50" charset="-128"/>
              </a:rPr>
              <a:t>connected</a:t>
            </a:r>
            <a:r>
              <a:rPr lang="ja-JP" altLang="en-US" sz="1200" dirty="0">
                <a:solidFill>
                  <a:schemeClr val="tx1"/>
                </a:solidFill>
                <a:latin typeface="Meiryo UI" panose="020B0604030504040204" pitchFamily="50" charset="-128"/>
                <a:ea typeface="Meiryo UI" panose="020B0604030504040204" pitchFamily="50" charset="-128"/>
              </a:rPr>
              <a:t> (SMEs are left out of the information network)</a:t>
            </a:r>
          </a:p>
        </p:txBody>
      </p:sp>
      <p:sp>
        <p:nvSpPr>
          <p:cNvPr id="75" name="正方形/長方形 74">
            <a:extLst>
              <a:ext uri="{FF2B5EF4-FFF2-40B4-BE49-F238E27FC236}">
                <a16:creationId xmlns:a16="http://schemas.microsoft.com/office/drawing/2014/main" id="{B8E2BF3A-0F14-1121-3440-1033EB9FD729}"/>
              </a:ext>
            </a:extLst>
          </p:cNvPr>
          <p:cNvSpPr/>
          <p:nvPr/>
        </p:nvSpPr>
        <p:spPr>
          <a:xfrm>
            <a:off x="5022658" y="1009394"/>
            <a:ext cx="4353340" cy="1745276"/>
          </a:xfrm>
          <a:prstGeom prst="rect">
            <a:avLst/>
          </a:prstGeom>
          <a:solidFill>
            <a:schemeClr val="accent1">
              <a:lumMod val="20000"/>
              <a:lumOff val="80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36000" tIns="36000" rIns="36000" bIns="36000" numCol="1" spcCol="0" rtlCol="0" fromWordArt="0" anchor="t" anchorCtr="0" forceAA="0" compatLnSpc="1">
            <a:prstTxWarp prst="textNoShape">
              <a:avLst/>
            </a:prstTxWarp>
            <a:noAutofit/>
          </a:bodyPr>
          <a:lstStyle>
            <a:defPPr>
              <a:defRPr lang="en-US"/>
            </a:defPPr>
            <a:lvl1pPr algn="l" rtl="0" fontAlgn="base">
              <a:spcBef>
                <a:spcPct val="0"/>
              </a:spcBef>
              <a:spcAft>
                <a:spcPct val="0"/>
              </a:spcAft>
              <a:defRPr sz="1900" kern="1200">
                <a:solidFill>
                  <a:schemeClr val="lt1"/>
                </a:solidFill>
                <a:latin typeface="+mn-lt"/>
                <a:ea typeface="+mn-ea"/>
                <a:cs typeface="+mn-cs"/>
              </a:defRPr>
            </a:lvl1pPr>
            <a:lvl2pPr marL="429768" algn="l" rtl="0" fontAlgn="base">
              <a:spcBef>
                <a:spcPct val="0"/>
              </a:spcBef>
              <a:spcAft>
                <a:spcPct val="0"/>
              </a:spcAft>
              <a:defRPr sz="1900" kern="1200">
                <a:solidFill>
                  <a:schemeClr val="lt1"/>
                </a:solidFill>
                <a:latin typeface="+mn-lt"/>
                <a:ea typeface="+mn-ea"/>
                <a:cs typeface="+mn-cs"/>
              </a:defRPr>
            </a:lvl2pPr>
            <a:lvl3pPr marL="859536" algn="l" rtl="0" fontAlgn="base">
              <a:spcBef>
                <a:spcPct val="0"/>
              </a:spcBef>
              <a:spcAft>
                <a:spcPct val="0"/>
              </a:spcAft>
              <a:defRPr sz="1900" kern="1200">
                <a:solidFill>
                  <a:schemeClr val="lt1"/>
                </a:solidFill>
                <a:latin typeface="+mn-lt"/>
                <a:ea typeface="+mn-ea"/>
                <a:cs typeface="+mn-cs"/>
              </a:defRPr>
            </a:lvl3pPr>
            <a:lvl4pPr marL="1289304" algn="l" rtl="0" fontAlgn="base">
              <a:spcBef>
                <a:spcPct val="0"/>
              </a:spcBef>
              <a:spcAft>
                <a:spcPct val="0"/>
              </a:spcAft>
              <a:defRPr sz="1900" kern="1200">
                <a:solidFill>
                  <a:schemeClr val="lt1"/>
                </a:solidFill>
                <a:latin typeface="+mn-lt"/>
                <a:ea typeface="+mn-ea"/>
                <a:cs typeface="+mn-cs"/>
              </a:defRPr>
            </a:lvl4pPr>
            <a:lvl5pPr marL="1719072" algn="l" rtl="0" fontAlgn="base">
              <a:spcBef>
                <a:spcPct val="0"/>
              </a:spcBef>
              <a:spcAft>
                <a:spcPct val="0"/>
              </a:spcAft>
              <a:defRPr sz="1900" kern="1200">
                <a:solidFill>
                  <a:schemeClr val="lt1"/>
                </a:solidFill>
                <a:latin typeface="+mn-lt"/>
                <a:ea typeface="+mn-ea"/>
                <a:cs typeface="+mn-cs"/>
              </a:defRPr>
            </a:lvl5pPr>
            <a:lvl6pPr marL="2148840" algn="l" defTabSz="859536" rtl="0" eaLnBrk="1" latinLnBrk="0" hangingPunct="1">
              <a:defRPr sz="1900" kern="1200">
                <a:solidFill>
                  <a:schemeClr val="lt1"/>
                </a:solidFill>
                <a:latin typeface="+mn-lt"/>
                <a:ea typeface="+mn-ea"/>
                <a:cs typeface="+mn-cs"/>
              </a:defRPr>
            </a:lvl6pPr>
            <a:lvl7pPr marL="2578608" algn="l" defTabSz="859536" rtl="0" eaLnBrk="1" latinLnBrk="0" hangingPunct="1">
              <a:defRPr sz="1900" kern="1200">
                <a:solidFill>
                  <a:schemeClr val="lt1"/>
                </a:solidFill>
                <a:latin typeface="+mn-lt"/>
                <a:ea typeface="+mn-ea"/>
                <a:cs typeface="+mn-cs"/>
              </a:defRPr>
            </a:lvl7pPr>
            <a:lvl8pPr marL="3008376" algn="l" defTabSz="859536" rtl="0" eaLnBrk="1" latinLnBrk="0" hangingPunct="1">
              <a:defRPr sz="1900" kern="1200">
                <a:solidFill>
                  <a:schemeClr val="lt1"/>
                </a:solidFill>
                <a:latin typeface="+mn-lt"/>
                <a:ea typeface="+mn-ea"/>
                <a:cs typeface="+mn-cs"/>
              </a:defRPr>
            </a:lvl8pPr>
            <a:lvl9pPr marL="3438144" algn="l" defTabSz="859536" rtl="0" eaLnBrk="1" latinLnBrk="0" hangingPunct="1">
              <a:defRPr sz="1900" kern="1200">
                <a:solidFill>
                  <a:schemeClr val="lt1"/>
                </a:solidFill>
                <a:latin typeface="+mn-lt"/>
                <a:ea typeface="+mn-ea"/>
                <a:cs typeface="+mn-cs"/>
              </a:defRPr>
            </a:lvl9pPr>
          </a:lstStyle>
          <a:p>
            <a:pPr marL="342900" indent="-342900">
              <a:spcBef>
                <a:spcPts val="300"/>
              </a:spcBef>
              <a:buFont typeface="Arial" panose="020B0604020202020204" pitchFamily="34" charset="0"/>
              <a:buChar char="•"/>
            </a:pPr>
            <a:r>
              <a:rPr lang="ja-JP" altLang="en-US" sz="1200" dirty="0">
                <a:solidFill>
                  <a:schemeClr val="tx1"/>
                </a:solidFill>
                <a:latin typeface="Meiryo UI" panose="020B0604030504040204" pitchFamily="50" charset="-128"/>
                <a:ea typeface="Meiryo UI" panose="020B0604030504040204" pitchFamily="50" charset="-128"/>
              </a:rPr>
              <a:t>Identification and authentication of business </a:t>
            </a:r>
            <a:r>
              <a:rPr lang="en-US" altLang="ja-JP" sz="1200" dirty="0">
                <a:solidFill>
                  <a:schemeClr val="tx1"/>
                </a:solidFill>
                <a:latin typeface="Meiryo UI" panose="020B0604030504040204" pitchFamily="50" charset="-128"/>
                <a:ea typeface="Meiryo UI" panose="020B0604030504040204" pitchFamily="50" charset="-128"/>
              </a:rPr>
              <a:t>units</a:t>
            </a:r>
            <a:r>
              <a:rPr lang="ja-JP" altLang="en-US" sz="1200" dirty="0">
                <a:solidFill>
                  <a:schemeClr val="tx1"/>
                </a:solidFill>
                <a:latin typeface="Meiryo UI" panose="020B0604030504040204" pitchFamily="50" charset="-128"/>
                <a:ea typeface="Meiryo UI" panose="020B0604030504040204" pitchFamily="50" charset="-128"/>
              </a:rPr>
              <a:t> participating in the supply chain </a:t>
            </a:r>
            <a:r>
              <a:rPr lang="en-US" altLang="ja-JP" sz="1200" dirty="0">
                <a:solidFill>
                  <a:schemeClr val="tx1"/>
                </a:solidFill>
                <a:latin typeface="Meiryo UI" panose="020B0604030504040204" pitchFamily="50" charset="-128"/>
                <a:ea typeface="Meiryo UI" panose="020B0604030504040204" pitchFamily="50" charset="-128"/>
              </a:rPr>
              <a:t>will enable </a:t>
            </a:r>
            <a:r>
              <a:rPr lang="ja-JP" altLang="en-US" sz="1200" dirty="0">
                <a:solidFill>
                  <a:schemeClr val="tx1"/>
                </a:solidFill>
                <a:latin typeface="Meiryo UI" panose="020B0604030504040204" pitchFamily="50" charset="-128"/>
                <a:ea typeface="Meiryo UI" panose="020B0604030504040204" pitchFamily="50" charset="-128"/>
              </a:rPr>
              <a:t>an interconnected and </a:t>
            </a:r>
            <a:r>
              <a:rPr lang="en-US" altLang="ja-JP" sz="1200" dirty="0">
                <a:solidFill>
                  <a:schemeClr val="tx1"/>
                </a:solidFill>
                <a:latin typeface="Meiryo UI" panose="020B0604030504040204" pitchFamily="50" charset="-128"/>
                <a:ea typeface="Meiryo UI" panose="020B0604030504040204" pitchFamily="50" charset="-128"/>
              </a:rPr>
              <a:t>trustworthy</a:t>
            </a:r>
            <a:r>
              <a:rPr lang="ja-JP" altLang="en-US" sz="1200" dirty="0">
                <a:solidFill>
                  <a:schemeClr val="tx1"/>
                </a:solidFill>
                <a:latin typeface="Meiryo UI" panose="020B0604030504040204" pitchFamily="50" charset="-128"/>
                <a:ea typeface="Meiryo UI" panose="020B0604030504040204" pitchFamily="50" charset="-128"/>
              </a:rPr>
              <a:t> supply chain network.</a:t>
            </a:r>
            <a:endParaRPr lang="en-US" altLang="ja-JP" sz="1200" dirty="0">
              <a:solidFill>
                <a:schemeClr val="tx1"/>
              </a:solidFill>
              <a:latin typeface="Meiryo UI" panose="020B0604030504040204" pitchFamily="50" charset="-128"/>
              <a:ea typeface="Meiryo UI" panose="020B0604030504040204" pitchFamily="50" charset="-128"/>
            </a:endParaRPr>
          </a:p>
          <a:p>
            <a:pPr marL="342900" indent="-342900">
              <a:spcBef>
                <a:spcPts val="300"/>
              </a:spcBef>
              <a:buFont typeface="Arial" panose="020B0604020202020204" pitchFamily="34" charset="0"/>
              <a:buChar char="•"/>
            </a:pPr>
            <a:r>
              <a:rPr lang="ja-JP" altLang="en-US" sz="1200" dirty="0">
                <a:solidFill>
                  <a:schemeClr val="tx1"/>
                </a:solidFill>
                <a:latin typeface="Meiryo UI" panose="020B0604030504040204" pitchFamily="50" charset="-128"/>
                <a:ea typeface="Meiryo UI" panose="020B0604030504040204" pitchFamily="50" charset="-128"/>
              </a:rPr>
              <a:t>Interconnect</a:t>
            </a:r>
            <a:r>
              <a:rPr lang="en-US" altLang="ja-JP" sz="1200" dirty="0">
                <a:solidFill>
                  <a:schemeClr val="tx1"/>
                </a:solidFill>
                <a:latin typeface="Meiryo UI" panose="020B0604030504040204" pitchFamily="50" charset="-128"/>
                <a:ea typeface="Meiryo UI" panose="020B0604030504040204" pitchFamily="50" charset="-128"/>
              </a:rPr>
              <a:t>ed</a:t>
            </a:r>
            <a:r>
              <a:rPr lang="ja-JP" altLang="en-US" sz="1200" dirty="0">
                <a:solidFill>
                  <a:schemeClr val="tx1"/>
                </a:solidFill>
                <a:latin typeface="Meiryo UI" panose="020B0604030504040204" pitchFamily="50" charset="-128"/>
                <a:ea typeface="Meiryo UI" panose="020B0604030504040204" pitchFamily="50" charset="-128"/>
              </a:rPr>
              <a:t> </a:t>
            </a:r>
            <a:r>
              <a:rPr lang="en-US" altLang="ja-JP" sz="1200" dirty="0">
                <a:solidFill>
                  <a:schemeClr val="tx1"/>
                </a:solidFill>
                <a:latin typeface="Meiryo UI" panose="020B0604030504040204" pitchFamily="50" charset="-128"/>
                <a:ea typeface="Meiryo UI" panose="020B0604030504040204" pitchFamily="50" charset="-128"/>
              </a:rPr>
              <a:t>with</a:t>
            </a:r>
            <a:r>
              <a:rPr lang="ja-JP" altLang="en-US" sz="1200" dirty="0">
                <a:solidFill>
                  <a:schemeClr val="tx1"/>
                </a:solidFill>
                <a:latin typeface="Meiryo UI" panose="020B0604030504040204" pitchFamily="50" charset="-128"/>
                <a:ea typeface="Meiryo UI" panose="020B0604030504040204" pitchFamily="50" charset="-128"/>
              </a:rPr>
              <a:t> multiple industry and business group networks, as well as the establishment of mutual recognition standards, will enable </a:t>
            </a:r>
            <a:r>
              <a:rPr lang="en-US" altLang="ja-JP" sz="1200" dirty="0">
                <a:solidFill>
                  <a:schemeClr val="tx1"/>
                </a:solidFill>
                <a:latin typeface="Meiryo UI" panose="020B0604030504040204" pitchFamily="50" charset="-128"/>
                <a:ea typeface="Meiryo UI" panose="020B0604030504040204" pitchFamily="50" charset="-128"/>
              </a:rPr>
              <a:t>trustworthy cross-border</a:t>
            </a:r>
            <a:r>
              <a:rPr lang="ja-JP" altLang="en-US" sz="1200">
                <a:solidFill>
                  <a:schemeClr val="tx1"/>
                </a:solidFill>
                <a:latin typeface="Meiryo UI" panose="020B0604030504040204" pitchFamily="50" charset="-128"/>
                <a:ea typeface="Meiryo UI" panose="020B0604030504040204" pitchFamily="50" charset="-128"/>
              </a:rPr>
              <a:t> </a:t>
            </a:r>
            <a:r>
              <a:rPr lang="ja-JP" altLang="en-US" sz="1200" dirty="0">
                <a:solidFill>
                  <a:schemeClr val="tx1"/>
                </a:solidFill>
                <a:latin typeface="Meiryo UI" panose="020B0604030504040204" pitchFamily="50" charset="-128"/>
                <a:ea typeface="Meiryo UI" panose="020B0604030504040204" pitchFamily="50" charset="-128"/>
              </a:rPr>
              <a:t>supply chain network</a:t>
            </a:r>
            <a:r>
              <a:rPr lang="en-US" altLang="ja-JP" sz="1200" dirty="0">
                <a:solidFill>
                  <a:schemeClr val="tx1"/>
                </a:solidFill>
                <a:latin typeface="Meiryo UI" panose="020B0604030504040204" pitchFamily="50" charset="-128"/>
                <a:ea typeface="Meiryo UI" panose="020B0604030504040204" pitchFamily="50" charset="-128"/>
              </a:rPr>
              <a:t>s.</a:t>
            </a:r>
          </a:p>
        </p:txBody>
      </p:sp>
      <p:sp>
        <p:nvSpPr>
          <p:cNvPr id="76" name="テキスト ボックス 50">
            <a:extLst>
              <a:ext uri="{FF2B5EF4-FFF2-40B4-BE49-F238E27FC236}">
                <a16:creationId xmlns:a16="http://schemas.microsoft.com/office/drawing/2014/main" id="{01C31F3F-DE3D-0EAB-1A62-1D5890F8586C}"/>
              </a:ext>
            </a:extLst>
          </p:cNvPr>
          <p:cNvSpPr txBox="1"/>
          <p:nvPr/>
        </p:nvSpPr>
        <p:spPr>
          <a:xfrm>
            <a:off x="5019386" y="2898610"/>
            <a:ext cx="4357687" cy="427678"/>
          </a:xfrm>
          <a:prstGeom prst="rect">
            <a:avLst/>
          </a:prstGeom>
          <a:noFill/>
        </p:spPr>
        <p:txBody>
          <a:bodyPr wrap="none" lIns="0" rIns="0" rtlCol="0">
            <a:noAutofit/>
          </a:bodyPr>
          <a:ls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algn="ctr" defTabSz="288000"/>
            <a:r>
              <a:rPr kumimoji="1" lang="ja-JP" altLang="en-US" sz="1200" b="1" u="sng">
                <a:latin typeface="Meiryo UI" panose="020B0604030504040204" pitchFamily="50" charset="-128"/>
                <a:ea typeface="Meiryo UI" panose="020B0604030504040204" pitchFamily="50" charset="-128"/>
              </a:rPr>
              <a:t>Business </a:t>
            </a:r>
            <a:r>
              <a:rPr kumimoji="1" lang="en-US" altLang="ja-JP" sz="1200" b="1" u="sng" dirty="0">
                <a:latin typeface="Meiryo UI" panose="020B0604030504040204" pitchFamily="50" charset="-128"/>
                <a:ea typeface="Meiryo UI" panose="020B0604030504040204" pitchFamily="50" charset="-128"/>
              </a:rPr>
              <a:t>S</a:t>
            </a:r>
            <a:r>
              <a:rPr kumimoji="1" lang="ja-JP" altLang="en-US" sz="1200" b="1" u="sng">
                <a:latin typeface="Meiryo UI" panose="020B0604030504040204" pitchFamily="50" charset="-128"/>
                <a:ea typeface="Meiryo UI" panose="020B0604030504040204" pitchFamily="50" charset="-128"/>
              </a:rPr>
              <a:t>cheme </a:t>
            </a:r>
            <a:r>
              <a:rPr kumimoji="1" lang="en-US" altLang="ja-JP" sz="1200" b="1" u="sng" dirty="0">
                <a:latin typeface="Meiryo UI" panose="020B0604030504040204" pitchFamily="50" charset="-128"/>
                <a:ea typeface="Meiryo UI" panose="020B0604030504040204" pitchFamily="50" charset="-128"/>
              </a:rPr>
              <a:t>D</a:t>
            </a:r>
            <a:r>
              <a:rPr lang="en-US" altLang="ja-JP" sz="1200" b="1" u="sng" dirty="0">
                <a:latin typeface="Meiryo UI" panose="020B0604030504040204" pitchFamily="50" charset="-128"/>
                <a:ea typeface="Meiryo UI" panose="020B0604030504040204" pitchFamily="50" charset="-128"/>
              </a:rPr>
              <a:t>iagram </a:t>
            </a:r>
            <a:r>
              <a:rPr kumimoji="1" lang="ja-JP" altLang="en-US" sz="1200" b="1" u="sng" dirty="0">
                <a:latin typeface="Meiryo UI" panose="020B0604030504040204" pitchFamily="50" charset="-128"/>
                <a:ea typeface="Meiryo UI" panose="020B0604030504040204" pitchFamily="50" charset="-128"/>
              </a:rPr>
              <a:t>(</a:t>
            </a:r>
            <a:r>
              <a:rPr lang="en-US" altLang="ja-JP" sz="1200" b="1" u="sng" dirty="0">
                <a:latin typeface="Meiryo UI" panose="020B0604030504040204" pitchFamily="50" charset="-128"/>
                <a:ea typeface="Meiryo UI" panose="020B0604030504040204" pitchFamily="50" charset="-128"/>
              </a:rPr>
              <a:t>To-Be)</a:t>
            </a:r>
          </a:p>
        </p:txBody>
      </p:sp>
      <p:sp>
        <p:nvSpPr>
          <p:cNvPr id="77" name="テキスト ボックス 51">
            <a:extLst>
              <a:ext uri="{FF2B5EF4-FFF2-40B4-BE49-F238E27FC236}">
                <a16:creationId xmlns:a16="http://schemas.microsoft.com/office/drawing/2014/main" id="{43E8C6CF-BBBB-F452-A810-B0D1FFEFC222}"/>
              </a:ext>
            </a:extLst>
          </p:cNvPr>
          <p:cNvSpPr txBox="1"/>
          <p:nvPr/>
        </p:nvSpPr>
        <p:spPr>
          <a:xfrm>
            <a:off x="312849" y="2871908"/>
            <a:ext cx="4347761" cy="269357"/>
          </a:xfrm>
          <a:prstGeom prst="rect">
            <a:avLst/>
          </a:prstGeom>
          <a:noFill/>
        </p:spPr>
        <p:txBody>
          <a:bodyPr wrap="none" lIns="0" rIns="0" rtlCol="0">
            <a:noAutofit/>
          </a:bodyPr>
          <a:ls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algn="ctr" defTabSz="288000"/>
            <a:r>
              <a:rPr kumimoji="1" lang="en-US" altLang="ja-JP" sz="1200" b="1" u="sng" dirty="0">
                <a:latin typeface="Meiryo UI" panose="020B0604030504040204" pitchFamily="50" charset="-128"/>
                <a:ea typeface="Meiryo UI" panose="020B0604030504040204" pitchFamily="50" charset="-128"/>
              </a:rPr>
              <a:t>Current </a:t>
            </a:r>
            <a:r>
              <a:rPr kumimoji="1" lang="ja-JP" altLang="en-US" sz="1200" b="1" u="sng" dirty="0">
                <a:latin typeface="Meiryo UI" panose="020B0604030504040204" pitchFamily="50" charset="-128"/>
                <a:ea typeface="Meiryo UI" panose="020B0604030504040204" pitchFamily="50" charset="-128"/>
              </a:rPr>
              <a:t>Situation (</a:t>
            </a:r>
            <a:r>
              <a:rPr lang="en-US" altLang="ja-JP" sz="1200" b="1" u="sng" dirty="0">
                <a:latin typeface="Meiryo UI" panose="020B0604030504040204" pitchFamily="50" charset="-128"/>
                <a:ea typeface="Meiryo UI" panose="020B0604030504040204" pitchFamily="50" charset="-128"/>
              </a:rPr>
              <a:t>As-Is</a:t>
            </a:r>
            <a:r>
              <a:rPr kumimoji="1" lang="ja-JP" altLang="en-US" sz="1200" b="1" u="sng" dirty="0">
                <a:latin typeface="Meiryo UI" panose="020B0604030504040204" pitchFamily="50" charset="-128"/>
                <a:ea typeface="Meiryo UI" panose="020B0604030504040204" pitchFamily="50" charset="-128"/>
              </a:rPr>
              <a:t>)</a:t>
            </a:r>
          </a:p>
        </p:txBody>
      </p:sp>
      <p:grpSp>
        <p:nvGrpSpPr>
          <p:cNvPr id="78" name="グループ化 77">
            <a:extLst>
              <a:ext uri="{FF2B5EF4-FFF2-40B4-BE49-F238E27FC236}">
                <a16:creationId xmlns:a16="http://schemas.microsoft.com/office/drawing/2014/main" id="{C45BC84D-8A52-2976-BC8B-ECB1DA0F45A1}"/>
              </a:ext>
            </a:extLst>
          </p:cNvPr>
          <p:cNvGrpSpPr/>
          <p:nvPr/>
        </p:nvGrpSpPr>
        <p:grpSpPr>
          <a:xfrm>
            <a:off x="4830318" y="3199941"/>
            <a:ext cx="5198321" cy="2818211"/>
            <a:chOff x="-17363" y="1570713"/>
            <a:chExt cx="9795388" cy="5310462"/>
          </a:xfrm>
        </p:grpSpPr>
        <p:sp>
          <p:nvSpPr>
            <p:cNvPr id="105" name="楕円 104">
              <a:extLst>
                <a:ext uri="{FF2B5EF4-FFF2-40B4-BE49-F238E27FC236}">
                  <a16:creationId xmlns:a16="http://schemas.microsoft.com/office/drawing/2014/main" id="{98B7AB7E-7851-F675-83DD-FFF271EA1477}"/>
                </a:ext>
              </a:extLst>
            </p:cNvPr>
            <p:cNvSpPr/>
            <p:nvPr/>
          </p:nvSpPr>
          <p:spPr>
            <a:xfrm>
              <a:off x="8125" y="5088401"/>
              <a:ext cx="3096938" cy="793581"/>
            </a:xfrm>
            <a:prstGeom prst="ellipse">
              <a:avLst/>
            </a:prstGeom>
            <a:solidFill>
              <a:srgbClr val="FFFFFF"/>
            </a:solidFill>
            <a:ln w="25400" cap="flat" cmpd="sng" algn="ctr">
              <a:solidFill>
                <a:srgbClr val="2D2DB9"/>
              </a:solidFill>
              <a:prstDash val="solid"/>
            </a:ln>
            <a:effectLst/>
          </p:spPr>
          <p:txBody>
            <a:bodyPr wrap="none" rtlCol="0" anchor="ctr"/>
            <a:ls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200" b="1" dirty="0">
                  <a:solidFill>
                    <a:srgbClr val="000000"/>
                  </a:solidFill>
                  <a:latin typeface="Meiryo UI" panose="020B0604030504040204" pitchFamily="50" charset="-128"/>
                  <a:ea typeface="Meiryo UI" panose="020B0604030504040204" pitchFamily="50" charset="-128"/>
                  <a:cs typeface="+mn-cs"/>
                </a:rPr>
                <a:t>Trustable</a:t>
              </a:r>
              <a:r>
                <a:rPr kumimoji="1" lang="ja-JP" altLang="en-US"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 Network</a:t>
              </a:r>
            </a:p>
          </p:txBody>
        </p:sp>
        <p:sp>
          <p:nvSpPr>
            <p:cNvPr id="106" name="楕円 105">
              <a:extLst>
                <a:ext uri="{FF2B5EF4-FFF2-40B4-BE49-F238E27FC236}">
                  <a16:creationId xmlns:a16="http://schemas.microsoft.com/office/drawing/2014/main" id="{566E458E-FDB5-5FC5-37D3-65AB39EC1D9D}"/>
                </a:ext>
              </a:extLst>
            </p:cNvPr>
            <p:cNvSpPr/>
            <p:nvPr/>
          </p:nvSpPr>
          <p:spPr>
            <a:xfrm>
              <a:off x="2469467" y="4170071"/>
              <a:ext cx="6387009" cy="1048789"/>
            </a:xfrm>
            <a:prstGeom prst="ellipse">
              <a:avLst/>
            </a:prstGeom>
            <a:solidFill>
              <a:srgbClr val="FFFFFF"/>
            </a:solidFill>
            <a:ln w="25400" cap="flat" cmpd="sng" algn="ctr">
              <a:solidFill>
                <a:srgbClr val="2D2DB9"/>
              </a:solidFill>
              <a:prstDash val="solid"/>
            </a:ln>
            <a:effectLst/>
          </p:spPr>
          <p:txBody>
            <a:bodyPr wrap="none" rtlCol="0" anchor="ctr"/>
            <a:ls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Trustable</a:t>
              </a:r>
              <a:r>
                <a:rPr kumimoji="1" lang="ja-JP" altLang="en-US"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 Network</a:t>
              </a:r>
              <a:endParaRPr kumimoji="1" lang="en-US" altLang="ja-JP"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200" b="1" dirty="0">
                  <a:solidFill>
                    <a:srgbClr val="000000"/>
                  </a:solidFill>
                  <a:latin typeface="Meiryo UI" panose="020B0604030504040204" pitchFamily="50" charset="-128"/>
                  <a:ea typeface="Meiryo UI" panose="020B0604030504040204" pitchFamily="50" charset="-128"/>
                  <a:cs typeface="+mn-cs"/>
                </a:rPr>
                <a:t>with interoperability</a:t>
              </a:r>
              <a:endParaRPr kumimoji="1" lang="ja-JP" altLang="en-US" sz="1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grpSp>
          <p:nvGrpSpPr>
            <p:cNvPr id="107" name="グループ化 106">
              <a:extLst>
                <a:ext uri="{FF2B5EF4-FFF2-40B4-BE49-F238E27FC236}">
                  <a16:creationId xmlns:a16="http://schemas.microsoft.com/office/drawing/2014/main" id="{F636B0E5-3D96-AB1B-EE1A-945F9B1487C3}"/>
                </a:ext>
              </a:extLst>
            </p:cNvPr>
            <p:cNvGrpSpPr/>
            <p:nvPr/>
          </p:nvGrpSpPr>
          <p:grpSpPr>
            <a:xfrm>
              <a:off x="7789797" y="3902218"/>
              <a:ext cx="706381" cy="720080"/>
              <a:chOff x="2195736" y="5157192"/>
              <a:chExt cx="706381" cy="720080"/>
            </a:xfrm>
          </p:grpSpPr>
          <p:sp>
            <p:nvSpPr>
              <p:cNvPr id="138" name="正方形/長方形 137">
                <a:extLst>
                  <a:ext uri="{FF2B5EF4-FFF2-40B4-BE49-F238E27FC236}">
                    <a16:creationId xmlns:a16="http://schemas.microsoft.com/office/drawing/2014/main" id="{5F7B4C5C-6A04-5710-50B2-52105F5DA11C}"/>
                  </a:ext>
                </a:extLst>
              </p:cNvPr>
              <p:cNvSpPr/>
              <p:nvPr/>
            </p:nvSpPr>
            <p:spPr>
              <a:xfrm>
                <a:off x="2195736" y="5157192"/>
                <a:ext cx="706381" cy="720080"/>
              </a:xfrm>
              <a:prstGeom prst="rect">
                <a:avLst/>
              </a:prstGeom>
              <a:solidFill>
                <a:srgbClr val="FFFFFF"/>
              </a:solidFill>
              <a:ln w="25400" cap="flat" cmpd="sng" algn="ctr">
                <a:solidFill>
                  <a:srgbClr val="00CC99"/>
                </a:solidFill>
                <a:prstDash val="solid"/>
              </a:ln>
              <a:effectLst/>
            </p:spPr>
            <p:txBody>
              <a:bodyPr rtlCol="0" anchor="ctr"/>
              <a:ls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12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139" name="グラフィックス 26" descr="チェックマークの付いた盾 単色塗りつぶし">
                <a:extLst>
                  <a:ext uri="{FF2B5EF4-FFF2-40B4-BE49-F238E27FC236}">
                    <a16:creationId xmlns:a16="http://schemas.microsoft.com/office/drawing/2014/main" id="{A6C94CB7-C7D9-C568-3C12-55E50C37250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296898" y="5265204"/>
                <a:ext cx="504056" cy="504056"/>
              </a:xfrm>
              <a:prstGeom prst="rect">
                <a:avLst/>
              </a:prstGeom>
            </p:spPr>
          </p:pic>
        </p:grpSp>
        <p:sp>
          <p:nvSpPr>
            <p:cNvPr id="108" name="雲 107">
              <a:extLst>
                <a:ext uri="{FF2B5EF4-FFF2-40B4-BE49-F238E27FC236}">
                  <a16:creationId xmlns:a16="http://schemas.microsoft.com/office/drawing/2014/main" id="{11757CE4-817B-6AE2-6002-F05FDF1B81EC}"/>
                </a:ext>
              </a:extLst>
            </p:cNvPr>
            <p:cNvSpPr/>
            <p:nvPr/>
          </p:nvSpPr>
          <p:spPr>
            <a:xfrm>
              <a:off x="2688724" y="5362142"/>
              <a:ext cx="1684414" cy="1467545"/>
            </a:xfrm>
            <a:prstGeom prst="cloud">
              <a:avLst/>
            </a:prstGeom>
            <a:solidFill>
              <a:srgbClr val="00CC99"/>
            </a:solidFill>
            <a:ln w="25400" cap="flat" cmpd="sng" algn="ctr">
              <a:solidFill>
                <a:srgbClr val="00CC99">
                  <a:shade val="50000"/>
                </a:srgbClr>
              </a:solidFill>
              <a:prstDash val="solid"/>
            </a:ln>
            <a:effectLst/>
          </p:spPr>
          <p:txBody>
            <a:bodyPr wrap="none" rtlCol="0" anchor="ctr"/>
            <a:ls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000" b="1" dirty="0">
                  <a:solidFill>
                    <a:srgbClr val="FFFFFF"/>
                  </a:solidFill>
                  <a:latin typeface="Meiryo UI" panose="020B0604030504040204" pitchFamily="50" charset="-128"/>
                  <a:ea typeface="Meiryo UI" panose="020B0604030504040204" pitchFamily="50" charset="-128"/>
                  <a:cs typeface="+mn-cs"/>
                </a:rPr>
                <a:t>I</a:t>
              </a:r>
              <a:r>
                <a:rPr kumimoji="1" lang="ja-JP" altLang="en-US" sz="10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ndustry-</a:t>
              </a:r>
              <a:endParaRPr kumimoji="1" lang="en-US" altLang="ja-JP" sz="10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0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bas</a:t>
              </a:r>
              <a:r>
                <a:rPr kumimoji="1" lang="ja-JP" altLang="en-US" sz="10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ed</a:t>
              </a:r>
              <a:endParaRPr kumimoji="1" lang="en-US" altLang="ja-JP" sz="10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0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network</a:t>
              </a:r>
            </a:p>
          </p:txBody>
        </p:sp>
        <p:sp>
          <p:nvSpPr>
            <p:cNvPr id="109" name="円柱 108">
              <a:extLst>
                <a:ext uri="{FF2B5EF4-FFF2-40B4-BE49-F238E27FC236}">
                  <a16:creationId xmlns:a16="http://schemas.microsoft.com/office/drawing/2014/main" id="{D68BA5C7-43AE-8163-CBA6-4CCAC576202F}"/>
                </a:ext>
              </a:extLst>
            </p:cNvPr>
            <p:cNvSpPr/>
            <p:nvPr/>
          </p:nvSpPr>
          <p:spPr>
            <a:xfrm>
              <a:off x="3955782" y="4036942"/>
              <a:ext cx="504056" cy="369332"/>
            </a:xfrm>
            <a:prstGeom prst="can">
              <a:avLst/>
            </a:prstGeom>
            <a:solidFill>
              <a:srgbClr val="FFFFFF"/>
            </a:solidFill>
            <a:ln w="25400" cap="flat" cmpd="sng" algn="ctr">
              <a:solidFill>
                <a:srgbClr val="00CC99"/>
              </a:solidFill>
              <a:prstDash val="solid"/>
            </a:ln>
            <a:effectLst/>
          </p:spPr>
          <p:txBody>
            <a:bodyPr wrap="none" rtlCol="0" anchor="ctr"/>
            <a:ls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12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10" name="雲 109">
              <a:extLst>
                <a:ext uri="{FF2B5EF4-FFF2-40B4-BE49-F238E27FC236}">
                  <a16:creationId xmlns:a16="http://schemas.microsoft.com/office/drawing/2014/main" id="{747C748E-DE70-BCA1-0FE4-ACD4281B899A}"/>
                </a:ext>
              </a:extLst>
            </p:cNvPr>
            <p:cNvSpPr/>
            <p:nvPr/>
          </p:nvSpPr>
          <p:spPr>
            <a:xfrm>
              <a:off x="4345919" y="5413630"/>
              <a:ext cx="1759869" cy="1467545"/>
            </a:xfrm>
            <a:prstGeom prst="cloud">
              <a:avLst/>
            </a:prstGeom>
            <a:solidFill>
              <a:srgbClr val="00CC99"/>
            </a:solidFill>
            <a:ln w="25400" cap="flat" cmpd="sng" algn="ctr">
              <a:solidFill>
                <a:srgbClr val="00CC99">
                  <a:shade val="50000"/>
                </a:srgbClr>
              </a:solidFill>
              <a:prstDash val="solid"/>
            </a:ln>
            <a:effectLst/>
          </p:spPr>
          <p:txBody>
            <a:bodyPr wrap="none" rtlCol="0" anchor="ctr"/>
            <a:ls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000" b="1" dirty="0">
                  <a:solidFill>
                    <a:srgbClr val="FFFFFF"/>
                  </a:solidFill>
                  <a:latin typeface="Meiryo UI" panose="020B0604030504040204" pitchFamily="50" charset="-128"/>
                  <a:ea typeface="Meiryo UI" panose="020B0604030504040204" pitchFamily="50" charset="-128"/>
                  <a:cs typeface="+mn-cs"/>
                </a:rPr>
                <a:t>C</a:t>
              </a:r>
              <a:r>
                <a:rPr kumimoji="1" lang="ja-JP" altLang="en-US" sz="10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orporate </a:t>
              </a:r>
              <a:endParaRPr kumimoji="1" lang="en-US" altLang="ja-JP" sz="10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0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group</a:t>
              </a:r>
              <a:endParaRPr kumimoji="1" lang="en-US" altLang="ja-JP" sz="10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0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network</a:t>
              </a:r>
            </a:p>
          </p:txBody>
        </p:sp>
        <p:sp>
          <p:nvSpPr>
            <p:cNvPr id="111" name="雲 110">
              <a:extLst>
                <a:ext uri="{FF2B5EF4-FFF2-40B4-BE49-F238E27FC236}">
                  <a16:creationId xmlns:a16="http://schemas.microsoft.com/office/drawing/2014/main" id="{947D7510-43AE-9E3B-BFF4-079AAA8EF7BC}"/>
                </a:ext>
              </a:extLst>
            </p:cNvPr>
            <p:cNvSpPr/>
            <p:nvPr/>
          </p:nvSpPr>
          <p:spPr>
            <a:xfrm>
              <a:off x="5915835" y="5390715"/>
              <a:ext cx="1530660" cy="1467545"/>
            </a:xfrm>
            <a:prstGeom prst="cloud">
              <a:avLst/>
            </a:prstGeom>
            <a:solidFill>
              <a:srgbClr val="00CC99"/>
            </a:solidFill>
            <a:ln w="25400" cap="flat" cmpd="sng" algn="ctr">
              <a:solidFill>
                <a:srgbClr val="00CC99">
                  <a:shade val="50000"/>
                </a:srgbClr>
              </a:solidFill>
              <a:prstDash val="solid"/>
            </a:ln>
            <a:effectLst/>
          </p:spPr>
          <p:txBody>
            <a:bodyPr wrap="none" rtlCol="0" anchor="ctr"/>
            <a:ls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0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Other</a:t>
              </a:r>
              <a:endParaRPr kumimoji="1" lang="en-US" altLang="ja-JP" sz="10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0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network</a:t>
              </a:r>
            </a:p>
          </p:txBody>
        </p:sp>
        <p:sp>
          <p:nvSpPr>
            <p:cNvPr id="112" name="テキスト ボックス 31">
              <a:extLst>
                <a:ext uri="{FF2B5EF4-FFF2-40B4-BE49-F238E27FC236}">
                  <a16:creationId xmlns:a16="http://schemas.microsoft.com/office/drawing/2014/main" id="{B9CFCAED-0536-42BC-7885-3C5E50BFBE33}"/>
                </a:ext>
              </a:extLst>
            </p:cNvPr>
            <p:cNvSpPr txBox="1"/>
            <p:nvPr/>
          </p:nvSpPr>
          <p:spPr>
            <a:xfrm>
              <a:off x="7291024" y="3131729"/>
              <a:ext cx="1855250" cy="811937"/>
            </a:xfrm>
            <a:prstGeom prst="rect">
              <a:avLst/>
            </a:prstGeom>
            <a:noFill/>
          </p:spPr>
          <p:txBody>
            <a:bodyPr wrap="none" rtlCol="0">
              <a:spAutoFit/>
            </a:bodyPr>
            <a:ls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1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Calibri" panose="020F0502020204030204" pitchFamily="34" charset="0"/>
                </a:rPr>
                <a:t>Trusted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1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Calibri" panose="020F0502020204030204" pitchFamily="34" charset="0"/>
                </a:rPr>
                <a:t>third party</a:t>
              </a:r>
            </a:p>
          </p:txBody>
        </p:sp>
        <p:sp>
          <p:nvSpPr>
            <p:cNvPr id="113" name="円柱 112">
              <a:extLst>
                <a:ext uri="{FF2B5EF4-FFF2-40B4-BE49-F238E27FC236}">
                  <a16:creationId xmlns:a16="http://schemas.microsoft.com/office/drawing/2014/main" id="{3436A33B-D2F0-6631-8E2E-171F7448FB74}"/>
                </a:ext>
              </a:extLst>
            </p:cNvPr>
            <p:cNvSpPr/>
            <p:nvPr/>
          </p:nvSpPr>
          <p:spPr>
            <a:xfrm>
              <a:off x="5299686" y="4036942"/>
              <a:ext cx="504056" cy="369332"/>
            </a:xfrm>
            <a:prstGeom prst="can">
              <a:avLst/>
            </a:prstGeom>
            <a:solidFill>
              <a:srgbClr val="FFFFFF"/>
            </a:solidFill>
            <a:ln w="25400" cap="flat" cmpd="sng" algn="ctr">
              <a:solidFill>
                <a:srgbClr val="00CC99"/>
              </a:solidFill>
              <a:prstDash val="solid"/>
            </a:ln>
            <a:effectLst/>
          </p:spPr>
          <p:txBody>
            <a:bodyPr wrap="none" rtlCol="0" anchor="ctr"/>
            <a:ls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12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14" name="円柱 113">
              <a:extLst>
                <a:ext uri="{FF2B5EF4-FFF2-40B4-BE49-F238E27FC236}">
                  <a16:creationId xmlns:a16="http://schemas.microsoft.com/office/drawing/2014/main" id="{6A82521A-4068-B3DC-E638-39D07BB5E043}"/>
                </a:ext>
              </a:extLst>
            </p:cNvPr>
            <p:cNvSpPr/>
            <p:nvPr/>
          </p:nvSpPr>
          <p:spPr>
            <a:xfrm>
              <a:off x="6577417" y="4042102"/>
              <a:ext cx="504056" cy="369332"/>
            </a:xfrm>
            <a:prstGeom prst="can">
              <a:avLst/>
            </a:prstGeom>
            <a:solidFill>
              <a:srgbClr val="FFFFFF"/>
            </a:solidFill>
            <a:ln w="25400" cap="flat" cmpd="sng" algn="ctr">
              <a:solidFill>
                <a:srgbClr val="00CC99"/>
              </a:solidFill>
              <a:prstDash val="solid"/>
            </a:ln>
            <a:effectLst/>
          </p:spPr>
          <p:txBody>
            <a:bodyPr wrap="none" rtlCol="0" anchor="ctr"/>
            <a:ls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12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115" name="グラフィックス 34" descr="銀行 枠線">
              <a:extLst>
                <a:ext uri="{FF2B5EF4-FFF2-40B4-BE49-F238E27FC236}">
                  <a16:creationId xmlns:a16="http://schemas.microsoft.com/office/drawing/2014/main" id="{5658183E-9B31-B71F-A0ED-79A7844A7F6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104454" y="2222031"/>
              <a:ext cx="914400" cy="914400"/>
            </a:xfrm>
            <a:prstGeom prst="rect">
              <a:avLst/>
            </a:prstGeom>
          </p:spPr>
        </p:pic>
        <p:cxnSp>
          <p:nvCxnSpPr>
            <p:cNvPr id="116" name="直線矢印コネクタ 115">
              <a:extLst>
                <a:ext uri="{FF2B5EF4-FFF2-40B4-BE49-F238E27FC236}">
                  <a16:creationId xmlns:a16="http://schemas.microsoft.com/office/drawing/2014/main" id="{E79C9BEE-9EA9-20C9-C256-481B9C3E64F9}"/>
                </a:ext>
              </a:extLst>
            </p:cNvPr>
            <p:cNvCxnSpPr>
              <a:cxnSpLocks/>
            </p:cNvCxnSpPr>
            <p:nvPr/>
          </p:nvCxnSpPr>
          <p:spPr>
            <a:xfrm flipH="1" flipV="1">
              <a:off x="3653308" y="5296703"/>
              <a:ext cx="10948" cy="431850"/>
            </a:xfrm>
            <a:prstGeom prst="straightConnector1">
              <a:avLst/>
            </a:prstGeom>
            <a:noFill/>
            <a:ln w="9525" cap="flat" cmpd="sng" algn="ctr">
              <a:solidFill>
                <a:srgbClr val="00CC99">
                  <a:shade val="95000"/>
                  <a:satMod val="105000"/>
                </a:srgbClr>
              </a:solidFill>
              <a:prstDash val="solid"/>
              <a:headEnd type="triangle"/>
              <a:tailEnd type="triangle"/>
            </a:ln>
            <a:effectLst/>
          </p:spPr>
        </p:cxnSp>
        <p:cxnSp>
          <p:nvCxnSpPr>
            <p:cNvPr id="117" name="直線矢印コネクタ 116">
              <a:extLst>
                <a:ext uri="{FF2B5EF4-FFF2-40B4-BE49-F238E27FC236}">
                  <a16:creationId xmlns:a16="http://schemas.microsoft.com/office/drawing/2014/main" id="{AC9597C9-42F0-265B-F9E8-15AEB286E262}"/>
                </a:ext>
              </a:extLst>
            </p:cNvPr>
            <p:cNvCxnSpPr/>
            <p:nvPr/>
          </p:nvCxnSpPr>
          <p:spPr>
            <a:xfrm flipH="1" flipV="1">
              <a:off x="5048136" y="5414930"/>
              <a:ext cx="10948" cy="431850"/>
            </a:xfrm>
            <a:prstGeom prst="straightConnector1">
              <a:avLst/>
            </a:prstGeom>
            <a:noFill/>
            <a:ln w="9525" cap="flat" cmpd="sng" algn="ctr">
              <a:solidFill>
                <a:srgbClr val="00CC99">
                  <a:shade val="95000"/>
                  <a:satMod val="105000"/>
                </a:srgbClr>
              </a:solidFill>
              <a:prstDash val="solid"/>
              <a:headEnd type="triangle"/>
              <a:tailEnd type="triangle"/>
            </a:ln>
            <a:effectLst/>
          </p:spPr>
        </p:cxnSp>
        <p:cxnSp>
          <p:nvCxnSpPr>
            <p:cNvPr id="118" name="直線矢印コネクタ 117">
              <a:extLst>
                <a:ext uri="{FF2B5EF4-FFF2-40B4-BE49-F238E27FC236}">
                  <a16:creationId xmlns:a16="http://schemas.microsoft.com/office/drawing/2014/main" id="{B36215C5-5461-4A0E-80F7-1377273F08E5}"/>
                </a:ext>
              </a:extLst>
            </p:cNvPr>
            <p:cNvCxnSpPr/>
            <p:nvPr/>
          </p:nvCxnSpPr>
          <p:spPr>
            <a:xfrm flipH="1" flipV="1">
              <a:off x="6476595" y="5414930"/>
              <a:ext cx="10948" cy="431850"/>
            </a:xfrm>
            <a:prstGeom prst="straightConnector1">
              <a:avLst/>
            </a:prstGeom>
            <a:noFill/>
            <a:ln w="9525" cap="flat" cmpd="sng" algn="ctr">
              <a:solidFill>
                <a:srgbClr val="00CC99">
                  <a:shade val="95000"/>
                  <a:satMod val="105000"/>
                </a:srgbClr>
              </a:solidFill>
              <a:prstDash val="solid"/>
              <a:headEnd type="triangle"/>
              <a:tailEnd type="triangle"/>
            </a:ln>
            <a:effectLst/>
          </p:spPr>
        </p:cxnSp>
        <p:sp>
          <p:nvSpPr>
            <p:cNvPr id="119" name="円柱 118">
              <a:extLst>
                <a:ext uri="{FF2B5EF4-FFF2-40B4-BE49-F238E27FC236}">
                  <a16:creationId xmlns:a16="http://schemas.microsoft.com/office/drawing/2014/main" id="{FD8895FD-3252-0D39-EF03-E11C1ADE61DC}"/>
                </a:ext>
              </a:extLst>
            </p:cNvPr>
            <p:cNvSpPr/>
            <p:nvPr/>
          </p:nvSpPr>
          <p:spPr>
            <a:xfrm>
              <a:off x="2734913" y="4229066"/>
              <a:ext cx="504056" cy="369332"/>
            </a:xfrm>
            <a:prstGeom prst="can">
              <a:avLst/>
            </a:prstGeom>
            <a:solidFill>
              <a:srgbClr val="FFFFFF"/>
            </a:solidFill>
            <a:ln w="25400" cap="flat" cmpd="sng" algn="ctr">
              <a:solidFill>
                <a:srgbClr val="00CC99"/>
              </a:solidFill>
              <a:prstDash val="solid"/>
            </a:ln>
            <a:effectLst/>
          </p:spPr>
          <p:txBody>
            <a:bodyPr wrap="none" rtlCol="0" anchor="ctr"/>
            <a:ls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12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20" name="円柱 119">
              <a:extLst>
                <a:ext uri="{FF2B5EF4-FFF2-40B4-BE49-F238E27FC236}">
                  <a16:creationId xmlns:a16="http://schemas.microsoft.com/office/drawing/2014/main" id="{8782F40B-69B7-7F68-2FE6-A1EC07498322}"/>
                </a:ext>
              </a:extLst>
            </p:cNvPr>
            <p:cNvSpPr/>
            <p:nvPr/>
          </p:nvSpPr>
          <p:spPr>
            <a:xfrm>
              <a:off x="3401280" y="4900952"/>
              <a:ext cx="504056" cy="369332"/>
            </a:xfrm>
            <a:prstGeom prst="can">
              <a:avLst/>
            </a:prstGeom>
            <a:solidFill>
              <a:srgbClr val="FFFFFF"/>
            </a:solidFill>
            <a:ln w="25400" cap="flat" cmpd="sng" algn="ctr">
              <a:solidFill>
                <a:srgbClr val="00CC99"/>
              </a:solidFill>
              <a:prstDash val="solid"/>
            </a:ln>
            <a:effectLst/>
          </p:spPr>
          <p:txBody>
            <a:bodyPr wrap="none" rtlCol="0" anchor="ctr"/>
            <a:ls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12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21" name="円柱 120">
              <a:extLst>
                <a:ext uri="{FF2B5EF4-FFF2-40B4-BE49-F238E27FC236}">
                  <a16:creationId xmlns:a16="http://schemas.microsoft.com/office/drawing/2014/main" id="{F38DE05A-258D-5AAB-45A5-9A6FBB8EE2CA}"/>
                </a:ext>
              </a:extLst>
            </p:cNvPr>
            <p:cNvSpPr/>
            <p:nvPr/>
          </p:nvSpPr>
          <p:spPr>
            <a:xfrm>
              <a:off x="6235515" y="5022067"/>
              <a:ext cx="504056" cy="369332"/>
            </a:xfrm>
            <a:prstGeom prst="can">
              <a:avLst/>
            </a:prstGeom>
            <a:solidFill>
              <a:srgbClr val="FFFFFF"/>
            </a:solidFill>
            <a:ln w="25400" cap="flat" cmpd="sng" algn="ctr">
              <a:solidFill>
                <a:srgbClr val="00CC99"/>
              </a:solidFill>
              <a:prstDash val="solid"/>
            </a:ln>
            <a:effectLst/>
          </p:spPr>
          <p:txBody>
            <a:bodyPr wrap="none" rtlCol="0" anchor="ctr"/>
            <a:ls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12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22" name="円柱 121">
              <a:extLst>
                <a:ext uri="{FF2B5EF4-FFF2-40B4-BE49-F238E27FC236}">
                  <a16:creationId xmlns:a16="http://schemas.microsoft.com/office/drawing/2014/main" id="{43C27F55-4634-CB74-1A59-8CAD3FE19C14}"/>
                </a:ext>
              </a:extLst>
            </p:cNvPr>
            <p:cNvSpPr/>
            <p:nvPr/>
          </p:nvSpPr>
          <p:spPr>
            <a:xfrm>
              <a:off x="7570632" y="4896750"/>
              <a:ext cx="504056" cy="369332"/>
            </a:xfrm>
            <a:prstGeom prst="can">
              <a:avLst/>
            </a:prstGeom>
            <a:solidFill>
              <a:srgbClr val="FFFFFF"/>
            </a:solidFill>
            <a:ln w="25400" cap="flat" cmpd="sng" algn="ctr">
              <a:solidFill>
                <a:srgbClr val="00CC99"/>
              </a:solidFill>
              <a:prstDash val="solid"/>
            </a:ln>
            <a:effectLst/>
          </p:spPr>
          <p:txBody>
            <a:bodyPr wrap="none" rtlCol="0" anchor="ctr"/>
            <a:ls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12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23" name="テキスト ボックス 43">
              <a:extLst>
                <a:ext uri="{FF2B5EF4-FFF2-40B4-BE49-F238E27FC236}">
                  <a16:creationId xmlns:a16="http://schemas.microsoft.com/office/drawing/2014/main" id="{F4D46917-62B3-5BD6-2B40-6DA09DA2D8F7}"/>
                </a:ext>
              </a:extLst>
            </p:cNvPr>
            <p:cNvSpPr txBox="1"/>
            <p:nvPr/>
          </p:nvSpPr>
          <p:spPr>
            <a:xfrm>
              <a:off x="748354" y="1570713"/>
              <a:ext cx="3413880" cy="811937"/>
            </a:xfrm>
            <a:prstGeom prst="rect">
              <a:avLst/>
            </a:prstGeom>
            <a:noFill/>
          </p:spPr>
          <p:txBody>
            <a:bodyPr wrap="none" rtlCol="0">
              <a:spAutoFit/>
            </a:bodyPr>
            <a:ls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1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Calibri" panose="020F0502020204030204" pitchFamily="34" charset="0"/>
                </a:rPr>
                <a:t>Public</a:t>
              </a:r>
              <a:r>
                <a:rPr kumimoji="1" lang="ja-JP" altLang="en-US" sz="11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Calibri" panose="020F0502020204030204" pitchFamily="34" charset="0"/>
                </a:rPr>
                <a:t> </a:t>
              </a:r>
              <a:r>
                <a:rPr kumimoji="1" lang="en-US" altLang="ja-JP" sz="11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Calibri" panose="020F0502020204030204" pitchFamily="34" charset="0"/>
                </a:rPr>
                <a:t>A</a:t>
              </a:r>
              <a:r>
                <a:rPr kumimoji="1" lang="ja-JP" altLang="en-US" sz="11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Calibri" panose="020F0502020204030204" pitchFamily="34" charset="0"/>
                </a:rPr>
                <a:t>uthority</a:t>
              </a:r>
              <a:endParaRPr kumimoji="1" lang="en-US" altLang="ja-JP" sz="11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1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Calibri" panose="020F0502020204030204" pitchFamily="34" charset="0"/>
                </a:rPr>
                <a:t>(</a:t>
              </a:r>
              <a:r>
                <a:rPr kumimoji="1" lang="en-US" altLang="ja-JP" sz="11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Calibri" panose="020F0502020204030204" pitchFamily="34" charset="0"/>
                </a:rPr>
                <a:t>based on regulation</a:t>
              </a:r>
              <a:r>
                <a:rPr kumimoji="1" lang="ja-JP" altLang="en-US" sz="11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Calibri" panose="020F0502020204030204" pitchFamily="34" charset="0"/>
                </a:rPr>
                <a:t>)</a:t>
              </a:r>
            </a:p>
          </p:txBody>
        </p:sp>
        <p:cxnSp>
          <p:nvCxnSpPr>
            <p:cNvPr id="124" name="直線矢印コネクタ 123">
              <a:extLst>
                <a:ext uri="{FF2B5EF4-FFF2-40B4-BE49-F238E27FC236}">
                  <a16:creationId xmlns:a16="http://schemas.microsoft.com/office/drawing/2014/main" id="{0A878F42-1E5E-D7AF-F4F8-563CCD65AEC8}"/>
                </a:ext>
              </a:extLst>
            </p:cNvPr>
            <p:cNvCxnSpPr>
              <a:cxnSpLocks/>
            </p:cNvCxnSpPr>
            <p:nvPr/>
          </p:nvCxnSpPr>
          <p:spPr>
            <a:xfrm>
              <a:off x="5011520" y="3246485"/>
              <a:ext cx="2655451" cy="813348"/>
            </a:xfrm>
            <a:prstGeom prst="straightConnector1">
              <a:avLst/>
            </a:prstGeom>
            <a:noFill/>
            <a:ln w="9525" cap="flat" cmpd="sng" algn="ctr">
              <a:solidFill>
                <a:srgbClr val="00CC99">
                  <a:shade val="95000"/>
                  <a:satMod val="105000"/>
                </a:srgbClr>
              </a:solidFill>
              <a:prstDash val="solid"/>
              <a:tailEnd type="triangle"/>
            </a:ln>
            <a:effectLst/>
          </p:spPr>
        </p:cxnSp>
        <p:sp>
          <p:nvSpPr>
            <p:cNvPr id="125" name="テキスト ボックス 45">
              <a:extLst>
                <a:ext uri="{FF2B5EF4-FFF2-40B4-BE49-F238E27FC236}">
                  <a16:creationId xmlns:a16="http://schemas.microsoft.com/office/drawing/2014/main" id="{C1849CAA-B7D9-8779-C031-A7B3BBF351D6}"/>
                </a:ext>
              </a:extLst>
            </p:cNvPr>
            <p:cNvSpPr txBox="1"/>
            <p:nvPr/>
          </p:nvSpPr>
          <p:spPr>
            <a:xfrm>
              <a:off x="3945639" y="3149415"/>
              <a:ext cx="1320607" cy="521960"/>
            </a:xfrm>
            <a:prstGeom prst="rect">
              <a:avLst/>
            </a:prstGeom>
            <a:noFill/>
          </p:spPr>
          <p:txBody>
            <a:bodyPr wrap="none" rtlCol="0">
              <a:spAutoFit/>
            </a:bodyPr>
            <a:ls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1" i="1"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Calibri" panose="020F0502020204030204" pitchFamily="34" charset="0"/>
                </a:rPr>
                <a:t>certif</a:t>
              </a:r>
              <a:r>
                <a:rPr kumimoji="1" lang="en-US" altLang="ja-JP" sz="1200" b="1" i="1"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Calibri" panose="020F0502020204030204" pitchFamily="34" charset="0"/>
                </a:rPr>
                <a:t>y</a:t>
              </a:r>
            </a:p>
          </p:txBody>
        </p:sp>
        <p:sp>
          <p:nvSpPr>
            <p:cNvPr id="126" name="テキスト ボックス 46">
              <a:extLst>
                <a:ext uri="{FF2B5EF4-FFF2-40B4-BE49-F238E27FC236}">
                  <a16:creationId xmlns:a16="http://schemas.microsoft.com/office/drawing/2014/main" id="{6ECFD0A1-541B-14DC-833F-4F988B660E87}"/>
                </a:ext>
              </a:extLst>
            </p:cNvPr>
            <p:cNvSpPr txBox="1"/>
            <p:nvPr/>
          </p:nvSpPr>
          <p:spPr>
            <a:xfrm>
              <a:off x="6826733" y="4252164"/>
              <a:ext cx="2951292" cy="869933"/>
            </a:xfrm>
            <a:prstGeom prst="rect">
              <a:avLst/>
            </a:prstGeom>
            <a:noFill/>
          </p:spPr>
          <p:txBody>
            <a:bodyPr wrap="square" rtlCol="0">
              <a:spAutoFit/>
            </a:bodyPr>
            <a:ls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1" i="1"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Calibri" panose="020F0502020204030204" pitchFamily="34" charset="0"/>
                </a:rPr>
                <a:t>Authenticat</a:t>
              </a:r>
              <a:r>
                <a:rPr kumimoji="1" lang="en-US" altLang="ja-JP" sz="1200" b="1" i="1"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Calibri" panose="020F0502020204030204" pitchFamily="34" charset="0"/>
                </a:rPr>
                <a:t>e</a:t>
              </a:r>
              <a:r>
                <a:rPr kumimoji="1" lang="ja-JP" altLang="en-US" sz="1200" b="1" i="1"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Calibri" panose="020F0502020204030204" pitchFamily="34" charset="0"/>
                </a:rPr>
                <a:t> &amp; Manage</a:t>
              </a:r>
              <a:endParaRPr kumimoji="1" lang="en-US" altLang="ja-JP" sz="1200" b="1" i="1"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Calibri" panose="020F0502020204030204" pitchFamily="34" charset="0"/>
              </a:endParaRPr>
            </a:p>
          </p:txBody>
        </p:sp>
        <p:sp>
          <p:nvSpPr>
            <p:cNvPr id="127" name="円柱 126">
              <a:extLst>
                <a:ext uri="{FF2B5EF4-FFF2-40B4-BE49-F238E27FC236}">
                  <a16:creationId xmlns:a16="http://schemas.microsoft.com/office/drawing/2014/main" id="{E8AD60D2-B9FC-90F7-9730-67D1CBF2FA9C}"/>
                </a:ext>
              </a:extLst>
            </p:cNvPr>
            <p:cNvSpPr/>
            <p:nvPr/>
          </p:nvSpPr>
          <p:spPr>
            <a:xfrm>
              <a:off x="4807056" y="5034194"/>
              <a:ext cx="504056" cy="369332"/>
            </a:xfrm>
            <a:prstGeom prst="can">
              <a:avLst/>
            </a:prstGeom>
            <a:solidFill>
              <a:srgbClr val="FFFFFF"/>
            </a:solidFill>
            <a:ln w="25400" cap="flat" cmpd="sng" algn="ctr">
              <a:solidFill>
                <a:srgbClr val="00CC99"/>
              </a:solidFill>
              <a:prstDash val="solid"/>
            </a:ln>
            <a:effectLst/>
          </p:spPr>
          <p:txBody>
            <a:bodyPr wrap="none" rtlCol="0" anchor="ctr"/>
            <a:ls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marL="0" marR="0" lvl="0" indent="0" algn="ctr" defTabSz="914400" eaLnBrk="0" fontAlgn="auto" latinLnBrk="0" hangingPunct="0">
                <a:lnSpc>
                  <a:spcPct val="100000"/>
                </a:lnSpc>
                <a:spcBef>
                  <a:spcPts val="0"/>
                </a:spcBef>
                <a:spcAft>
                  <a:spcPts val="0"/>
                </a:spcAft>
                <a:buClrTx/>
                <a:buSzTx/>
                <a:buFontTx/>
                <a:buNone/>
                <a:tabLst/>
                <a:defRPr/>
              </a:pPr>
              <a:endParaRPr kumimoji="1" lang="ja-JP" altLang="en-US" sz="1200" b="1" i="0" u="none" strike="noStrike" kern="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grpSp>
          <p:nvGrpSpPr>
            <p:cNvPr id="128" name="グループ化 127">
              <a:extLst>
                <a:ext uri="{FF2B5EF4-FFF2-40B4-BE49-F238E27FC236}">
                  <a16:creationId xmlns:a16="http://schemas.microsoft.com/office/drawing/2014/main" id="{488417A1-0FDE-6C8E-ED5F-8E2806BA6C9F}"/>
                </a:ext>
              </a:extLst>
            </p:cNvPr>
            <p:cNvGrpSpPr/>
            <p:nvPr/>
          </p:nvGrpSpPr>
          <p:grpSpPr>
            <a:xfrm>
              <a:off x="1232877" y="4294376"/>
              <a:ext cx="706381" cy="720080"/>
              <a:chOff x="2095852" y="5232105"/>
              <a:chExt cx="706381" cy="720080"/>
            </a:xfrm>
          </p:grpSpPr>
          <p:sp>
            <p:nvSpPr>
              <p:cNvPr id="136" name="正方形/長方形 135">
                <a:extLst>
                  <a:ext uri="{FF2B5EF4-FFF2-40B4-BE49-F238E27FC236}">
                    <a16:creationId xmlns:a16="http://schemas.microsoft.com/office/drawing/2014/main" id="{00133403-986F-171E-FDFE-D67B4B198C0F}"/>
                  </a:ext>
                </a:extLst>
              </p:cNvPr>
              <p:cNvSpPr/>
              <p:nvPr/>
            </p:nvSpPr>
            <p:spPr>
              <a:xfrm>
                <a:off x="2095852" y="5232105"/>
                <a:ext cx="706381" cy="720080"/>
              </a:xfrm>
              <a:prstGeom prst="rect">
                <a:avLst/>
              </a:prstGeom>
              <a:solidFill>
                <a:srgbClr val="FFFFFF"/>
              </a:solidFill>
              <a:ln w="25400" cap="flat" cmpd="sng" algn="ctr">
                <a:solidFill>
                  <a:srgbClr val="00CC99"/>
                </a:solidFill>
                <a:prstDash val="solid"/>
              </a:ln>
              <a:effectLst/>
            </p:spPr>
            <p:txBody>
              <a:bodyPr rtlCol="0" anchor="ctr"/>
              <a:ls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12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137" name="グラフィックス 26" descr="チェックマークの付いた盾 単色塗りつぶし">
                <a:extLst>
                  <a:ext uri="{FF2B5EF4-FFF2-40B4-BE49-F238E27FC236}">
                    <a16:creationId xmlns:a16="http://schemas.microsoft.com/office/drawing/2014/main" id="{38B4C4D8-0BF3-2ED6-C6BA-B4268614DA4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197723" y="5265203"/>
                <a:ext cx="504056" cy="504056"/>
              </a:xfrm>
              <a:prstGeom prst="rect">
                <a:avLst/>
              </a:prstGeom>
            </p:spPr>
          </p:pic>
        </p:grpSp>
        <p:sp>
          <p:nvSpPr>
            <p:cNvPr id="129" name="テキスト ボックス 31">
              <a:extLst>
                <a:ext uri="{FF2B5EF4-FFF2-40B4-BE49-F238E27FC236}">
                  <a16:creationId xmlns:a16="http://schemas.microsoft.com/office/drawing/2014/main" id="{E32AEF50-3C38-33D7-6F07-90FD26FCEAB5}"/>
                </a:ext>
              </a:extLst>
            </p:cNvPr>
            <p:cNvSpPr txBox="1"/>
            <p:nvPr/>
          </p:nvSpPr>
          <p:spPr>
            <a:xfrm>
              <a:off x="658441" y="3542942"/>
              <a:ext cx="1855250" cy="811937"/>
            </a:xfrm>
            <a:prstGeom prst="rect">
              <a:avLst/>
            </a:prstGeom>
            <a:noFill/>
          </p:spPr>
          <p:txBody>
            <a:bodyPr wrap="none" rtlCol="0">
              <a:spAutoFit/>
            </a:bodyPr>
            <a:ls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1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Calibri" panose="020F0502020204030204" pitchFamily="34" charset="0"/>
                </a:rPr>
                <a:t>Trusted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1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Calibri" panose="020F0502020204030204" pitchFamily="34" charset="0"/>
                </a:rPr>
                <a:t>third party</a:t>
              </a:r>
            </a:p>
          </p:txBody>
        </p:sp>
        <p:sp>
          <p:nvSpPr>
            <p:cNvPr id="130" name="テキスト ボックス 46">
              <a:extLst>
                <a:ext uri="{FF2B5EF4-FFF2-40B4-BE49-F238E27FC236}">
                  <a16:creationId xmlns:a16="http://schemas.microsoft.com/office/drawing/2014/main" id="{6EEC6032-BC87-0CFD-F67A-FE62C24AF876}"/>
                </a:ext>
              </a:extLst>
            </p:cNvPr>
            <p:cNvSpPr txBox="1"/>
            <p:nvPr/>
          </p:nvSpPr>
          <p:spPr>
            <a:xfrm>
              <a:off x="-17363" y="4604802"/>
              <a:ext cx="3244165" cy="869933"/>
            </a:xfrm>
            <a:prstGeom prst="rect">
              <a:avLst/>
            </a:prstGeom>
            <a:noFill/>
          </p:spPr>
          <p:txBody>
            <a:bodyPr wrap="square" rtlCol="0">
              <a:spAutoFit/>
            </a:bodyPr>
            <a:ls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1" i="1"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Calibri" panose="020F0502020204030204" pitchFamily="34" charset="0"/>
                </a:rPr>
                <a:t>Authenticat</a:t>
              </a:r>
              <a:r>
                <a:rPr kumimoji="1" lang="en-US" altLang="ja-JP" sz="1200" b="1" i="1"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Calibri" panose="020F0502020204030204" pitchFamily="34" charset="0"/>
                </a:rPr>
                <a:t>e</a:t>
              </a:r>
              <a:r>
                <a:rPr kumimoji="1" lang="ja-JP" altLang="en-US" sz="1200" b="1" i="1"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Calibri" panose="020F0502020204030204" pitchFamily="34" charset="0"/>
                </a:rPr>
                <a:t> &amp; Manage</a:t>
              </a:r>
              <a:endParaRPr kumimoji="1" lang="en-US" altLang="ja-JP" sz="1200" b="1" i="1"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Calibri" panose="020F0502020204030204" pitchFamily="34" charset="0"/>
              </a:endParaRPr>
            </a:p>
          </p:txBody>
        </p:sp>
        <p:cxnSp>
          <p:nvCxnSpPr>
            <p:cNvPr id="131" name="直線矢印コネクタ 130">
              <a:extLst>
                <a:ext uri="{FF2B5EF4-FFF2-40B4-BE49-F238E27FC236}">
                  <a16:creationId xmlns:a16="http://schemas.microsoft.com/office/drawing/2014/main" id="{E3538803-64F3-93FE-167D-5851484B1569}"/>
                </a:ext>
              </a:extLst>
            </p:cNvPr>
            <p:cNvCxnSpPr>
              <a:cxnSpLocks/>
            </p:cNvCxnSpPr>
            <p:nvPr/>
          </p:nvCxnSpPr>
          <p:spPr>
            <a:xfrm flipH="1">
              <a:off x="1937980" y="3246485"/>
              <a:ext cx="2145610" cy="1186208"/>
            </a:xfrm>
            <a:prstGeom prst="straightConnector1">
              <a:avLst/>
            </a:prstGeom>
            <a:noFill/>
            <a:ln w="9525" cap="flat" cmpd="sng" algn="ctr">
              <a:solidFill>
                <a:srgbClr val="00CC99">
                  <a:shade val="95000"/>
                  <a:satMod val="105000"/>
                </a:srgbClr>
              </a:solidFill>
              <a:prstDash val="solid"/>
              <a:tailEnd type="triangle"/>
            </a:ln>
            <a:effectLst/>
          </p:spPr>
        </p:cxnSp>
        <p:pic>
          <p:nvPicPr>
            <p:cNvPr id="132" name="グラフィックス 34" descr="銀行 枠線">
              <a:extLst>
                <a:ext uri="{FF2B5EF4-FFF2-40B4-BE49-F238E27FC236}">
                  <a16:creationId xmlns:a16="http://schemas.microsoft.com/office/drawing/2014/main" id="{223C6CF8-8502-390B-ED57-38F410F1149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883186" y="2222031"/>
              <a:ext cx="914400" cy="914400"/>
            </a:xfrm>
            <a:prstGeom prst="rect">
              <a:avLst/>
            </a:prstGeom>
          </p:spPr>
        </p:pic>
        <p:sp>
          <p:nvSpPr>
            <p:cNvPr id="133" name="テキスト ボックス 43">
              <a:extLst>
                <a:ext uri="{FF2B5EF4-FFF2-40B4-BE49-F238E27FC236}">
                  <a16:creationId xmlns:a16="http://schemas.microsoft.com/office/drawing/2014/main" id="{227D7548-F7BE-3468-6B91-F8049807C28F}"/>
                </a:ext>
              </a:extLst>
            </p:cNvPr>
            <p:cNvSpPr txBox="1"/>
            <p:nvPr/>
          </p:nvSpPr>
          <p:spPr>
            <a:xfrm>
              <a:off x="4031438" y="1578646"/>
              <a:ext cx="5703494" cy="811937"/>
            </a:xfrm>
            <a:prstGeom prst="rect">
              <a:avLst/>
            </a:prstGeom>
            <a:noFill/>
          </p:spPr>
          <p:txBody>
            <a:bodyPr wrap="none" rtlCol="0">
              <a:spAutoFit/>
            </a:bodyPr>
            <a:ls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100" b="1" dirty="0">
                  <a:solidFill>
                    <a:srgbClr val="000000"/>
                  </a:solidFill>
                  <a:latin typeface="Meiryo UI" panose="020B0604030504040204" pitchFamily="50" charset="-128"/>
                  <a:ea typeface="Meiryo UI" panose="020B0604030504040204" pitchFamily="50" charset="-128"/>
                  <a:cs typeface="Calibri" panose="020F0502020204030204" pitchFamily="34" charset="0"/>
                </a:rPr>
                <a:t>Other Authorities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1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Calibri" panose="020F0502020204030204" pitchFamily="34" charset="0"/>
                </a:rPr>
                <a:t>(Based on </a:t>
              </a:r>
              <a:r>
                <a:rPr kumimoji="1" lang="en-US" altLang="ja-JP" sz="11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Calibri" panose="020F0502020204030204" pitchFamily="34" charset="0"/>
                </a:rPr>
                <a:t>each country’s jurisdiction)</a:t>
              </a:r>
              <a:endParaRPr kumimoji="1" lang="ja-JP" altLang="en-US" sz="11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Calibri" panose="020F0502020204030204" pitchFamily="34" charset="0"/>
              </a:endParaRPr>
            </a:p>
          </p:txBody>
        </p:sp>
        <p:sp>
          <p:nvSpPr>
            <p:cNvPr id="134" name="テキスト ボックス 45">
              <a:extLst>
                <a:ext uri="{FF2B5EF4-FFF2-40B4-BE49-F238E27FC236}">
                  <a16:creationId xmlns:a16="http://schemas.microsoft.com/office/drawing/2014/main" id="{08F6D416-D259-6214-5BCF-03281AF82B2A}"/>
                </a:ext>
              </a:extLst>
            </p:cNvPr>
            <p:cNvSpPr txBox="1"/>
            <p:nvPr/>
          </p:nvSpPr>
          <p:spPr>
            <a:xfrm>
              <a:off x="4956220" y="2247548"/>
              <a:ext cx="2075755" cy="869933"/>
            </a:xfrm>
            <a:prstGeom prst="rect">
              <a:avLst/>
            </a:prstGeom>
            <a:noFill/>
          </p:spPr>
          <p:txBody>
            <a:bodyPr wrap="none" rtlCol="0">
              <a:spAutoFit/>
            </a:bodyPr>
            <a:ls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200" b="1" i="1"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Calibri" panose="020F0502020204030204" pitchFamily="34" charset="0"/>
                </a:rPr>
                <a:t>M</a:t>
              </a:r>
              <a:r>
                <a:rPr kumimoji="1" lang="ja-JP" altLang="en-US" sz="1200" b="1" i="1"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Calibri" panose="020F0502020204030204" pitchFamily="34" charset="0"/>
                </a:rPr>
                <a:t>utual</a:t>
              </a:r>
              <a:endParaRPr kumimoji="1" lang="en-US" altLang="ja-JP" sz="1200" b="1" i="1"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1" i="1"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Calibri" panose="020F0502020204030204" pitchFamily="34" charset="0"/>
                </a:rPr>
                <a:t>recognition</a:t>
              </a:r>
              <a:endParaRPr kumimoji="1" lang="en-US" altLang="ja-JP" sz="1200" b="1" i="1"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Calibri" panose="020F0502020204030204" pitchFamily="34" charset="0"/>
              </a:endParaRPr>
            </a:p>
          </p:txBody>
        </p:sp>
        <p:cxnSp>
          <p:nvCxnSpPr>
            <p:cNvPr id="135" name="直線矢印コネクタ 134">
              <a:extLst>
                <a:ext uri="{FF2B5EF4-FFF2-40B4-BE49-F238E27FC236}">
                  <a16:creationId xmlns:a16="http://schemas.microsoft.com/office/drawing/2014/main" id="{A143C463-3044-EFF7-CDA2-8F70A1CC889D}"/>
                </a:ext>
              </a:extLst>
            </p:cNvPr>
            <p:cNvCxnSpPr>
              <a:cxnSpLocks/>
            </p:cNvCxnSpPr>
            <p:nvPr/>
          </p:nvCxnSpPr>
          <p:spPr>
            <a:xfrm>
              <a:off x="5018854" y="2679231"/>
              <a:ext cx="1864332" cy="0"/>
            </a:xfrm>
            <a:prstGeom prst="straightConnector1">
              <a:avLst/>
            </a:prstGeom>
            <a:noFill/>
            <a:ln w="9525" cap="flat" cmpd="sng" algn="ctr">
              <a:solidFill>
                <a:srgbClr val="00CC99">
                  <a:shade val="95000"/>
                  <a:satMod val="105000"/>
                </a:srgbClr>
              </a:solidFill>
              <a:prstDash val="solid"/>
              <a:headEnd type="triangle" w="med" len="med"/>
              <a:tailEnd type="triangle" w="med" len="med"/>
            </a:ln>
            <a:effectLst/>
          </p:spPr>
        </p:cxnSp>
      </p:grpSp>
      <p:grpSp>
        <p:nvGrpSpPr>
          <p:cNvPr id="79" name="グループ化 78">
            <a:extLst>
              <a:ext uri="{FF2B5EF4-FFF2-40B4-BE49-F238E27FC236}">
                <a16:creationId xmlns:a16="http://schemas.microsoft.com/office/drawing/2014/main" id="{1A52D8AF-7E9D-5E88-777F-B26D76073478}"/>
              </a:ext>
            </a:extLst>
          </p:cNvPr>
          <p:cNvGrpSpPr/>
          <p:nvPr/>
        </p:nvGrpSpPr>
        <p:grpSpPr>
          <a:xfrm>
            <a:off x="312850" y="3197262"/>
            <a:ext cx="2290749" cy="1431042"/>
            <a:chOff x="189850" y="3798274"/>
            <a:chExt cx="4132541" cy="2581618"/>
          </a:xfrm>
        </p:grpSpPr>
        <p:sp>
          <p:nvSpPr>
            <p:cNvPr id="94" name="角丸四角形 3">
              <a:extLst>
                <a:ext uri="{FF2B5EF4-FFF2-40B4-BE49-F238E27FC236}">
                  <a16:creationId xmlns:a16="http://schemas.microsoft.com/office/drawing/2014/main" id="{8E0AF2A6-39A9-BC10-BB2C-FD4E29122CE4}"/>
                </a:ext>
              </a:extLst>
            </p:cNvPr>
            <p:cNvSpPr/>
            <p:nvPr/>
          </p:nvSpPr>
          <p:spPr>
            <a:xfrm>
              <a:off x="189850" y="3798274"/>
              <a:ext cx="4132541" cy="2581618"/>
            </a:xfrm>
            <a:prstGeom prst="roundRect">
              <a:avLst>
                <a:gd name="adj" fmla="val 5623"/>
              </a:avLst>
            </a:prstGeom>
            <a:noFill/>
            <a:ln w="25400" cap="flat" cmpd="sng" algn="ctr">
              <a:solidFill>
                <a:srgbClr val="00CC99">
                  <a:shade val="50000"/>
                </a:srgbClr>
              </a:solidFill>
              <a:prstDash val="solid"/>
            </a:ln>
            <a:effectLst/>
          </p:spPr>
          <p:txBody>
            <a:bodyPr rtlCol="0" anchor="t" anchorCtr="0"/>
            <a:ls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marL="0" marR="0" lvl="0" indent="0" algn="ctr" defTabSz="914400" eaLnBrk="0" fontAlgn="auto" latinLnBrk="0" hangingPunct="0">
                <a:lnSpc>
                  <a:spcPct val="100000"/>
                </a:lnSpc>
                <a:spcBef>
                  <a:spcPts val="0"/>
                </a:spcBef>
                <a:spcAft>
                  <a:spcPts val="0"/>
                </a:spcAft>
                <a:buClrTx/>
                <a:buSzTx/>
                <a:buFontTx/>
                <a:buNone/>
                <a:tabLst/>
                <a:defRPr/>
              </a:pPr>
              <a:r>
                <a:rPr kumimoji="1" lang="ja-JP" altLang="en-US" sz="1200" b="1" i="0" u="none" strike="noStrike" kern="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Data fragmentation</a:t>
              </a:r>
            </a:p>
          </p:txBody>
        </p:sp>
        <p:sp>
          <p:nvSpPr>
            <p:cNvPr id="95" name="雲 94">
              <a:extLst>
                <a:ext uri="{FF2B5EF4-FFF2-40B4-BE49-F238E27FC236}">
                  <a16:creationId xmlns:a16="http://schemas.microsoft.com/office/drawing/2014/main" id="{D6F9309A-B23F-05CC-5546-51F5EB0A3E83}"/>
                </a:ext>
              </a:extLst>
            </p:cNvPr>
            <p:cNvSpPr/>
            <p:nvPr/>
          </p:nvSpPr>
          <p:spPr>
            <a:xfrm>
              <a:off x="405874" y="4351797"/>
              <a:ext cx="1087107" cy="972674"/>
            </a:xfrm>
            <a:prstGeom prst="cloud">
              <a:avLst/>
            </a:prstGeom>
            <a:solidFill>
              <a:srgbClr val="00CC99"/>
            </a:solidFill>
            <a:ln w="25400" cap="flat" cmpd="sng" algn="ctr">
              <a:solidFill>
                <a:srgbClr val="00CC99">
                  <a:shade val="50000"/>
                </a:srgbClr>
              </a:solidFill>
              <a:prstDash val="solid"/>
            </a:ln>
            <a:effectLst/>
          </p:spPr>
          <p:txBody>
            <a:bodyPr wrap="none" rtlCol="0" anchor="ctr"/>
            <a:ls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marL="0" marR="0" lvl="0" indent="0" algn="ctr" defTabSz="914400" eaLnBrk="0" fontAlgn="auto" latinLnBrk="0" hangingPunct="0">
                <a:lnSpc>
                  <a:spcPct val="100000"/>
                </a:lnSpc>
                <a:spcBef>
                  <a:spcPts val="0"/>
                </a:spcBef>
                <a:spcAft>
                  <a:spcPts val="0"/>
                </a:spcAft>
                <a:buClrTx/>
                <a:buSzTx/>
                <a:buFontTx/>
                <a:buNone/>
                <a:tabLst/>
                <a:defRPr/>
              </a:pPr>
              <a:r>
                <a:rPr kumimoji="1" lang="en-US" altLang="ja-JP" sz="900" b="1" i="0" u="none" strike="noStrike" kern="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Buyer A</a:t>
              </a:r>
            </a:p>
            <a:p>
              <a:pPr marL="0" marR="0" lvl="0" indent="0" algn="ctr" defTabSz="914400" eaLnBrk="0" fontAlgn="auto" latinLnBrk="0" hangingPunct="0">
                <a:lnSpc>
                  <a:spcPct val="100000"/>
                </a:lnSpc>
                <a:spcBef>
                  <a:spcPts val="0"/>
                </a:spcBef>
                <a:spcAft>
                  <a:spcPts val="0"/>
                </a:spcAft>
                <a:buClrTx/>
                <a:buSzTx/>
                <a:buFontTx/>
                <a:buNone/>
                <a:tabLst/>
                <a:defRPr/>
              </a:pPr>
              <a:r>
                <a:rPr kumimoji="1" lang="en-US" altLang="ja-JP" sz="900" b="1" i="0" u="none" strike="noStrike" kern="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EDI</a:t>
              </a:r>
              <a:endParaRPr kumimoji="1" lang="ja-JP" altLang="en-US" sz="900" b="1" i="0" u="none" strike="noStrike" kern="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96" name="雲 95">
              <a:extLst>
                <a:ext uri="{FF2B5EF4-FFF2-40B4-BE49-F238E27FC236}">
                  <a16:creationId xmlns:a16="http://schemas.microsoft.com/office/drawing/2014/main" id="{D74869A8-F947-E32F-CEE3-4D1BD58B9C05}"/>
                </a:ext>
              </a:extLst>
            </p:cNvPr>
            <p:cNvSpPr/>
            <p:nvPr/>
          </p:nvSpPr>
          <p:spPr>
            <a:xfrm>
              <a:off x="1709005" y="4351797"/>
              <a:ext cx="1087107" cy="972674"/>
            </a:xfrm>
            <a:prstGeom prst="cloud">
              <a:avLst/>
            </a:prstGeom>
            <a:solidFill>
              <a:srgbClr val="00CC99"/>
            </a:solidFill>
            <a:ln w="25400" cap="flat" cmpd="sng" algn="ctr">
              <a:solidFill>
                <a:srgbClr val="00CC99">
                  <a:shade val="50000"/>
                </a:srgbClr>
              </a:solidFill>
              <a:prstDash val="solid"/>
            </a:ln>
            <a:effectLst/>
          </p:spPr>
          <p:txBody>
            <a:bodyPr wrap="none" rtlCol="0" anchor="ctr"/>
            <a:ls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marL="0" marR="0" lvl="0" indent="0" algn="ctr" defTabSz="914400" eaLnBrk="0" fontAlgn="auto" latinLnBrk="0" hangingPunct="0">
                <a:lnSpc>
                  <a:spcPct val="100000"/>
                </a:lnSpc>
                <a:spcBef>
                  <a:spcPts val="0"/>
                </a:spcBef>
                <a:spcAft>
                  <a:spcPts val="0"/>
                </a:spcAft>
                <a:buClrTx/>
                <a:buSzTx/>
                <a:buFontTx/>
                <a:buNone/>
                <a:tabLst/>
                <a:defRPr/>
              </a:pPr>
              <a:r>
                <a:rPr kumimoji="1" lang="en-US" altLang="ja-JP" sz="900" b="1" i="0" u="none" strike="noStrike" kern="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Buyer B</a:t>
              </a:r>
            </a:p>
            <a:p>
              <a:pPr marL="0" marR="0" lvl="0" indent="0" algn="ctr" defTabSz="914400" eaLnBrk="0" fontAlgn="auto" latinLnBrk="0" hangingPunct="0">
                <a:lnSpc>
                  <a:spcPct val="100000"/>
                </a:lnSpc>
                <a:spcBef>
                  <a:spcPts val="0"/>
                </a:spcBef>
                <a:spcAft>
                  <a:spcPts val="0"/>
                </a:spcAft>
                <a:buClrTx/>
                <a:buSzTx/>
                <a:buFontTx/>
                <a:buNone/>
                <a:tabLst/>
                <a:defRPr/>
              </a:pPr>
              <a:r>
                <a:rPr kumimoji="1" lang="en-US" altLang="ja-JP" sz="900" b="1" i="0" u="none" strike="noStrike" kern="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EDI</a:t>
              </a:r>
              <a:endParaRPr kumimoji="1" lang="ja-JP" altLang="en-US" sz="900" b="1" i="0" u="none" strike="noStrike" kern="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97" name="雲 96">
              <a:extLst>
                <a:ext uri="{FF2B5EF4-FFF2-40B4-BE49-F238E27FC236}">
                  <a16:creationId xmlns:a16="http://schemas.microsoft.com/office/drawing/2014/main" id="{458A0FC4-A212-F174-D385-DB46C5037A57}"/>
                </a:ext>
              </a:extLst>
            </p:cNvPr>
            <p:cNvSpPr/>
            <p:nvPr/>
          </p:nvSpPr>
          <p:spPr>
            <a:xfrm>
              <a:off x="3005149" y="4365628"/>
              <a:ext cx="1087107" cy="972674"/>
            </a:xfrm>
            <a:prstGeom prst="cloud">
              <a:avLst/>
            </a:prstGeom>
            <a:solidFill>
              <a:srgbClr val="00CC99"/>
            </a:solidFill>
            <a:ln w="25400" cap="flat" cmpd="sng" algn="ctr">
              <a:solidFill>
                <a:srgbClr val="00CC99">
                  <a:shade val="50000"/>
                </a:srgbClr>
              </a:solidFill>
              <a:prstDash val="solid"/>
            </a:ln>
            <a:effectLst/>
          </p:spPr>
          <p:txBody>
            <a:bodyPr wrap="none" rtlCol="0" anchor="ctr"/>
            <a:ls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marL="0" marR="0" lvl="0" indent="0" algn="ctr" defTabSz="914400" eaLnBrk="0" fontAlgn="auto" latinLnBrk="0" hangingPunct="0">
                <a:lnSpc>
                  <a:spcPct val="100000"/>
                </a:lnSpc>
                <a:spcBef>
                  <a:spcPts val="0"/>
                </a:spcBef>
                <a:spcAft>
                  <a:spcPts val="0"/>
                </a:spcAft>
                <a:buClrTx/>
                <a:buSzTx/>
                <a:buFontTx/>
                <a:buNone/>
                <a:tabLst/>
                <a:defRPr/>
              </a:pPr>
              <a:r>
                <a:rPr kumimoji="1" lang="en-US" altLang="ja-JP" sz="900" b="1" i="0" u="none" strike="noStrike" kern="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Buyer C</a:t>
              </a:r>
            </a:p>
            <a:p>
              <a:pPr marL="0" marR="0" lvl="0" indent="0" algn="ctr" defTabSz="914400" eaLnBrk="0" fontAlgn="auto" latinLnBrk="0" hangingPunct="0">
                <a:lnSpc>
                  <a:spcPct val="100000"/>
                </a:lnSpc>
                <a:spcBef>
                  <a:spcPts val="0"/>
                </a:spcBef>
                <a:spcAft>
                  <a:spcPts val="0"/>
                </a:spcAft>
                <a:buClrTx/>
                <a:buSzTx/>
                <a:buFontTx/>
                <a:buNone/>
                <a:tabLst/>
                <a:defRPr/>
              </a:pPr>
              <a:r>
                <a:rPr kumimoji="1" lang="en-US" altLang="ja-JP" sz="900" b="1" i="0" u="none" strike="noStrike" kern="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EDI</a:t>
              </a:r>
              <a:endParaRPr kumimoji="1" lang="ja-JP" altLang="en-US" sz="900" b="1" i="0" u="none" strike="noStrike" kern="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pic>
          <p:nvPicPr>
            <p:cNvPr id="98" name="グラフィックス 140" descr="工場 枠線">
              <a:extLst>
                <a:ext uri="{FF2B5EF4-FFF2-40B4-BE49-F238E27FC236}">
                  <a16:creationId xmlns:a16="http://schemas.microsoft.com/office/drawing/2014/main" id="{DA4657F7-4EBF-28D9-7604-046B8EC0FD28}"/>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854039" y="5465491"/>
              <a:ext cx="914400" cy="914400"/>
            </a:xfrm>
            <a:prstGeom prst="rect">
              <a:avLst/>
            </a:prstGeom>
          </p:spPr>
        </p:pic>
        <p:cxnSp>
          <p:nvCxnSpPr>
            <p:cNvPr id="99" name="コネクタ: 曲線 98">
              <a:extLst>
                <a:ext uri="{FF2B5EF4-FFF2-40B4-BE49-F238E27FC236}">
                  <a16:creationId xmlns:a16="http://schemas.microsoft.com/office/drawing/2014/main" id="{F1A0DC2B-5FC3-9892-54D2-D31241E59B74}"/>
                </a:ext>
              </a:extLst>
            </p:cNvPr>
            <p:cNvCxnSpPr/>
            <p:nvPr/>
          </p:nvCxnSpPr>
          <p:spPr>
            <a:xfrm rot="10800000">
              <a:off x="949429" y="5323435"/>
              <a:ext cx="904611" cy="599256"/>
            </a:xfrm>
            <a:prstGeom prst="curvedConnector2">
              <a:avLst/>
            </a:prstGeom>
            <a:noFill/>
            <a:ln w="9525" cap="flat" cmpd="sng" algn="ctr">
              <a:solidFill>
                <a:srgbClr val="00CC99">
                  <a:shade val="95000"/>
                  <a:satMod val="105000"/>
                </a:srgbClr>
              </a:solidFill>
              <a:prstDash val="solid"/>
              <a:tailEnd type="triangle"/>
            </a:ln>
            <a:effectLst/>
          </p:spPr>
        </p:cxnSp>
        <p:cxnSp>
          <p:nvCxnSpPr>
            <p:cNvPr id="100" name="コネクタ: 曲線 99">
              <a:extLst>
                <a:ext uri="{FF2B5EF4-FFF2-40B4-BE49-F238E27FC236}">
                  <a16:creationId xmlns:a16="http://schemas.microsoft.com/office/drawing/2014/main" id="{B03C9A69-A4FC-21C4-EB75-1D1302518D13}"/>
                </a:ext>
              </a:extLst>
            </p:cNvPr>
            <p:cNvCxnSpPr/>
            <p:nvPr/>
          </p:nvCxnSpPr>
          <p:spPr>
            <a:xfrm flipV="1">
              <a:off x="2768439" y="5337266"/>
              <a:ext cx="780264" cy="585425"/>
            </a:xfrm>
            <a:prstGeom prst="curvedConnector2">
              <a:avLst/>
            </a:prstGeom>
            <a:noFill/>
            <a:ln w="9525" cap="flat" cmpd="sng" algn="ctr">
              <a:solidFill>
                <a:srgbClr val="00CC99">
                  <a:shade val="95000"/>
                  <a:satMod val="105000"/>
                </a:srgbClr>
              </a:solidFill>
              <a:prstDash val="solid"/>
              <a:tailEnd type="triangle"/>
            </a:ln>
            <a:effectLst/>
          </p:spPr>
        </p:cxnSp>
        <p:cxnSp>
          <p:nvCxnSpPr>
            <p:cNvPr id="101" name="直線矢印コネクタ 100">
              <a:extLst>
                <a:ext uri="{FF2B5EF4-FFF2-40B4-BE49-F238E27FC236}">
                  <a16:creationId xmlns:a16="http://schemas.microsoft.com/office/drawing/2014/main" id="{AE7F15BC-21AA-B5B0-B9A2-C4C1B1E9046B}"/>
                </a:ext>
              </a:extLst>
            </p:cNvPr>
            <p:cNvCxnSpPr>
              <a:cxnSpLocks/>
            </p:cNvCxnSpPr>
            <p:nvPr/>
          </p:nvCxnSpPr>
          <p:spPr>
            <a:xfrm flipV="1">
              <a:off x="2278082" y="5337266"/>
              <a:ext cx="0" cy="377159"/>
            </a:xfrm>
            <a:prstGeom prst="straightConnector1">
              <a:avLst/>
            </a:prstGeom>
            <a:noFill/>
            <a:ln w="9525" cap="flat" cmpd="sng" algn="ctr">
              <a:solidFill>
                <a:srgbClr val="00CC99">
                  <a:shade val="95000"/>
                  <a:satMod val="105000"/>
                </a:srgbClr>
              </a:solidFill>
              <a:prstDash val="solid"/>
              <a:tailEnd type="triangle"/>
            </a:ln>
            <a:effectLst/>
          </p:spPr>
        </p:cxnSp>
        <p:pic>
          <p:nvPicPr>
            <p:cNvPr id="102" name="グラフィックス 144" descr="契約 枠線">
              <a:extLst>
                <a:ext uri="{FF2B5EF4-FFF2-40B4-BE49-F238E27FC236}">
                  <a16:creationId xmlns:a16="http://schemas.microsoft.com/office/drawing/2014/main" id="{E24D17DA-27B5-9EE4-F96B-392CE9208013}"/>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2270859" y="5241712"/>
              <a:ext cx="628439" cy="628439"/>
            </a:xfrm>
            <a:prstGeom prst="rect">
              <a:avLst/>
            </a:prstGeom>
          </p:spPr>
        </p:pic>
        <p:pic>
          <p:nvPicPr>
            <p:cNvPr id="103" name="グラフィックス 145" descr="チェックリスト 枠線">
              <a:extLst>
                <a:ext uri="{FF2B5EF4-FFF2-40B4-BE49-F238E27FC236}">
                  <a16:creationId xmlns:a16="http://schemas.microsoft.com/office/drawing/2014/main" id="{7D73A112-F398-7E45-25B4-6803EDCAE54C}"/>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736496" y="5515767"/>
              <a:ext cx="628439" cy="628439"/>
            </a:xfrm>
            <a:prstGeom prst="rect">
              <a:avLst/>
            </a:prstGeom>
          </p:spPr>
        </p:pic>
        <p:pic>
          <p:nvPicPr>
            <p:cNvPr id="104" name="グラフィックス 146" descr="リスト 枠線">
              <a:extLst>
                <a:ext uri="{FF2B5EF4-FFF2-40B4-BE49-F238E27FC236}">
                  <a16:creationId xmlns:a16="http://schemas.microsoft.com/office/drawing/2014/main" id="{6A013A82-2AB1-D72F-1401-CC00BBC990C5}"/>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3224843" y="5451464"/>
              <a:ext cx="628439" cy="628439"/>
            </a:xfrm>
            <a:prstGeom prst="rect">
              <a:avLst/>
            </a:prstGeom>
          </p:spPr>
        </p:pic>
      </p:grpSp>
      <p:grpSp>
        <p:nvGrpSpPr>
          <p:cNvPr id="80" name="グループ化 79">
            <a:extLst>
              <a:ext uri="{FF2B5EF4-FFF2-40B4-BE49-F238E27FC236}">
                <a16:creationId xmlns:a16="http://schemas.microsoft.com/office/drawing/2014/main" id="{8C7E88D1-65FE-2A6F-70F5-CDB7C5506ADB}"/>
              </a:ext>
            </a:extLst>
          </p:cNvPr>
          <p:cNvGrpSpPr/>
          <p:nvPr/>
        </p:nvGrpSpPr>
        <p:grpSpPr>
          <a:xfrm>
            <a:off x="312850" y="4728158"/>
            <a:ext cx="2299818" cy="1432678"/>
            <a:chOff x="4781613" y="1592796"/>
            <a:chExt cx="3822835" cy="2600485"/>
          </a:xfrm>
        </p:grpSpPr>
        <p:sp>
          <p:nvSpPr>
            <p:cNvPr id="86" name="角丸四角形 3">
              <a:extLst>
                <a:ext uri="{FF2B5EF4-FFF2-40B4-BE49-F238E27FC236}">
                  <a16:creationId xmlns:a16="http://schemas.microsoft.com/office/drawing/2014/main" id="{81EDC0AA-4FDB-9BB5-728C-89F0B666B274}"/>
                </a:ext>
              </a:extLst>
            </p:cNvPr>
            <p:cNvSpPr/>
            <p:nvPr/>
          </p:nvSpPr>
          <p:spPr>
            <a:xfrm>
              <a:off x="4781613" y="1592796"/>
              <a:ext cx="3822835" cy="2600485"/>
            </a:xfrm>
            <a:prstGeom prst="roundRect">
              <a:avLst>
                <a:gd name="adj" fmla="val 5623"/>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defPPr>
                <a:defRPr lang="en-US"/>
              </a:defPPr>
              <a:lvl1pPr algn="l" rtl="0" fontAlgn="base">
                <a:spcBef>
                  <a:spcPct val="0"/>
                </a:spcBef>
                <a:spcAft>
                  <a:spcPct val="0"/>
                </a:spcAft>
                <a:defRPr sz="1900" kern="1200">
                  <a:solidFill>
                    <a:schemeClr val="lt1"/>
                  </a:solidFill>
                  <a:latin typeface="+mn-lt"/>
                  <a:ea typeface="+mn-ea"/>
                  <a:cs typeface="+mn-cs"/>
                </a:defRPr>
              </a:lvl1pPr>
              <a:lvl2pPr marL="429768" algn="l" rtl="0" fontAlgn="base">
                <a:spcBef>
                  <a:spcPct val="0"/>
                </a:spcBef>
                <a:spcAft>
                  <a:spcPct val="0"/>
                </a:spcAft>
                <a:defRPr sz="1900" kern="1200">
                  <a:solidFill>
                    <a:schemeClr val="lt1"/>
                  </a:solidFill>
                  <a:latin typeface="+mn-lt"/>
                  <a:ea typeface="+mn-ea"/>
                  <a:cs typeface="+mn-cs"/>
                </a:defRPr>
              </a:lvl2pPr>
              <a:lvl3pPr marL="859536" algn="l" rtl="0" fontAlgn="base">
                <a:spcBef>
                  <a:spcPct val="0"/>
                </a:spcBef>
                <a:spcAft>
                  <a:spcPct val="0"/>
                </a:spcAft>
                <a:defRPr sz="1900" kern="1200">
                  <a:solidFill>
                    <a:schemeClr val="lt1"/>
                  </a:solidFill>
                  <a:latin typeface="+mn-lt"/>
                  <a:ea typeface="+mn-ea"/>
                  <a:cs typeface="+mn-cs"/>
                </a:defRPr>
              </a:lvl3pPr>
              <a:lvl4pPr marL="1289304" algn="l" rtl="0" fontAlgn="base">
                <a:spcBef>
                  <a:spcPct val="0"/>
                </a:spcBef>
                <a:spcAft>
                  <a:spcPct val="0"/>
                </a:spcAft>
                <a:defRPr sz="1900" kern="1200">
                  <a:solidFill>
                    <a:schemeClr val="lt1"/>
                  </a:solidFill>
                  <a:latin typeface="+mn-lt"/>
                  <a:ea typeface="+mn-ea"/>
                  <a:cs typeface="+mn-cs"/>
                </a:defRPr>
              </a:lvl4pPr>
              <a:lvl5pPr marL="1719072" algn="l" rtl="0" fontAlgn="base">
                <a:spcBef>
                  <a:spcPct val="0"/>
                </a:spcBef>
                <a:spcAft>
                  <a:spcPct val="0"/>
                </a:spcAft>
                <a:defRPr sz="1900" kern="1200">
                  <a:solidFill>
                    <a:schemeClr val="lt1"/>
                  </a:solidFill>
                  <a:latin typeface="+mn-lt"/>
                  <a:ea typeface="+mn-ea"/>
                  <a:cs typeface="+mn-cs"/>
                </a:defRPr>
              </a:lvl5pPr>
              <a:lvl6pPr marL="2148840" algn="l" defTabSz="859536" rtl="0" eaLnBrk="1" latinLnBrk="0" hangingPunct="1">
                <a:defRPr sz="1900" kern="1200">
                  <a:solidFill>
                    <a:schemeClr val="lt1"/>
                  </a:solidFill>
                  <a:latin typeface="+mn-lt"/>
                  <a:ea typeface="+mn-ea"/>
                  <a:cs typeface="+mn-cs"/>
                </a:defRPr>
              </a:lvl6pPr>
              <a:lvl7pPr marL="2578608" algn="l" defTabSz="859536" rtl="0" eaLnBrk="1" latinLnBrk="0" hangingPunct="1">
                <a:defRPr sz="1900" kern="1200">
                  <a:solidFill>
                    <a:schemeClr val="lt1"/>
                  </a:solidFill>
                  <a:latin typeface="+mn-lt"/>
                  <a:ea typeface="+mn-ea"/>
                  <a:cs typeface="+mn-cs"/>
                </a:defRPr>
              </a:lvl7pPr>
              <a:lvl8pPr marL="3008376" algn="l" defTabSz="859536" rtl="0" eaLnBrk="1" latinLnBrk="0" hangingPunct="1">
                <a:defRPr sz="1900" kern="1200">
                  <a:solidFill>
                    <a:schemeClr val="lt1"/>
                  </a:solidFill>
                  <a:latin typeface="+mn-lt"/>
                  <a:ea typeface="+mn-ea"/>
                  <a:cs typeface="+mn-cs"/>
                </a:defRPr>
              </a:lvl8pPr>
              <a:lvl9pPr marL="3438144" algn="l" defTabSz="859536" rtl="0" eaLnBrk="1" latinLnBrk="0" hangingPunct="1">
                <a:defRPr sz="1900" kern="1200">
                  <a:solidFill>
                    <a:schemeClr val="lt1"/>
                  </a:solidFill>
                  <a:latin typeface="+mn-lt"/>
                  <a:ea typeface="+mn-ea"/>
                  <a:cs typeface="+mn-cs"/>
                </a:defRPr>
              </a:lvl9pPr>
            </a:lstStyle>
            <a:p>
              <a:pPr algn="ctr"/>
              <a:r>
                <a:rPr lang="ja-JP" altLang="en-US" sz="1200" b="1" dirty="0">
                  <a:solidFill>
                    <a:schemeClr val="tx1"/>
                  </a:solidFill>
                  <a:latin typeface="Meiryo UI" panose="020B0604030504040204" pitchFamily="50" charset="-128"/>
                  <a:ea typeface="Meiryo UI" panose="020B0604030504040204" pitchFamily="50" charset="-128"/>
                </a:rPr>
                <a:t>Data </a:t>
              </a:r>
              <a:r>
                <a:rPr lang="en-US" altLang="ja-JP" sz="1200" b="1" dirty="0">
                  <a:solidFill>
                    <a:schemeClr val="tx1"/>
                  </a:solidFill>
                  <a:latin typeface="Meiryo UI" panose="020B0604030504040204" pitchFamily="50" charset="-128"/>
                  <a:ea typeface="Meiryo UI" panose="020B0604030504040204" pitchFamily="50" charset="-128"/>
                </a:rPr>
                <a:t>is not</a:t>
              </a:r>
              <a:r>
                <a:rPr lang="ja-JP" altLang="en-US" sz="1200" b="1" dirty="0">
                  <a:solidFill>
                    <a:schemeClr val="tx1"/>
                  </a:solidFill>
                  <a:latin typeface="Meiryo UI" panose="020B0604030504040204" pitchFamily="50" charset="-128"/>
                  <a:ea typeface="Meiryo UI" panose="020B0604030504040204" pitchFamily="50" charset="-128"/>
                </a:rPr>
                <a:t> guaranteed</a:t>
              </a:r>
              <a:endParaRPr kumimoji="1" lang="ja-JP" altLang="en-US" sz="1200" b="1" dirty="0">
                <a:solidFill>
                  <a:schemeClr val="tx1"/>
                </a:solidFill>
                <a:latin typeface="Meiryo UI" panose="020B0604030504040204" pitchFamily="50" charset="-128"/>
                <a:ea typeface="Meiryo UI" panose="020B0604030504040204" pitchFamily="50" charset="-128"/>
              </a:endParaRPr>
            </a:p>
          </p:txBody>
        </p:sp>
        <p:pic>
          <p:nvPicPr>
            <p:cNvPr id="87" name="グラフィックス 151" descr="銀行 枠線">
              <a:extLst>
                <a:ext uri="{FF2B5EF4-FFF2-40B4-BE49-F238E27FC236}">
                  <a16:creationId xmlns:a16="http://schemas.microsoft.com/office/drawing/2014/main" id="{9BE0E158-DF2D-7553-FAE4-22312DF7EC9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228184" y="2249721"/>
              <a:ext cx="914400" cy="914400"/>
            </a:xfrm>
            <a:prstGeom prst="rect">
              <a:avLst/>
            </a:prstGeom>
          </p:spPr>
        </p:pic>
        <p:pic>
          <p:nvPicPr>
            <p:cNvPr id="88" name="グラフィックス 152" descr="クリップボード: チェックマーク 枠線">
              <a:extLst>
                <a:ext uri="{FF2B5EF4-FFF2-40B4-BE49-F238E27FC236}">
                  <a16:creationId xmlns:a16="http://schemas.microsoft.com/office/drawing/2014/main" id="{1BC860EB-0DF9-68AE-C06B-FA13ACAAD0D1}"/>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5580112" y="2940573"/>
              <a:ext cx="587242" cy="587242"/>
            </a:xfrm>
            <a:prstGeom prst="rect">
              <a:avLst/>
            </a:prstGeom>
          </p:spPr>
        </p:pic>
        <p:pic>
          <p:nvPicPr>
            <p:cNvPr id="89" name="グラフィックス 153" descr="クリップボード: チェックマーク 枠線">
              <a:extLst>
                <a:ext uri="{FF2B5EF4-FFF2-40B4-BE49-F238E27FC236}">
                  <a16:creationId xmlns:a16="http://schemas.microsoft.com/office/drawing/2014/main" id="{782F5E93-3E4F-C8EE-D594-A0AD00416160}"/>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7297126" y="2940573"/>
              <a:ext cx="587242" cy="587242"/>
            </a:xfrm>
            <a:prstGeom prst="rect">
              <a:avLst/>
            </a:prstGeom>
          </p:spPr>
        </p:pic>
        <p:pic>
          <p:nvPicPr>
            <p:cNvPr id="90" name="Picture 2">
              <a:extLst>
                <a:ext uri="{FF2B5EF4-FFF2-40B4-BE49-F238E27FC236}">
                  <a16:creationId xmlns:a16="http://schemas.microsoft.com/office/drawing/2014/main" id="{888B6DAE-3B59-6520-24C0-67F249144675}"/>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7608029" y="3104857"/>
              <a:ext cx="914400" cy="914400"/>
            </a:xfrm>
            <a:prstGeom prst="rect">
              <a:avLst/>
            </a:prstGeom>
            <a:noFill/>
            <a:extLst>
              <a:ext uri="{909E8E84-426E-40DD-AFC4-6F175D3DCCD1}">
                <a14:hiddenFill xmlns:a14="http://schemas.microsoft.com/office/drawing/2010/main">
                  <a:solidFill>
                    <a:srgbClr val="FFFFFF"/>
                  </a:solidFill>
                </a14:hiddenFill>
              </a:ext>
            </a:extLst>
          </p:spPr>
        </p:pic>
        <p:pic>
          <p:nvPicPr>
            <p:cNvPr id="91" name="Picture 4">
              <a:extLst>
                <a:ext uri="{FF2B5EF4-FFF2-40B4-BE49-F238E27FC236}">
                  <a16:creationId xmlns:a16="http://schemas.microsoft.com/office/drawing/2014/main" id="{B342A03B-C91E-D530-4F48-4CC24663BC9B}"/>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4964792" y="3014694"/>
              <a:ext cx="752624" cy="1094725"/>
            </a:xfrm>
            <a:prstGeom prst="rect">
              <a:avLst/>
            </a:prstGeom>
            <a:noFill/>
            <a:extLst>
              <a:ext uri="{909E8E84-426E-40DD-AFC4-6F175D3DCCD1}">
                <a14:hiddenFill xmlns:a14="http://schemas.microsoft.com/office/drawing/2010/main">
                  <a:solidFill>
                    <a:srgbClr val="FFFFFF"/>
                  </a:solidFill>
                </a14:hiddenFill>
              </a:ext>
            </a:extLst>
          </p:spPr>
        </p:pic>
        <p:cxnSp>
          <p:nvCxnSpPr>
            <p:cNvPr id="92" name="直線矢印コネクタ 91">
              <a:extLst>
                <a:ext uri="{FF2B5EF4-FFF2-40B4-BE49-F238E27FC236}">
                  <a16:creationId xmlns:a16="http://schemas.microsoft.com/office/drawing/2014/main" id="{C8C78DB8-D25A-D00B-C1E0-B8213791C770}"/>
                </a:ext>
              </a:extLst>
            </p:cNvPr>
            <p:cNvCxnSpPr/>
            <p:nvPr/>
          </p:nvCxnSpPr>
          <p:spPr>
            <a:xfrm flipV="1">
              <a:off x="5873733" y="2571377"/>
              <a:ext cx="378817" cy="36919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3" name="直線矢印コネクタ 92">
              <a:extLst>
                <a:ext uri="{FF2B5EF4-FFF2-40B4-BE49-F238E27FC236}">
                  <a16:creationId xmlns:a16="http://schemas.microsoft.com/office/drawing/2014/main" id="{8980BC1D-AF89-EB8C-2A79-921A8C2869F5}"/>
                </a:ext>
              </a:extLst>
            </p:cNvPr>
            <p:cNvCxnSpPr/>
            <p:nvPr/>
          </p:nvCxnSpPr>
          <p:spPr>
            <a:xfrm flipH="1" flipV="1">
              <a:off x="7120319" y="2571377"/>
              <a:ext cx="470428" cy="36919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81" name="グループ化 80">
            <a:extLst>
              <a:ext uri="{FF2B5EF4-FFF2-40B4-BE49-F238E27FC236}">
                <a16:creationId xmlns:a16="http://schemas.microsoft.com/office/drawing/2014/main" id="{C8E9999A-5223-5583-BF92-82D5671CBD47}"/>
              </a:ext>
            </a:extLst>
          </p:cNvPr>
          <p:cNvGrpSpPr/>
          <p:nvPr/>
        </p:nvGrpSpPr>
        <p:grpSpPr>
          <a:xfrm>
            <a:off x="3008573" y="3843384"/>
            <a:ext cx="1371350" cy="1927303"/>
            <a:chOff x="907117" y="3367141"/>
            <a:chExt cx="2254403" cy="3168351"/>
          </a:xfrm>
        </p:grpSpPr>
        <p:pic>
          <p:nvPicPr>
            <p:cNvPr id="84" name="Picture 2">
              <a:extLst>
                <a:ext uri="{FF2B5EF4-FFF2-40B4-BE49-F238E27FC236}">
                  <a16:creationId xmlns:a16="http://schemas.microsoft.com/office/drawing/2014/main" id="{72FC55E1-713A-2D8F-DC29-95BCFDE424AF}"/>
                </a:ext>
              </a:extLst>
            </p:cNvPr>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907117" y="3367141"/>
              <a:ext cx="2254403" cy="3168351"/>
            </a:xfrm>
            <a:prstGeom prst="rect">
              <a:avLst/>
            </a:prstGeom>
            <a:noFill/>
            <a:extLst>
              <a:ext uri="{909E8E84-426E-40DD-AFC4-6F175D3DCCD1}">
                <a14:hiddenFill xmlns:a14="http://schemas.microsoft.com/office/drawing/2010/main">
                  <a:solidFill>
                    <a:srgbClr val="FFFFFF"/>
                  </a:solidFill>
                </a14:hiddenFill>
              </a:ext>
            </a:extLst>
          </p:spPr>
        </p:pic>
        <p:sp>
          <p:nvSpPr>
            <p:cNvPr id="85" name="四角形: 角を丸くする 84">
              <a:extLst>
                <a:ext uri="{FF2B5EF4-FFF2-40B4-BE49-F238E27FC236}">
                  <a16:creationId xmlns:a16="http://schemas.microsoft.com/office/drawing/2014/main" id="{70683378-39F4-388C-DCA4-922155C943F3}"/>
                </a:ext>
              </a:extLst>
            </p:cNvPr>
            <p:cNvSpPr/>
            <p:nvPr/>
          </p:nvSpPr>
          <p:spPr bwMode="auto">
            <a:xfrm>
              <a:off x="943121" y="3413633"/>
              <a:ext cx="2161460" cy="2581800"/>
            </a:xfrm>
            <a:prstGeom prst="roundRect">
              <a:avLst/>
            </a:prstGeom>
            <a:noFill/>
            <a:ln>
              <a:prstDash val="sysDot"/>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defPPr>
                <a:defRPr lang="en-US"/>
              </a:defPPr>
              <a:lvl1pPr algn="l" rtl="0" fontAlgn="base">
                <a:spcBef>
                  <a:spcPct val="0"/>
                </a:spcBef>
                <a:spcAft>
                  <a:spcPct val="0"/>
                </a:spcAft>
                <a:defRPr sz="1900" kern="1200">
                  <a:solidFill>
                    <a:schemeClr val="dk1"/>
                  </a:solidFill>
                  <a:latin typeface="+mn-lt"/>
                  <a:ea typeface="+mn-ea"/>
                  <a:cs typeface="+mn-cs"/>
                </a:defRPr>
              </a:lvl1pPr>
              <a:lvl2pPr marL="429768" algn="l" rtl="0" fontAlgn="base">
                <a:spcBef>
                  <a:spcPct val="0"/>
                </a:spcBef>
                <a:spcAft>
                  <a:spcPct val="0"/>
                </a:spcAft>
                <a:defRPr sz="1900" kern="1200">
                  <a:solidFill>
                    <a:schemeClr val="dk1"/>
                  </a:solidFill>
                  <a:latin typeface="+mn-lt"/>
                  <a:ea typeface="+mn-ea"/>
                  <a:cs typeface="+mn-cs"/>
                </a:defRPr>
              </a:lvl2pPr>
              <a:lvl3pPr marL="859536" algn="l" rtl="0" fontAlgn="base">
                <a:spcBef>
                  <a:spcPct val="0"/>
                </a:spcBef>
                <a:spcAft>
                  <a:spcPct val="0"/>
                </a:spcAft>
                <a:defRPr sz="1900" kern="1200">
                  <a:solidFill>
                    <a:schemeClr val="dk1"/>
                  </a:solidFill>
                  <a:latin typeface="+mn-lt"/>
                  <a:ea typeface="+mn-ea"/>
                  <a:cs typeface="+mn-cs"/>
                </a:defRPr>
              </a:lvl3pPr>
              <a:lvl4pPr marL="1289304" algn="l" rtl="0" fontAlgn="base">
                <a:spcBef>
                  <a:spcPct val="0"/>
                </a:spcBef>
                <a:spcAft>
                  <a:spcPct val="0"/>
                </a:spcAft>
                <a:defRPr sz="1900" kern="1200">
                  <a:solidFill>
                    <a:schemeClr val="dk1"/>
                  </a:solidFill>
                  <a:latin typeface="+mn-lt"/>
                  <a:ea typeface="+mn-ea"/>
                  <a:cs typeface="+mn-cs"/>
                </a:defRPr>
              </a:lvl4pPr>
              <a:lvl5pPr marL="1719072" algn="l" rtl="0" fontAlgn="base">
                <a:spcBef>
                  <a:spcPct val="0"/>
                </a:spcBef>
                <a:spcAft>
                  <a:spcPct val="0"/>
                </a:spcAft>
                <a:defRPr sz="1900" kern="1200">
                  <a:solidFill>
                    <a:schemeClr val="dk1"/>
                  </a:solidFill>
                  <a:latin typeface="+mn-lt"/>
                  <a:ea typeface="+mn-ea"/>
                  <a:cs typeface="+mn-cs"/>
                </a:defRPr>
              </a:lvl5pPr>
              <a:lvl6pPr marL="2148840" algn="l" defTabSz="859536" rtl="0" eaLnBrk="1" latinLnBrk="0" hangingPunct="1">
                <a:defRPr sz="1900" kern="1200">
                  <a:solidFill>
                    <a:schemeClr val="dk1"/>
                  </a:solidFill>
                  <a:latin typeface="+mn-lt"/>
                  <a:ea typeface="+mn-ea"/>
                  <a:cs typeface="+mn-cs"/>
                </a:defRPr>
              </a:lvl6pPr>
              <a:lvl7pPr marL="2578608" algn="l" defTabSz="859536" rtl="0" eaLnBrk="1" latinLnBrk="0" hangingPunct="1">
                <a:defRPr sz="1900" kern="1200">
                  <a:solidFill>
                    <a:schemeClr val="dk1"/>
                  </a:solidFill>
                  <a:latin typeface="+mn-lt"/>
                  <a:ea typeface="+mn-ea"/>
                  <a:cs typeface="+mn-cs"/>
                </a:defRPr>
              </a:lvl7pPr>
              <a:lvl8pPr marL="3008376" algn="l" defTabSz="859536" rtl="0" eaLnBrk="1" latinLnBrk="0" hangingPunct="1">
                <a:defRPr sz="1900" kern="1200">
                  <a:solidFill>
                    <a:schemeClr val="dk1"/>
                  </a:solidFill>
                  <a:latin typeface="+mn-lt"/>
                  <a:ea typeface="+mn-ea"/>
                  <a:cs typeface="+mn-cs"/>
                </a:defRPr>
              </a:lvl8pPr>
              <a:lvl9pPr marL="3438144" algn="l" defTabSz="859536" rtl="0" eaLnBrk="1" latinLnBrk="0" hangingPunct="1">
                <a:defRPr sz="1900" kern="1200">
                  <a:solidFill>
                    <a:schemeClr val="dk1"/>
                  </a:solidFill>
                  <a:latin typeface="+mn-lt"/>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800" b="1" i="0" u="none" strike="noStrike" cap="none" normalizeH="0" baseline="0">
                <a:ln>
                  <a:noFill/>
                </a:ln>
                <a:solidFill>
                  <a:schemeClr val="tx1"/>
                </a:solidFill>
                <a:effectLst/>
                <a:latin typeface="Meiryo UI" panose="020B0604030504040204" pitchFamily="50" charset="-128"/>
                <a:ea typeface="Meiryo UI" panose="020B0604030504040204" pitchFamily="50" charset="-128"/>
              </a:endParaRPr>
            </a:p>
          </p:txBody>
        </p:sp>
      </p:grpSp>
      <p:sp>
        <p:nvSpPr>
          <p:cNvPr id="82" name="角丸四角形 3">
            <a:extLst>
              <a:ext uri="{FF2B5EF4-FFF2-40B4-BE49-F238E27FC236}">
                <a16:creationId xmlns:a16="http://schemas.microsoft.com/office/drawing/2014/main" id="{A00D9E7A-A4BE-779E-ED01-FACE4200B712}"/>
              </a:ext>
            </a:extLst>
          </p:cNvPr>
          <p:cNvSpPr/>
          <p:nvPr/>
        </p:nvSpPr>
        <p:spPr>
          <a:xfrm>
            <a:off x="2784055" y="3326288"/>
            <a:ext cx="1839101" cy="2467925"/>
          </a:xfrm>
          <a:prstGeom prst="roundRect">
            <a:avLst>
              <a:gd name="adj" fmla="val 5623"/>
            </a:avLst>
          </a:prstGeom>
          <a:noFill/>
          <a:ln w="25400" cap="flat" cmpd="sng" algn="ctr">
            <a:solidFill>
              <a:srgbClr val="00CC99">
                <a:shade val="50000"/>
              </a:srgbClr>
            </a:solidFill>
            <a:prstDash val="solid"/>
          </a:ln>
          <a:effectLst/>
        </p:spPr>
        <p:txBody>
          <a:bodyPr rtlCol="0" anchor="t" anchorCtr="0"/>
          <a:ls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marL="0" marR="0" lvl="0" indent="0" algn="ctr" defTabSz="914400" eaLnBrk="0" fontAlgn="auto" latinLnBrk="0" hangingPunct="0">
              <a:lnSpc>
                <a:spcPct val="100000"/>
              </a:lnSpc>
              <a:spcBef>
                <a:spcPts val="0"/>
              </a:spcBef>
              <a:spcAft>
                <a:spcPts val="0"/>
              </a:spcAft>
              <a:buClrTx/>
              <a:buSzTx/>
              <a:buFontTx/>
              <a:buNone/>
              <a:tabLst/>
              <a:defRPr/>
            </a:pPr>
            <a:r>
              <a:rPr kumimoji="1" lang="ja-JP" altLang="en-US" sz="1200" b="1" i="0" u="none" strike="noStrike" kern="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Delay in </a:t>
            </a:r>
            <a:r>
              <a:rPr kumimoji="1" lang="en-US" altLang="ja-JP" sz="1200" b="1" kern="0" dirty="0">
                <a:solidFill>
                  <a:srgbClr val="000000"/>
                </a:solidFill>
                <a:latin typeface="Meiryo UI" panose="020B0604030504040204" pitchFamily="50" charset="-128"/>
                <a:ea typeface="Meiryo UI" panose="020B0604030504040204" pitchFamily="50" charset="-128"/>
                <a:cs typeface="+mn-cs"/>
              </a:rPr>
              <a:t>connection</a:t>
            </a:r>
            <a:r>
              <a:rPr kumimoji="1" lang="ja-JP" altLang="en-US" sz="1200" b="1" kern="0" dirty="0">
                <a:solidFill>
                  <a:srgbClr val="000000"/>
                </a:solidFill>
                <a:latin typeface="Meiryo UI" panose="020B0604030504040204" pitchFamily="50" charset="-128"/>
                <a:ea typeface="Meiryo UI" panose="020B0604030504040204" pitchFamily="50" charset="-128"/>
                <a:cs typeface="+mn-cs"/>
              </a:rPr>
              <a:t> </a:t>
            </a:r>
            <a:r>
              <a:rPr kumimoji="1" lang="en-US" altLang="ja-JP" sz="1200" b="1" kern="0" dirty="0">
                <a:solidFill>
                  <a:srgbClr val="000000"/>
                </a:solidFill>
                <a:latin typeface="Meiryo UI" panose="020B0604030504040204" pitchFamily="50" charset="-128"/>
                <a:ea typeface="Meiryo UI" panose="020B0604030504040204" pitchFamily="50" charset="-128"/>
                <a:cs typeface="+mn-cs"/>
              </a:rPr>
              <a:t>including</a:t>
            </a:r>
            <a:r>
              <a:rPr kumimoji="1" lang="ja-JP" altLang="en-US" sz="1200" b="1" kern="0" dirty="0">
                <a:solidFill>
                  <a:srgbClr val="000000"/>
                </a:solidFill>
                <a:latin typeface="Meiryo UI" panose="020B0604030504040204" pitchFamily="50" charset="-128"/>
                <a:ea typeface="Meiryo UI" panose="020B0604030504040204" pitchFamily="50" charset="-128"/>
                <a:cs typeface="+mn-cs"/>
              </a:rPr>
              <a:t> </a:t>
            </a:r>
            <a:r>
              <a:rPr kumimoji="1" lang="en-US" altLang="ja-JP" sz="1200" b="1" kern="0" dirty="0">
                <a:solidFill>
                  <a:srgbClr val="000000"/>
                </a:solidFill>
                <a:latin typeface="Meiryo UI" panose="020B0604030504040204" pitchFamily="50" charset="-128"/>
                <a:ea typeface="Meiryo UI" panose="020B0604030504040204" pitchFamily="50" charset="-128"/>
                <a:cs typeface="+mn-cs"/>
              </a:rPr>
              <a:t>SMEs</a:t>
            </a:r>
            <a:endParaRPr kumimoji="1" lang="ja-JP" altLang="en-US" sz="1200" b="1" i="0" u="none" strike="noStrike" kern="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cxnSp>
        <p:nvCxnSpPr>
          <p:cNvPr id="83" name="直線コネクタ 82">
            <a:extLst>
              <a:ext uri="{FF2B5EF4-FFF2-40B4-BE49-F238E27FC236}">
                <a16:creationId xmlns:a16="http://schemas.microsoft.com/office/drawing/2014/main" id="{B565FEE9-021C-4452-BD32-23E23130953E}"/>
              </a:ext>
            </a:extLst>
          </p:cNvPr>
          <p:cNvCxnSpPr/>
          <p:nvPr/>
        </p:nvCxnSpPr>
        <p:spPr bwMode="gray">
          <a:xfrm flipV="1">
            <a:off x="2968505" y="5426309"/>
            <a:ext cx="1470992" cy="6435"/>
          </a:xfrm>
          <a:prstGeom prst="line">
            <a:avLst/>
          </a:prstGeom>
          <a:ln w="38100">
            <a:solidFill>
              <a:srgbClr val="DA291C"/>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684320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0ED9A219-FA54-7B0A-7236-5564654D36EA}"/>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4" imgW="622" imgH="623" progId="TCLayout.ActiveDocument.1">
                  <p:embed/>
                </p:oleObj>
              </mc:Choice>
              <mc:Fallback>
                <p:oleObj name="think-cell スライド" r:id="rId4" imgW="622" imgH="623" progId="TCLayout.ActiveDocument.1">
                  <p:embed/>
                  <p:pic>
                    <p:nvPicPr>
                      <p:cNvPr id="7" name="think-cell data - do not delete" hidden="1">
                        <a:extLst>
                          <a:ext uri="{FF2B5EF4-FFF2-40B4-BE49-F238E27FC236}">
                            <a16:creationId xmlns:a16="http://schemas.microsoft.com/office/drawing/2014/main" id="{0ED9A219-FA54-7B0A-7236-5564654D36E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正方形/長方形 3"/>
          <p:cNvSpPr/>
          <p:nvPr/>
        </p:nvSpPr>
        <p:spPr>
          <a:xfrm>
            <a:off x="331789" y="692151"/>
            <a:ext cx="1279728" cy="2579371"/>
          </a:xfrm>
          <a:prstGeom prst="rect">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srgbClr val="FFFFFF"/>
                </a:solidFill>
                <a:effectLst/>
                <a:uLnTx/>
                <a:uFillTx/>
                <a:latin typeface="Arial"/>
                <a:ea typeface="Meiryo UI"/>
                <a:cs typeface="+mn-cs"/>
              </a:rPr>
              <a:t>Data to be verified</a:t>
            </a:r>
          </a:p>
        </p:txBody>
      </p:sp>
      <p:sp>
        <p:nvSpPr>
          <p:cNvPr id="5" name="正方形/長方形 4"/>
          <p:cNvSpPr/>
          <p:nvPr/>
        </p:nvSpPr>
        <p:spPr>
          <a:xfrm>
            <a:off x="331788" y="3394165"/>
            <a:ext cx="1279728" cy="1504002"/>
          </a:xfrm>
          <a:prstGeom prst="rect">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srgbClr val="FFFFFF"/>
                </a:solidFill>
                <a:effectLst/>
                <a:uLnTx/>
                <a:uFillTx/>
                <a:latin typeface="Arial"/>
                <a:ea typeface="Meiryo UI"/>
                <a:cs typeface="+mn-cs"/>
              </a:rPr>
              <a:t>Development of governance and community activities</a:t>
            </a:r>
            <a:endParaRPr kumimoji="1" lang="ja-JP" altLang="en-US" sz="1200" b="1" i="0" u="none" strike="noStrike" kern="1200" cap="none" spc="0" normalizeH="0" baseline="0" noProof="0" dirty="0">
              <a:ln>
                <a:noFill/>
              </a:ln>
              <a:solidFill>
                <a:srgbClr val="FFFFFF"/>
              </a:solidFill>
              <a:effectLst/>
              <a:uLnTx/>
              <a:uFillTx/>
              <a:latin typeface="Arial"/>
              <a:ea typeface="Meiryo UI"/>
              <a:cs typeface="+mn-cs"/>
            </a:endParaRPr>
          </a:p>
        </p:txBody>
      </p:sp>
      <p:graphicFrame>
        <p:nvGraphicFramePr>
          <p:cNvPr id="8" name="表 7"/>
          <p:cNvGraphicFramePr>
            <a:graphicFrameLocks noGrp="1"/>
          </p:cNvGraphicFramePr>
          <p:nvPr>
            <p:extLst>
              <p:ext uri="{D42A27DB-BD31-4B8C-83A1-F6EECF244321}">
                <p14:modId xmlns:p14="http://schemas.microsoft.com/office/powerpoint/2010/main" val="3355142904"/>
              </p:ext>
            </p:extLst>
          </p:nvPr>
        </p:nvGraphicFramePr>
        <p:xfrm>
          <a:off x="1679944" y="2045293"/>
          <a:ext cx="7890904" cy="1139861"/>
        </p:xfrm>
        <a:graphic>
          <a:graphicData uri="http://schemas.openxmlformats.org/drawingml/2006/table">
            <a:tbl>
              <a:tblPr firstRow="1" bandRow="1">
                <a:tableStyleId>{5C22544A-7EE6-4342-B048-85BDC9FD1C3A}</a:tableStyleId>
              </a:tblPr>
              <a:tblGrid>
                <a:gridCol w="1972726">
                  <a:extLst>
                    <a:ext uri="{9D8B030D-6E8A-4147-A177-3AD203B41FA5}">
                      <a16:colId xmlns:a16="http://schemas.microsoft.com/office/drawing/2014/main" val="1412684183"/>
                    </a:ext>
                  </a:extLst>
                </a:gridCol>
                <a:gridCol w="1972726">
                  <a:extLst>
                    <a:ext uri="{9D8B030D-6E8A-4147-A177-3AD203B41FA5}">
                      <a16:colId xmlns:a16="http://schemas.microsoft.com/office/drawing/2014/main" val="3345453656"/>
                    </a:ext>
                  </a:extLst>
                </a:gridCol>
                <a:gridCol w="1972726">
                  <a:extLst>
                    <a:ext uri="{9D8B030D-6E8A-4147-A177-3AD203B41FA5}">
                      <a16:colId xmlns:a16="http://schemas.microsoft.com/office/drawing/2014/main" val="3577434317"/>
                    </a:ext>
                  </a:extLst>
                </a:gridCol>
                <a:gridCol w="1972726">
                  <a:extLst>
                    <a:ext uri="{9D8B030D-6E8A-4147-A177-3AD203B41FA5}">
                      <a16:colId xmlns:a16="http://schemas.microsoft.com/office/drawing/2014/main" val="1081547598"/>
                    </a:ext>
                  </a:extLst>
                </a:gridCol>
              </a:tblGrid>
              <a:tr h="494709">
                <a:tc>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srgbClr val="000000"/>
                          </a:solidFill>
                          <a:effectLst/>
                          <a:uLnTx/>
                          <a:uFillTx/>
                          <a:latin typeface="Arial"/>
                          <a:ea typeface="Meiryo UI"/>
                          <a:cs typeface="+mn-cs"/>
                        </a:rPr>
                        <a:t>Subject to be verified</a:t>
                      </a:r>
                      <a:endParaRPr kumimoji="1" lang="ja-JP" altLang="en-US" sz="1200" b="0" i="0" u="none" strike="noStrike" kern="1200" cap="none" spc="0" normalizeH="0" baseline="0" noProof="0" dirty="0">
                        <a:ln>
                          <a:noFill/>
                        </a:ln>
                        <a:solidFill>
                          <a:srgbClr val="000000"/>
                        </a:solidFill>
                        <a:effectLst/>
                        <a:uLnTx/>
                        <a:uFillTx/>
                        <a:latin typeface="Arial"/>
                        <a:ea typeface="Meiryo UI"/>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srgbClr val="000000"/>
                          </a:solidFill>
                          <a:effectLst/>
                          <a:uLnTx/>
                          <a:uFillTx/>
                          <a:latin typeface="Arial"/>
                          <a:ea typeface="Meiryo UI"/>
                          <a:cs typeface="+mn-cs"/>
                        </a:rPr>
                        <a:t>Who is verified</a:t>
                      </a:r>
                      <a:endParaRPr kumimoji="1" lang="ja-JP" altLang="en-US" sz="1200" b="0" i="0" u="none" strike="noStrike" kern="1200" cap="none" spc="0" normalizeH="0" baseline="0" noProof="0" dirty="0">
                        <a:ln>
                          <a:noFill/>
                        </a:ln>
                        <a:solidFill>
                          <a:srgbClr val="000000"/>
                        </a:solidFill>
                        <a:effectLst/>
                        <a:uLnTx/>
                        <a:uFillTx/>
                        <a:latin typeface="Arial"/>
                        <a:ea typeface="Meiryo UI"/>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srgbClr val="000000"/>
                          </a:solidFill>
                          <a:effectLst/>
                          <a:uLnTx/>
                          <a:uFillTx/>
                          <a:latin typeface="Arial"/>
                          <a:ea typeface="Meiryo UI"/>
                          <a:cs typeface="+mn-cs"/>
                        </a:rPr>
                        <a:t>Verification Method</a:t>
                      </a:r>
                      <a:endParaRPr kumimoji="1" lang="ja-JP" altLang="en-US" sz="1200" b="0" i="0" u="none" strike="noStrike" kern="1200" cap="none" spc="0" normalizeH="0" baseline="0" noProof="0" dirty="0">
                        <a:ln>
                          <a:noFill/>
                        </a:ln>
                        <a:solidFill>
                          <a:srgbClr val="000000"/>
                        </a:solidFill>
                        <a:effectLst/>
                        <a:uLnTx/>
                        <a:uFillTx/>
                        <a:latin typeface="Arial"/>
                        <a:ea typeface="Meiryo UI"/>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srgbClr val="000000"/>
                          </a:solidFill>
                          <a:effectLst/>
                          <a:uLnTx/>
                          <a:uFillTx/>
                          <a:latin typeface="Arial"/>
                          <a:ea typeface="Meiryo UI"/>
                          <a:cs typeface="+mn-cs"/>
                        </a:rPr>
                        <a:t>Verifier</a:t>
                      </a:r>
                      <a:endParaRPr kumimoji="1" lang="ja-JP" altLang="en-US" sz="1200" b="0" i="0" u="none" strike="noStrike" kern="1200" cap="none" spc="0" normalizeH="0" baseline="0" noProof="0" dirty="0">
                        <a:ln>
                          <a:noFill/>
                        </a:ln>
                        <a:solidFill>
                          <a:srgbClr val="000000"/>
                        </a:solidFill>
                        <a:effectLst/>
                        <a:uLnTx/>
                        <a:uFillTx/>
                        <a:latin typeface="Arial"/>
                        <a:ea typeface="Meiryo UI"/>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523289452"/>
                  </a:ext>
                </a:extLst>
              </a:tr>
              <a:tr h="645152">
                <a:tc>
                  <a:txBody>
                    <a:bodyPr/>
                    <a:lstStyle/>
                    <a:p>
                      <a:r>
                        <a:rPr kumimoji="1" lang="ja-JP" altLang="en-US" sz="1050" b="0" dirty="0">
                          <a:solidFill>
                            <a:schemeClr val="tx1"/>
                          </a:solidFill>
                          <a:latin typeface="Meiryo UI" panose="020B0604030504040204" pitchFamily="50" charset="-128"/>
                          <a:ea typeface="Meiryo UI" panose="020B0604030504040204" pitchFamily="50" charset="-128"/>
                        </a:rPr>
                        <a:t>Existence of </a:t>
                      </a:r>
                      <a:r>
                        <a:rPr kumimoji="1" lang="ja-JP" altLang="en-US" sz="1050" b="0">
                          <a:solidFill>
                            <a:schemeClr val="tx1"/>
                          </a:solidFill>
                          <a:latin typeface="Meiryo UI" panose="020B0604030504040204" pitchFamily="50" charset="-128"/>
                          <a:ea typeface="Meiryo UI" panose="020B0604030504040204" pitchFamily="50" charset="-128"/>
                        </a:rPr>
                        <a:t>the </a:t>
                      </a:r>
                      <a:r>
                        <a:rPr kumimoji="1" lang="en-US" altLang="ja-JP" sz="1050" b="0" dirty="0">
                          <a:solidFill>
                            <a:schemeClr val="tx1"/>
                          </a:solidFill>
                          <a:latin typeface="Meiryo UI" panose="020B0604030504040204" pitchFamily="50" charset="-128"/>
                          <a:ea typeface="Meiryo UI" panose="020B0604030504040204" pitchFamily="50" charset="-128"/>
                        </a:rPr>
                        <a:t>B</a:t>
                      </a:r>
                      <a:r>
                        <a:rPr kumimoji="1" lang="ja-JP" altLang="en-US" sz="1050" b="0">
                          <a:solidFill>
                            <a:schemeClr val="tx1"/>
                          </a:solidFill>
                          <a:latin typeface="Meiryo UI" panose="020B0604030504040204" pitchFamily="50" charset="-128"/>
                          <a:ea typeface="Meiryo UI" panose="020B0604030504040204" pitchFamily="50" charset="-128"/>
                        </a:rPr>
                        <a:t>usiness </a:t>
                      </a:r>
                      <a:r>
                        <a:rPr kumimoji="1" lang="en-US" altLang="ja-JP" sz="1050" b="0" dirty="0">
                          <a:solidFill>
                            <a:schemeClr val="tx1"/>
                          </a:solidFill>
                          <a:latin typeface="Meiryo UI" panose="020B0604030504040204" pitchFamily="50" charset="-128"/>
                          <a:ea typeface="Meiryo UI" panose="020B0604030504040204" pitchFamily="50" charset="-128"/>
                        </a:rPr>
                        <a:t>Unit</a:t>
                      </a:r>
                      <a:endParaRPr kumimoji="1" lang="ja-JP" altLang="en-US" sz="1050" b="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05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Supplier in the supply chain (VC </a:t>
                      </a:r>
                      <a:r>
                        <a:rPr kumimoji="1" lang="en-US" altLang="ja-JP" sz="105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Holder</a:t>
                      </a:r>
                      <a:r>
                        <a:rPr kumimoji="1" lang="ja-JP" altLang="en-US" sz="105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a:t>
                      </a:r>
                      <a:endParaRPr kumimoji="1" lang="ja-JP" altLang="en-US" sz="1050" b="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050" b="0" dirty="0">
                          <a:solidFill>
                            <a:schemeClr val="tx1"/>
                          </a:solidFill>
                          <a:latin typeface="Meiryo UI" panose="020B0604030504040204" pitchFamily="50" charset="-128"/>
                          <a:ea typeface="Meiryo UI" panose="020B0604030504040204" pitchFamily="50" charset="-128"/>
                        </a:rPr>
                        <a:t>Verify the </a:t>
                      </a:r>
                      <a:r>
                        <a:rPr kumimoji="1" lang="en-US" altLang="ja-JP" sz="1050" b="0" dirty="0">
                          <a:solidFill>
                            <a:schemeClr val="tx1"/>
                          </a:solidFill>
                          <a:latin typeface="Meiryo UI" panose="020B0604030504040204" pitchFamily="50" charset="-128"/>
                          <a:ea typeface="Meiryo UI" panose="020B0604030504040204" pitchFamily="50" charset="-128"/>
                        </a:rPr>
                        <a:t>B</a:t>
                      </a:r>
                      <a:r>
                        <a:rPr kumimoji="1" lang="ja-JP" altLang="en-US" sz="1050" b="0" dirty="0">
                          <a:solidFill>
                            <a:schemeClr val="tx1"/>
                          </a:solidFill>
                          <a:latin typeface="Meiryo UI" panose="020B0604030504040204" pitchFamily="50" charset="-128"/>
                          <a:ea typeface="Meiryo UI" panose="020B0604030504040204" pitchFamily="50" charset="-128"/>
                        </a:rPr>
                        <a:t>usiness </a:t>
                      </a:r>
                      <a:r>
                        <a:rPr kumimoji="1" lang="en-US" altLang="ja-JP" sz="1050" b="0" dirty="0">
                          <a:solidFill>
                            <a:schemeClr val="tx1"/>
                          </a:solidFill>
                          <a:latin typeface="Meiryo UI" panose="020B0604030504040204" pitchFamily="50" charset="-128"/>
                          <a:ea typeface="Meiryo UI" panose="020B0604030504040204" pitchFamily="50" charset="-128"/>
                        </a:rPr>
                        <a:t>Unit</a:t>
                      </a:r>
                      <a:r>
                        <a:rPr kumimoji="1" lang="ja-JP" altLang="en-US" sz="1050" b="0" dirty="0">
                          <a:solidFill>
                            <a:schemeClr val="tx1"/>
                          </a:solidFill>
                          <a:latin typeface="Meiryo UI" panose="020B0604030504040204" pitchFamily="50" charset="-128"/>
                          <a:ea typeface="Meiryo UI" panose="020B0604030504040204" pitchFamily="50" charset="-128"/>
                        </a:rPr>
                        <a:t> </a:t>
                      </a:r>
                      <a:r>
                        <a:rPr kumimoji="1" lang="en-US" altLang="ja-JP" sz="1050" b="0" dirty="0">
                          <a:solidFill>
                            <a:schemeClr val="tx1"/>
                          </a:solidFill>
                          <a:latin typeface="Meiryo UI" panose="020B0604030504040204" pitchFamily="50" charset="-128"/>
                          <a:ea typeface="Meiryo UI" panose="020B0604030504040204" pitchFamily="50" charset="-128"/>
                        </a:rPr>
                        <a:t>VC </a:t>
                      </a:r>
                      <a:r>
                        <a:rPr kumimoji="1" lang="ja-JP" altLang="en-US" sz="1050" b="0" dirty="0">
                          <a:solidFill>
                            <a:schemeClr val="tx1"/>
                          </a:solidFill>
                          <a:latin typeface="Meiryo UI" panose="020B0604030504040204" pitchFamily="50" charset="-128"/>
                          <a:ea typeface="Meiryo UI" panose="020B0604030504040204" pitchFamily="50" charset="-128"/>
                        </a:rPr>
                        <a:t>proving the existence of the </a:t>
                      </a:r>
                      <a:r>
                        <a:rPr kumimoji="1" lang="en-US" altLang="ja-JP" sz="1050" b="0" dirty="0">
                          <a:solidFill>
                            <a:schemeClr val="tx1"/>
                          </a:solidFill>
                          <a:latin typeface="Meiryo UI" panose="020B0604030504040204" pitchFamily="50" charset="-128"/>
                          <a:ea typeface="Meiryo UI" panose="020B0604030504040204" pitchFamily="50" charset="-128"/>
                        </a:rPr>
                        <a:t>supplier</a:t>
                      </a:r>
                      <a:endParaRPr kumimoji="1" lang="ja-JP" altLang="en-US" sz="1050" b="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05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Buyer in the supply chain (VC </a:t>
                      </a:r>
                      <a:r>
                        <a:rPr kumimoji="1" lang="en-US" altLang="ja-JP" sz="105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Verifier</a:t>
                      </a:r>
                      <a:r>
                        <a:rPr kumimoji="1" lang="ja-JP" altLang="en-US" sz="105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a:t>
                      </a:r>
                      <a:endParaRPr kumimoji="1" lang="ja-JP" altLang="en-US" sz="1050" b="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88424116"/>
                  </a:ext>
                </a:extLst>
              </a:tr>
            </a:tbl>
          </a:graphicData>
        </a:graphic>
      </p:graphicFrame>
      <p:sp>
        <p:nvSpPr>
          <p:cNvPr id="13" name="正方形/長方形 12"/>
          <p:cNvSpPr/>
          <p:nvPr/>
        </p:nvSpPr>
        <p:spPr>
          <a:xfrm>
            <a:off x="331788" y="5024845"/>
            <a:ext cx="1279728" cy="1690747"/>
          </a:xfrm>
          <a:prstGeom prst="rect">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sym typeface="Arial"/>
              </a:rPr>
              <a:t>Main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sym typeface="Arial"/>
              </a:rPr>
              <a:t>Achievements</a:t>
            </a:r>
          </a:p>
        </p:txBody>
      </p:sp>
      <p:sp>
        <p:nvSpPr>
          <p:cNvPr id="22" name="タイトル 6">
            <a:extLst>
              <a:ext uri="{FF2B5EF4-FFF2-40B4-BE49-F238E27FC236}">
                <a16:creationId xmlns:a16="http://schemas.microsoft.com/office/drawing/2014/main" id="{522A8B30-2993-C818-A4E2-B1AAB4D1EA17}"/>
              </a:ext>
            </a:extLst>
          </p:cNvPr>
          <p:cNvSpPr>
            <a:spLocks noGrp="1"/>
          </p:cNvSpPr>
          <p:nvPr>
            <p:ph type="title"/>
          </p:nvPr>
        </p:nvSpPr>
        <p:spPr>
          <a:xfrm>
            <a:off x="417000" y="205550"/>
            <a:ext cx="9072000" cy="369683"/>
          </a:xfrm>
        </p:spPr>
        <p:txBody>
          <a:bodyPr vert="horz"/>
          <a:lstStyle/>
          <a:p>
            <a:r>
              <a:rPr lang="ja-JP" altLang="en-US" dirty="0">
                <a:latin typeface="Meiryo UI" panose="020B0604030504040204" pitchFamily="50" charset="-128"/>
                <a:ea typeface="Meiryo UI" panose="020B0604030504040204" pitchFamily="50" charset="-128"/>
              </a:rPr>
              <a:t>Business </a:t>
            </a:r>
            <a:r>
              <a:rPr lang="en-US" altLang="ja-JP" dirty="0">
                <a:latin typeface="Meiryo UI" panose="020B0604030504040204" pitchFamily="50" charset="-128"/>
                <a:ea typeface="Meiryo UI" panose="020B0604030504040204" pitchFamily="50" charset="-128"/>
              </a:rPr>
              <a:t>Unit Identity </a:t>
            </a:r>
            <a:r>
              <a:rPr lang="ja-JP" altLang="en-US" dirty="0">
                <a:latin typeface="Meiryo UI" panose="020B0604030504040204" pitchFamily="50" charset="-128"/>
                <a:ea typeface="Meiryo UI" panose="020B0604030504040204" pitchFamily="50" charset="-128"/>
              </a:rPr>
              <a:t>and its Digital </a:t>
            </a:r>
            <a:r>
              <a:rPr lang="en-US" altLang="ja-JP" dirty="0">
                <a:latin typeface="Meiryo UI" panose="020B0604030504040204" pitchFamily="50" charset="-128"/>
                <a:ea typeface="Meiryo UI" panose="020B0604030504040204" pitchFamily="50" charset="-128"/>
              </a:rPr>
              <a:t>Certification</a:t>
            </a:r>
            <a:r>
              <a:rPr lang="ja-JP" altLang="en-US" dirty="0">
                <a:latin typeface="Meiryo UI" panose="020B0604030504040204" pitchFamily="50" charset="-128"/>
                <a:ea typeface="Meiryo UI" panose="020B0604030504040204" pitchFamily="50" charset="-128"/>
              </a:rPr>
              <a:t> Infrastructure (</a:t>
            </a:r>
            <a:r>
              <a:rPr lang="en-US" altLang="ja-JP" sz="2000" b="1" dirty="0">
                <a:latin typeface="Meiryo UI" panose="020B0604030504040204" pitchFamily="50" charset="-128"/>
                <a:ea typeface="Meiryo UI" panose="020B0604030504040204" pitchFamily="50" charset="-128"/>
              </a:rPr>
              <a:t>SBI </a:t>
            </a:r>
            <a:r>
              <a:rPr lang="ja-JP" altLang="en-US" sz="2000" b="1" dirty="0">
                <a:latin typeface="Meiryo UI" panose="020B0604030504040204" pitchFamily="50" charset="-128"/>
                <a:ea typeface="Meiryo UI" panose="020B0604030504040204" pitchFamily="50" charset="-128"/>
              </a:rPr>
              <a:t>Holdings, Inc.) </a:t>
            </a:r>
            <a:r>
              <a:rPr lang="ja-JP" altLang="en-US" dirty="0">
                <a:latin typeface="Meiryo UI" panose="020B0604030504040204" pitchFamily="50" charset="-128"/>
                <a:ea typeface="Meiryo UI" panose="020B0604030504040204" pitchFamily="50" charset="-128"/>
              </a:rPr>
              <a:t>(</a:t>
            </a:r>
            <a:r>
              <a:rPr lang="en-US" altLang="ja-JP" dirty="0">
                <a:latin typeface="Meiryo UI" panose="020B0604030504040204" pitchFamily="50" charset="-128"/>
                <a:ea typeface="Meiryo UI" panose="020B0604030504040204" pitchFamily="50" charset="-128"/>
              </a:rPr>
              <a:t>2</a:t>
            </a:r>
            <a:r>
              <a:rPr lang="ja-JP" altLang="en-US" dirty="0">
                <a:latin typeface="Meiryo UI" panose="020B0604030504040204" pitchFamily="50" charset="-128"/>
                <a:ea typeface="Meiryo UI" panose="020B0604030504040204" pitchFamily="50" charset="-128"/>
              </a:rPr>
              <a:t>/2)</a:t>
            </a:r>
            <a:endParaRPr kumimoji="1" lang="ja-JP" altLang="en-US" dirty="0">
              <a:latin typeface="Meiryo UI" panose="020B0604030504040204" pitchFamily="50" charset="-128"/>
              <a:ea typeface="Meiryo UI" panose="020B0604030504040204" pitchFamily="50" charset="-128"/>
            </a:endParaRPr>
          </a:p>
        </p:txBody>
      </p:sp>
      <p:sp>
        <p:nvSpPr>
          <p:cNvPr id="23" name="正方形/長方形 22">
            <a:extLst>
              <a:ext uri="{FF2B5EF4-FFF2-40B4-BE49-F238E27FC236}">
                <a16:creationId xmlns:a16="http://schemas.microsoft.com/office/drawing/2014/main" id="{5C343002-FC9E-9A80-2311-D05AC4671997}"/>
              </a:ext>
            </a:extLst>
          </p:cNvPr>
          <p:cNvSpPr/>
          <p:nvPr/>
        </p:nvSpPr>
        <p:spPr>
          <a:xfrm>
            <a:off x="1683304" y="692150"/>
            <a:ext cx="7890909" cy="1277273"/>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ja-JP" altLang="en-US" sz="11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The method used by the buyer of the supply chain (the </a:t>
            </a:r>
            <a:r>
              <a:rPr kumimoji="1" lang="en-US" altLang="ja-JP" sz="11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Verifier of the </a:t>
            </a:r>
            <a:r>
              <a:rPr kumimoji="1" lang="ja-JP" altLang="en-US" sz="11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VC) to verify the </a:t>
            </a:r>
            <a:r>
              <a:rPr kumimoji="1" lang="en-US" altLang="ja-JP" sz="11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B</a:t>
            </a:r>
            <a:r>
              <a:rPr kumimoji="1" lang="ja-JP" altLang="en-US" sz="11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usiness </a:t>
            </a:r>
            <a:r>
              <a:rPr kumimoji="1" lang="en-US" altLang="ja-JP" sz="1100" dirty="0">
                <a:latin typeface="Meiryo UI" panose="020B0604030504040204" pitchFamily="50" charset="-128"/>
                <a:ea typeface="Meiryo UI" panose="020B0604030504040204" pitchFamily="50" charset="-128"/>
                <a:cs typeface="+mn-cs"/>
              </a:rPr>
              <a:t>U</a:t>
            </a:r>
            <a:r>
              <a:rPr kumimoji="1" lang="en-US" altLang="ja-JP" sz="11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nit </a:t>
            </a:r>
            <a:r>
              <a:rPr kumimoji="1" lang="en-US" altLang="ja-JP" sz="1100" dirty="0">
                <a:latin typeface="Meiryo UI" panose="020B0604030504040204" pitchFamily="50" charset="-128"/>
                <a:ea typeface="Meiryo UI" panose="020B0604030504040204" pitchFamily="50" charset="-128"/>
                <a:cs typeface="+mn-cs"/>
              </a:rPr>
              <a:t>D</a:t>
            </a:r>
            <a:r>
              <a:rPr kumimoji="1" lang="ja-JP" altLang="en-US" sz="11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igital </a:t>
            </a:r>
            <a:r>
              <a:rPr kumimoji="1" lang="en-US" altLang="ja-JP" sz="1100" dirty="0">
                <a:latin typeface="Meiryo UI" panose="020B0604030504040204" pitchFamily="50" charset="-128"/>
                <a:ea typeface="Meiryo UI" panose="020B0604030504040204" pitchFamily="50" charset="-128"/>
                <a:cs typeface="+mn-cs"/>
              </a:rPr>
              <a:t>C</a:t>
            </a:r>
            <a:r>
              <a:rPr kumimoji="1" lang="ja-JP" altLang="en-US" sz="11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ertificate (</a:t>
            </a:r>
            <a:r>
              <a:rPr kumimoji="1" lang="en-US" altLang="ja-JP" sz="11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B</a:t>
            </a:r>
            <a:r>
              <a:rPr kumimoji="1" lang="ja-JP" altLang="en-US" sz="11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usiness </a:t>
            </a:r>
            <a:r>
              <a:rPr kumimoji="1" lang="en-US" altLang="ja-JP" sz="1100" dirty="0">
                <a:latin typeface="Meiryo UI" panose="020B0604030504040204" pitchFamily="50" charset="-128"/>
                <a:ea typeface="Meiryo UI" panose="020B0604030504040204" pitchFamily="50" charset="-128"/>
                <a:cs typeface="+mn-cs"/>
              </a:rPr>
              <a:t>U</a:t>
            </a:r>
            <a:r>
              <a:rPr kumimoji="1" lang="en-US" altLang="ja-JP" sz="11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nit VC) </a:t>
            </a:r>
            <a:r>
              <a:rPr kumimoji="1" lang="ja-JP" altLang="en-US" sz="11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owned by the supplier (the </a:t>
            </a:r>
            <a:r>
              <a:rPr kumimoji="1" lang="en-US" altLang="ja-JP" sz="11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Holder of the </a:t>
            </a:r>
            <a:r>
              <a:rPr kumimoji="1" lang="ja-JP" altLang="en-US" sz="11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VC) is to use</a:t>
            </a:r>
            <a:r>
              <a:rPr kumimoji="1" lang="ja-JP" altLang="en-US" sz="1100" dirty="0">
                <a:latin typeface="Meiryo UI" panose="020B0604030504040204" pitchFamily="50" charset="-128"/>
                <a:ea typeface="Meiryo UI" panose="020B0604030504040204" pitchFamily="50" charset="-128"/>
                <a:cs typeface="+mn-cs"/>
              </a:rPr>
              <a:t> </a:t>
            </a:r>
            <a:r>
              <a:rPr kumimoji="1" lang="en-US" altLang="ja-JP" sz="1100" dirty="0">
                <a:latin typeface="Meiryo UI" panose="020B0604030504040204" pitchFamily="50" charset="-128"/>
                <a:ea typeface="Meiryo UI" panose="020B0604030504040204" pitchFamily="50" charset="-128"/>
                <a:cs typeface="+mn-cs"/>
              </a:rPr>
              <a:t>1) </a:t>
            </a:r>
            <a:r>
              <a:rPr kumimoji="1" lang="ja-JP" altLang="en-US" sz="11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the public key of the </a:t>
            </a:r>
            <a:r>
              <a:rPr kumimoji="1" lang="en-US" altLang="ja-JP" sz="11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D</a:t>
            </a:r>
            <a:r>
              <a:rPr kumimoji="1" lang="ja-JP" altLang="en-US" sz="11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igital </a:t>
            </a:r>
            <a:r>
              <a:rPr kumimoji="1" lang="en-US" altLang="ja-JP" sz="1100" dirty="0">
                <a:latin typeface="Meiryo UI" panose="020B0604030504040204" pitchFamily="50" charset="-128"/>
                <a:ea typeface="Meiryo UI" panose="020B0604030504040204" pitchFamily="50" charset="-128"/>
                <a:cs typeface="+mn-cs"/>
              </a:rPr>
              <a:t>C</a:t>
            </a:r>
            <a:r>
              <a:rPr kumimoji="1" lang="ja-JP" altLang="en-US" sz="11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ertification </a:t>
            </a:r>
            <a:r>
              <a:rPr kumimoji="1" lang="en-US" altLang="ja-JP" sz="11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Organization</a:t>
            </a:r>
            <a:r>
              <a:rPr kumimoji="1" lang="ja-JP" altLang="en-US" sz="11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 (</a:t>
            </a:r>
            <a:r>
              <a:rPr kumimoji="1" lang="en-US" altLang="ja-JP" sz="11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Issuer of the </a:t>
            </a:r>
            <a:r>
              <a:rPr kumimoji="1" lang="ja-JP" altLang="en-US" sz="11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VC) included in the business </a:t>
            </a:r>
            <a:r>
              <a:rPr kumimoji="1" lang="en-US" altLang="ja-JP" sz="11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unit</a:t>
            </a:r>
            <a:r>
              <a:rPr kumimoji="1" lang="ja-JP" altLang="en-US" sz="11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 </a:t>
            </a:r>
            <a:r>
              <a:rPr kumimoji="1" lang="en-US" altLang="ja-JP" sz="11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VC, and 2) the </a:t>
            </a:r>
            <a:r>
              <a:rPr kumimoji="1" lang="ja-JP" altLang="en-US" sz="11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public key of the </a:t>
            </a:r>
            <a:r>
              <a:rPr kumimoji="1" lang="en-US" altLang="ja-JP" sz="11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P</a:t>
            </a:r>
            <a:r>
              <a:rPr kumimoji="1" lang="ja-JP" altLang="en-US" sz="11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ublic </a:t>
            </a:r>
            <a:r>
              <a:rPr kumimoji="1" lang="en-US" altLang="ja-JP" sz="11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A</a:t>
            </a:r>
            <a:r>
              <a:rPr kumimoji="1" lang="ja-JP" altLang="en-US" sz="11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uthority obtained from </a:t>
            </a:r>
            <a:r>
              <a:rPr kumimoji="1" lang="en-US" altLang="ja-JP" sz="11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the Trusted List</a:t>
            </a:r>
            <a:r>
              <a:rPr kumimoji="1" lang="ja-JP" altLang="en-US" sz="11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ja-JP" altLang="en-US" sz="11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Using the above </a:t>
            </a:r>
            <a:r>
              <a:rPr kumimoji="1" lang="en-US" altLang="ja-JP" sz="11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two </a:t>
            </a:r>
            <a:r>
              <a:rPr kumimoji="1" lang="ja-JP" altLang="en-US" sz="11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types of public keys, the validity of the </a:t>
            </a:r>
            <a:r>
              <a:rPr kumimoji="1" lang="en-US" altLang="ja-JP" sz="11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VC </a:t>
            </a:r>
            <a:r>
              <a:rPr kumimoji="1" lang="ja-JP" altLang="en-US" sz="11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owned by the supplier</a:t>
            </a:r>
            <a:r>
              <a:rPr kumimoji="1" lang="en-US" altLang="ja-JP" sz="11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 is confirmed</a:t>
            </a:r>
            <a:r>
              <a:rPr kumimoji="1" lang="ja-JP" altLang="en-US" sz="11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 </a:t>
            </a:r>
            <a:r>
              <a:rPr kumimoji="1" lang="en-US" altLang="ja-JP" sz="11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by verifying the </a:t>
            </a:r>
            <a:r>
              <a:rPr kumimoji="1" lang="ja-JP" altLang="en-US" sz="11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digital signature of the Digital Certificat</a:t>
            </a:r>
            <a:r>
              <a:rPr kumimoji="1" lang="en-US" altLang="ja-JP" sz="11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ion</a:t>
            </a:r>
            <a:r>
              <a:rPr kumimoji="1" lang="ja-JP" altLang="en-US" sz="11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 </a:t>
            </a:r>
            <a:r>
              <a:rPr kumimoji="1" lang="en-US" altLang="ja-JP" sz="11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Organization</a:t>
            </a:r>
            <a:r>
              <a:rPr kumimoji="1" lang="ja-JP" altLang="en-US" sz="11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 and the digital signature of the public authority contained in the digital certificate of the Digital Certificat</a:t>
            </a:r>
            <a:r>
              <a:rPr kumimoji="1" lang="en-US" altLang="ja-JP" sz="11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ion</a:t>
            </a:r>
            <a:r>
              <a:rPr kumimoji="1" lang="ja-JP" altLang="en-US" sz="11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 </a:t>
            </a:r>
            <a:r>
              <a:rPr kumimoji="1" lang="en-US" altLang="ja-JP" sz="11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Organization.</a:t>
            </a:r>
          </a:p>
        </p:txBody>
      </p:sp>
      <p:sp>
        <p:nvSpPr>
          <p:cNvPr id="24" name="正方形/長方形 23">
            <a:extLst>
              <a:ext uri="{FF2B5EF4-FFF2-40B4-BE49-F238E27FC236}">
                <a16:creationId xmlns:a16="http://schemas.microsoft.com/office/drawing/2014/main" id="{9BCC68FF-C184-1A09-E4AE-8735C0C2C94E}"/>
              </a:ext>
            </a:extLst>
          </p:cNvPr>
          <p:cNvSpPr/>
          <p:nvPr/>
        </p:nvSpPr>
        <p:spPr>
          <a:xfrm>
            <a:off x="1679944" y="5024845"/>
            <a:ext cx="7894268" cy="1690747"/>
          </a:xfrm>
          <a:prstGeom prst="rect">
            <a:avLst/>
          </a:prstGeom>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en-US" altLang="ja-JP" sz="1100" dirty="0">
                <a:solidFill>
                  <a:schemeClr val="tx1"/>
                </a:solidFill>
                <a:latin typeface="Meiryo UI" panose="020B0604030504040204" pitchFamily="50" charset="-128"/>
                <a:ea typeface="Meiryo UI" panose="020B0604030504040204" pitchFamily="50" charset="-128"/>
              </a:rPr>
              <a:t>Although it was assumed that the Business Unit VC would be used by businesses from different industries and sectors and that a common verification and data storage location such as a VDR (Verifiable Data Registry) was not necessary, we were able to confirm that by adding the Issuer’s public key to the Business Unit VC’s DID Document or Trusted List, verification of the digital signature can be performed with only the Business Unit VC.</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ja-JP" altLang="en-US" sz="1100" b="0" i="0" u="none" strike="noStrike" kern="1200" cap="none" spc="0" normalizeH="0" baseline="0" noProof="0">
                <a:ln>
                  <a:noFill/>
                </a:ln>
                <a:solidFill>
                  <a:schemeClr val="tx1"/>
                </a:solidFill>
                <a:effectLst/>
                <a:uLnTx/>
                <a:uFillTx/>
                <a:latin typeface="Meiryo UI" panose="020B0604030504040204" pitchFamily="50" charset="-128"/>
                <a:ea typeface="Meiryo UI" panose="020B0604030504040204" pitchFamily="50" charset="-128"/>
              </a:rPr>
              <a:t>During </a:t>
            </a:r>
            <a:r>
              <a:rPr kumimoji="1" lang="ja-JP" altLang="en-US" sz="11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the pilot demonstration </a:t>
            </a:r>
            <a:r>
              <a:rPr kumimoji="1" lang="ja-JP" altLang="en-US" sz="1100" b="0" i="0" u="none" strike="noStrike" kern="1200" cap="none" spc="0" normalizeH="0" baseline="0" noProof="0">
                <a:ln>
                  <a:noFill/>
                </a:ln>
                <a:solidFill>
                  <a:schemeClr val="tx1"/>
                </a:solidFill>
                <a:effectLst/>
                <a:uLnTx/>
                <a:uFillTx/>
                <a:latin typeface="Meiryo UI" panose="020B0604030504040204" pitchFamily="50" charset="-128"/>
                <a:ea typeface="Meiryo UI" panose="020B0604030504040204" pitchFamily="50" charset="-128"/>
              </a:rPr>
              <a:t>of </a:t>
            </a:r>
            <a:r>
              <a:rPr kumimoji="1" lang="en-US" altLang="ja-JP" sz="11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the B</a:t>
            </a:r>
            <a:r>
              <a:rPr kumimoji="1" lang="ja-JP" altLang="en-US" sz="1100" b="0" i="0" u="none" strike="noStrike" kern="1200" cap="none" spc="0" normalizeH="0" baseline="0" noProof="0">
                <a:ln>
                  <a:noFill/>
                </a:ln>
                <a:solidFill>
                  <a:schemeClr val="tx1"/>
                </a:solidFill>
                <a:effectLst/>
                <a:uLnTx/>
                <a:uFillTx/>
                <a:latin typeface="Meiryo UI" panose="020B0604030504040204" pitchFamily="50" charset="-128"/>
                <a:ea typeface="Meiryo UI" panose="020B0604030504040204" pitchFamily="50" charset="-128"/>
              </a:rPr>
              <a:t>usiness </a:t>
            </a:r>
            <a:r>
              <a:rPr kumimoji="1" lang="en-US" altLang="ja-JP" sz="11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Unit VC</a:t>
            </a:r>
            <a:r>
              <a:rPr kumimoji="1" lang="ja-JP" altLang="en-US" sz="1100" b="0" i="0" u="none" strike="noStrike" kern="1200" cap="none" spc="0" normalizeH="0" baseline="0" noProof="0">
                <a:ln>
                  <a:noFill/>
                </a:ln>
                <a:solidFill>
                  <a:schemeClr val="tx1"/>
                </a:solidFill>
                <a:effectLst/>
                <a:uLnTx/>
                <a:uFillTx/>
                <a:latin typeface="Meiryo UI" panose="020B0604030504040204" pitchFamily="50" charset="-128"/>
                <a:ea typeface="Meiryo UI" panose="020B0604030504040204" pitchFamily="50" charset="-128"/>
              </a:rPr>
              <a:t> </a:t>
            </a:r>
            <a:r>
              <a:rPr kumimoji="1" lang="ja-JP" altLang="en-US" sz="1100" dirty="0">
                <a:solidFill>
                  <a:schemeClr val="tx1"/>
                </a:solidFill>
                <a:latin typeface="Meiryo UI" panose="020B0604030504040204" pitchFamily="50" charset="-128"/>
                <a:ea typeface="Meiryo UI" panose="020B0604030504040204" pitchFamily="50" charset="-128"/>
              </a:rPr>
              <a:t>application and issuance in conjunction with the </a:t>
            </a:r>
            <a:r>
              <a:rPr kumimoji="1" lang="en-US" altLang="ja-JP" sz="11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Trusted Network PJ Phase </a:t>
            </a:r>
            <a:r>
              <a:rPr kumimoji="1" lang="ja-JP" altLang="en-US" sz="11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2 of the </a:t>
            </a:r>
            <a:r>
              <a:rPr kumimoji="1" lang="en-US" altLang="ja-JP" sz="11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Okinawa Open Laboratory </a:t>
            </a:r>
            <a:r>
              <a:rPr kumimoji="1" lang="ja-JP" altLang="en-US" sz="11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a:t>
            </a:r>
            <a:r>
              <a:rPr kumimoji="1" lang="en-US" altLang="ja-JP" sz="11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OOL</a:t>
            </a:r>
            <a:r>
              <a:rPr kumimoji="1" lang="ja-JP" altLang="en-US" sz="11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 we found that the transfer </a:t>
            </a:r>
            <a:r>
              <a:rPr kumimoji="1" lang="ja-JP" altLang="en-US" sz="1100" b="0" i="0" u="none" strike="noStrike" kern="1200" cap="none" spc="0" normalizeH="0" baseline="0" noProof="0">
                <a:ln>
                  <a:noFill/>
                </a:ln>
                <a:solidFill>
                  <a:schemeClr val="tx1"/>
                </a:solidFill>
                <a:effectLst/>
                <a:uLnTx/>
                <a:uFillTx/>
                <a:latin typeface="Meiryo UI" panose="020B0604030504040204" pitchFamily="50" charset="-128"/>
                <a:ea typeface="Meiryo UI" panose="020B0604030504040204" pitchFamily="50" charset="-128"/>
              </a:rPr>
              <a:t>of </a:t>
            </a:r>
            <a:r>
              <a:rPr kumimoji="1" lang="en-US" altLang="ja-JP" sz="11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the B</a:t>
            </a:r>
            <a:r>
              <a:rPr kumimoji="1" lang="ja-JP" altLang="en-US" sz="1100" b="0" i="0" u="none" strike="noStrike" kern="1200" cap="none" spc="0" normalizeH="0" baseline="0" noProof="0">
                <a:ln>
                  <a:noFill/>
                </a:ln>
                <a:solidFill>
                  <a:schemeClr val="tx1"/>
                </a:solidFill>
                <a:effectLst/>
                <a:uLnTx/>
                <a:uFillTx/>
                <a:latin typeface="Meiryo UI" panose="020B0604030504040204" pitchFamily="50" charset="-128"/>
                <a:ea typeface="Meiryo UI" panose="020B0604030504040204" pitchFamily="50" charset="-128"/>
              </a:rPr>
              <a:t>usiness </a:t>
            </a:r>
            <a:r>
              <a:rPr kumimoji="1" lang="en-US" altLang="ja-JP" sz="11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Unit</a:t>
            </a:r>
            <a:r>
              <a:rPr kumimoji="1" lang="ja-JP" altLang="en-US" sz="1100" b="0" i="0" u="none" strike="noStrike" kern="1200" cap="none" spc="0" normalizeH="0" baseline="0" noProof="0">
                <a:ln>
                  <a:noFill/>
                </a:ln>
                <a:solidFill>
                  <a:schemeClr val="tx1"/>
                </a:solidFill>
                <a:effectLst/>
                <a:uLnTx/>
                <a:uFillTx/>
                <a:latin typeface="Meiryo UI" panose="020B0604030504040204" pitchFamily="50" charset="-128"/>
                <a:ea typeface="Meiryo UI" panose="020B0604030504040204" pitchFamily="50" charset="-128"/>
              </a:rPr>
              <a:t> </a:t>
            </a:r>
            <a:r>
              <a:rPr kumimoji="1" lang="en-US" altLang="ja-JP" sz="11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VC did not </a:t>
            </a:r>
            <a:r>
              <a:rPr kumimoji="1" lang="ja-JP" altLang="en-US" sz="11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go as expected, so </a:t>
            </a:r>
            <a:r>
              <a:rPr kumimoji="1" lang="ja-JP" altLang="en-US" sz="1100" b="0" i="0" u="none" strike="noStrike" kern="1200" cap="none" spc="0" normalizeH="0" baseline="0" noProof="0">
                <a:ln>
                  <a:noFill/>
                </a:ln>
                <a:solidFill>
                  <a:schemeClr val="tx1"/>
                </a:solidFill>
                <a:effectLst/>
                <a:uLnTx/>
                <a:uFillTx/>
                <a:latin typeface="Meiryo UI" panose="020B0604030504040204" pitchFamily="50" charset="-128"/>
                <a:ea typeface="Meiryo UI" panose="020B0604030504040204" pitchFamily="50" charset="-128"/>
              </a:rPr>
              <a:t>we revised </a:t>
            </a:r>
            <a:r>
              <a:rPr kumimoji="1" lang="ja-JP" altLang="en-US" sz="11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the explanations</a:t>
            </a:r>
            <a:r>
              <a:rPr kumimoji="1" lang="ja-JP" altLang="en-US" sz="1100" b="0" i="0" u="none" strike="noStrike" kern="1200" cap="none" spc="0" normalizeH="0" baseline="0" noProof="0">
                <a:ln>
                  <a:noFill/>
                </a:ln>
                <a:solidFill>
                  <a:schemeClr val="tx1"/>
                </a:solidFill>
                <a:effectLst/>
                <a:uLnTx/>
                <a:uFillTx/>
                <a:latin typeface="Meiryo UI" panose="020B0604030504040204" pitchFamily="50" charset="-128"/>
                <a:ea typeface="Meiryo UI" panose="020B0604030504040204" pitchFamily="50" charset="-128"/>
              </a:rPr>
              <a:t>. </a:t>
            </a:r>
            <a:r>
              <a:rPr kumimoji="1" lang="en-US" altLang="ja-JP" sz="11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From this, we learned that there is some difficulty in understanding and communicating </a:t>
            </a:r>
            <a:r>
              <a:rPr kumimoji="1" lang="ja-JP" altLang="en-US" sz="1100" b="0" i="0" u="none" strike="noStrike" kern="1200" cap="none" spc="0" normalizeH="0" baseline="0" noProof="0">
                <a:ln>
                  <a:noFill/>
                </a:ln>
                <a:solidFill>
                  <a:schemeClr val="tx1"/>
                </a:solidFill>
                <a:effectLst/>
                <a:uLnTx/>
                <a:uFillTx/>
                <a:latin typeface="Meiryo UI" panose="020B0604030504040204" pitchFamily="50" charset="-128"/>
                <a:ea typeface="Meiryo UI" panose="020B0604030504040204" pitchFamily="50" charset="-128"/>
              </a:rPr>
              <a:t>the </a:t>
            </a:r>
            <a:r>
              <a:rPr kumimoji="1" lang="en-US" altLang="ja-JP" sz="11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DID/VC </a:t>
            </a:r>
            <a:r>
              <a:rPr kumimoji="1" lang="ja-JP" altLang="en-US" sz="11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specifications </a:t>
            </a:r>
            <a:r>
              <a:rPr kumimoji="1" lang="ja-JP" altLang="en-US" sz="1100" b="0" i="0" u="none" strike="noStrike" kern="1200" cap="none" spc="0" normalizeH="0" baseline="0" noProof="0">
                <a:ln>
                  <a:noFill/>
                </a:ln>
                <a:solidFill>
                  <a:schemeClr val="tx1"/>
                </a:solidFill>
                <a:effectLst/>
                <a:uLnTx/>
                <a:uFillTx/>
                <a:latin typeface="Meiryo UI" panose="020B0604030504040204" pitchFamily="50" charset="-128"/>
                <a:ea typeface="Meiryo UI" panose="020B0604030504040204" pitchFamily="50" charset="-128"/>
              </a:rPr>
              <a:t>when </a:t>
            </a:r>
            <a:r>
              <a:rPr kumimoji="1" lang="en-US" altLang="ja-JP" sz="1100" dirty="0">
                <a:solidFill>
                  <a:schemeClr val="tx1"/>
                </a:solidFill>
                <a:latin typeface="Meiryo UI" panose="020B0604030504040204" pitchFamily="50" charset="-128"/>
                <a:ea typeface="Meiryo UI" panose="020B0604030504040204" pitchFamily="50" charset="-128"/>
              </a:rPr>
              <a:t>connecting</a:t>
            </a:r>
            <a:r>
              <a:rPr kumimoji="1" lang="ja-JP" altLang="en-US" sz="1100" b="0" i="0" u="none" strike="noStrike" kern="1200" cap="none" spc="0" normalizeH="0" baseline="0" noProof="0">
                <a:ln>
                  <a:noFill/>
                </a:ln>
                <a:solidFill>
                  <a:schemeClr val="tx1"/>
                </a:solidFill>
                <a:effectLst/>
                <a:uLnTx/>
                <a:uFillTx/>
                <a:latin typeface="Meiryo UI" panose="020B0604030504040204" pitchFamily="50" charset="-128"/>
                <a:ea typeface="Meiryo UI" panose="020B0604030504040204" pitchFamily="50" charset="-128"/>
              </a:rPr>
              <a:t> </a:t>
            </a:r>
            <a:r>
              <a:rPr kumimoji="1" lang="ja-JP" altLang="en-US" sz="11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the </a:t>
            </a:r>
            <a:r>
              <a:rPr kumimoji="1" lang="en-US" altLang="ja-JP" sz="11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Digital </a:t>
            </a:r>
            <a:r>
              <a:rPr kumimoji="1" lang="en-US" altLang="ja-JP" sz="1100" dirty="0">
                <a:solidFill>
                  <a:schemeClr val="tx1"/>
                </a:solidFill>
                <a:latin typeface="Meiryo UI" panose="020B0604030504040204" pitchFamily="50" charset="-128"/>
                <a:ea typeface="Meiryo UI" panose="020B0604030504040204" pitchFamily="50" charset="-128"/>
              </a:rPr>
              <a:t>Certificate Organization</a:t>
            </a:r>
            <a:r>
              <a:rPr kumimoji="1" lang="ja-JP" altLang="en-US" sz="1100" b="0" i="0" u="none" strike="noStrike" kern="1200" cap="none" spc="0" normalizeH="0" baseline="0" noProof="0">
                <a:ln>
                  <a:noFill/>
                </a:ln>
                <a:solidFill>
                  <a:schemeClr val="tx1"/>
                </a:solidFill>
                <a:effectLst/>
                <a:uLnTx/>
                <a:uFillTx/>
                <a:latin typeface="Meiryo UI" panose="020B0604030504040204" pitchFamily="50" charset="-128"/>
                <a:ea typeface="Meiryo UI" panose="020B0604030504040204" pitchFamily="50" charset="-128"/>
              </a:rPr>
              <a:t> </a:t>
            </a:r>
            <a:r>
              <a:rPr kumimoji="1" lang="ja-JP" altLang="en-US" sz="11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and the system of the </a:t>
            </a:r>
            <a:r>
              <a:rPr kumimoji="1" lang="ja-JP" altLang="en-US" sz="1100" b="0" i="0" u="none" strike="noStrike" kern="1200" cap="none" spc="0" normalizeH="0" baseline="0" noProof="0">
                <a:ln>
                  <a:noFill/>
                </a:ln>
                <a:solidFill>
                  <a:schemeClr val="tx1"/>
                </a:solidFill>
                <a:effectLst/>
                <a:uLnTx/>
                <a:uFillTx/>
                <a:latin typeface="Meiryo UI" panose="020B0604030504040204" pitchFamily="50" charset="-128"/>
                <a:ea typeface="Meiryo UI" panose="020B0604030504040204" pitchFamily="50" charset="-128"/>
              </a:rPr>
              <a:t>business </a:t>
            </a:r>
            <a:r>
              <a:rPr kumimoji="1" lang="en-US" altLang="ja-JP" sz="1100" dirty="0">
                <a:solidFill>
                  <a:schemeClr val="tx1"/>
                </a:solidFill>
                <a:latin typeface="Meiryo UI" panose="020B0604030504040204" pitchFamily="50" charset="-128"/>
                <a:ea typeface="Meiryo UI" panose="020B0604030504040204" pitchFamily="50" charset="-128"/>
              </a:rPr>
              <a:t>unit</a:t>
            </a:r>
            <a:r>
              <a:rPr kumimoji="1" lang="ja-JP" altLang="en-US" sz="1100" b="0" i="0" u="none" strike="noStrike" kern="1200" cap="none" spc="0" normalizeH="0" baseline="0" noProof="0">
                <a:ln>
                  <a:noFill/>
                </a:ln>
                <a:solidFill>
                  <a:schemeClr val="tx1"/>
                </a:solidFill>
                <a:effectLst/>
                <a:uLnTx/>
                <a:uFillTx/>
                <a:latin typeface="Meiryo UI" panose="020B0604030504040204" pitchFamily="50" charset="-128"/>
                <a:ea typeface="Meiryo UI" panose="020B0604030504040204" pitchFamily="50" charset="-128"/>
              </a:rPr>
              <a:t> </a:t>
            </a:r>
            <a:r>
              <a:rPr kumimoji="1" lang="ja-JP" altLang="en-US" sz="11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with the </a:t>
            </a:r>
            <a:r>
              <a:rPr kumimoji="1" lang="en-US" altLang="ja-JP" sz="11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API.</a:t>
            </a:r>
          </a:p>
        </p:txBody>
      </p:sp>
      <p:sp>
        <p:nvSpPr>
          <p:cNvPr id="25" name="正方形/長方形 24">
            <a:extLst>
              <a:ext uri="{FF2B5EF4-FFF2-40B4-BE49-F238E27FC236}">
                <a16:creationId xmlns:a16="http://schemas.microsoft.com/office/drawing/2014/main" id="{925D2B6F-6B7A-18F9-C7AD-081A96DB554A}"/>
              </a:ext>
            </a:extLst>
          </p:cNvPr>
          <p:cNvSpPr/>
          <p:nvPr/>
        </p:nvSpPr>
        <p:spPr>
          <a:xfrm>
            <a:off x="1679945" y="3394165"/>
            <a:ext cx="7894268" cy="1504002"/>
          </a:xfrm>
          <a:prstGeom prst="rect">
            <a:avLst/>
          </a:prstGeom>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ja-JP" altLang="en-US" sz="11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The outline of the standard was prepared for the international standardization of "Business </a:t>
            </a:r>
            <a:r>
              <a:rPr kumimoji="1" lang="en-US" altLang="ja-JP" sz="11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Unit</a:t>
            </a:r>
            <a:r>
              <a:rPr kumimoji="1" lang="ja-JP" altLang="en-US" sz="11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 </a:t>
            </a:r>
            <a:r>
              <a:rPr kumimoji="1" lang="en-US" altLang="ja-JP" sz="1100" dirty="0">
                <a:solidFill>
                  <a:schemeClr val="tx1"/>
                </a:solidFill>
                <a:latin typeface="Meiryo UI" panose="020B0604030504040204" pitchFamily="50" charset="-128"/>
                <a:ea typeface="Meiryo UI" panose="020B0604030504040204" pitchFamily="50" charset="-128"/>
              </a:rPr>
              <a:t>I</a:t>
            </a:r>
            <a:r>
              <a:rPr kumimoji="1" lang="en-US" altLang="ja-JP" sz="1100" b="0" i="0" u="none" strike="noStrike" kern="1200" cap="none" spc="0" normalizeH="0" baseline="0" noProof="0" dirty="0" err="1">
                <a:ln>
                  <a:noFill/>
                </a:ln>
                <a:solidFill>
                  <a:schemeClr val="tx1"/>
                </a:solidFill>
                <a:effectLst/>
                <a:uLnTx/>
                <a:uFillTx/>
                <a:latin typeface="Meiryo UI" panose="020B0604030504040204" pitchFamily="50" charset="-128"/>
                <a:ea typeface="Meiryo UI" panose="020B0604030504040204" pitchFamily="50" charset="-128"/>
              </a:rPr>
              <a:t>dentity</a:t>
            </a:r>
            <a:r>
              <a:rPr kumimoji="1" lang="ja-JP" altLang="en-US" sz="11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 and its Digital </a:t>
            </a:r>
            <a:r>
              <a:rPr kumimoji="1" lang="en-US" altLang="ja-JP" sz="11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Certification</a:t>
            </a:r>
            <a:r>
              <a:rPr kumimoji="1" lang="ja-JP" altLang="en-US" sz="11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 and </a:t>
            </a:r>
            <a:r>
              <a:rPr kumimoji="1" lang="en-US" altLang="ja-JP" sz="11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it was </a:t>
            </a:r>
            <a:r>
              <a:rPr kumimoji="1" lang="ja-JP" altLang="en-US" sz="11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explained to the Japanese Standards Association and the </a:t>
            </a:r>
            <a:r>
              <a:rPr kumimoji="1" lang="en-US" altLang="ja-JP" sz="11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ISO/TC292 </a:t>
            </a:r>
            <a:r>
              <a:rPr kumimoji="1" lang="ja-JP" altLang="en-US" sz="11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National Committee. Subsequently, it was presented at the </a:t>
            </a:r>
            <a:r>
              <a:rPr kumimoji="1" lang="en-US" altLang="ja-JP" sz="11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ISO/TC292 </a:t>
            </a:r>
            <a:r>
              <a:rPr kumimoji="1" lang="ja-JP" altLang="en-US" sz="11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International </a:t>
            </a:r>
            <a:r>
              <a:rPr kumimoji="1" lang="en-US" altLang="ja-JP" sz="1100" dirty="0">
                <a:solidFill>
                  <a:schemeClr val="tx1"/>
                </a:solidFill>
                <a:latin typeface="Meiryo UI" panose="020B0604030504040204" pitchFamily="50" charset="-128"/>
                <a:ea typeface="Meiryo UI" panose="020B0604030504040204" pitchFamily="50" charset="-128"/>
              </a:rPr>
              <a:t>Co</a:t>
            </a:r>
            <a:r>
              <a:rPr kumimoji="1" lang="en-US" altLang="ja-JP" sz="1100" b="0" i="0" u="none" strike="noStrike" kern="1200" cap="none" spc="0" normalizeH="0" baseline="0" noProof="0" dirty="0" err="1">
                <a:ln>
                  <a:noFill/>
                </a:ln>
                <a:solidFill>
                  <a:schemeClr val="tx1"/>
                </a:solidFill>
                <a:effectLst/>
                <a:uLnTx/>
                <a:uFillTx/>
                <a:latin typeface="Meiryo UI" panose="020B0604030504040204" pitchFamily="50" charset="-128"/>
                <a:ea typeface="Meiryo UI" panose="020B0604030504040204" pitchFamily="50" charset="-128"/>
              </a:rPr>
              <a:t>mmittee</a:t>
            </a:r>
            <a:r>
              <a:rPr kumimoji="1" lang="ja-JP" altLang="en-US" sz="11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 in </a:t>
            </a:r>
            <a:r>
              <a:rPr kumimoji="1" lang="en-US" altLang="ja-JP" sz="11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October 2023</a:t>
            </a:r>
            <a:r>
              <a:rPr kumimoji="1" lang="ja-JP" altLang="en-US" sz="11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 paving the way for the next step, the </a:t>
            </a:r>
            <a:r>
              <a:rPr kumimoji="1" lang="en-US" altLang="ja-JP" sz="11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NP </a:t>
            </a:r>
            <a:r>
              <a:rPr kumimoji="1" lang="ja-JP" altLang="en-US" sz="11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proposal.</a:t>
            </a:r>
            <a:endParaRPr kumimoji="1" lang="en-US" altLang="ja-JP" sz="11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ja-JP" altLang="en-US" sz="11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A pilot demonstration </a:t>
            </a:r>
            <a:r>
              <a:rPr kumimoji="1" lang="ja-JP" altLang="en-US" sz="1100" dirty="0">
                <a:solidFill>
                  <a:schemeClr val="tx1"/>
                </a:solidFill>
                <a:latin typeface="Meiryo UI" panose="020B0604030504040204" pitchFamily="50" charset="-128"/>
                <a:ea typeface="Meiryo UI" panose="020B0604030504040204" pitchFamily="50" charset="-128"/>
              </a:rPr>
              <a:t>was </a:t>
            </a:r>
            <a:r>
              <a:rPr kumimoji="1" lang="ja-JP" altLang="en-US" sz="11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conducted in conjunction with </a:t>
            </a:r>
            <a:r>
              <a:rPr kumimoji="1" lang="en-US" altLang="ja-JP" sz="11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Okinawa Open Laboratory </a:t>
            </a:r>
            <a:r>
              <a:rPr kumimoji="1" lang="ja-JP" altLang="en-US" sz="11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a:t>
            </a:r>
            <a:r>
              <a:rPr kumimoji="1" lang="en-US" altLang="ja-JP" sz="11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OOL</a:t>
            </a:r>
            <a:r>
              <a:rPr kumimoji="1" lang="ja-JP" altLang="en-US" sz="11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 </a:t>
            </a:r>
            <a:r>
              <a:rPr kumimoji="1" lang="en-US" altLang="ja-JP" sz="11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Trusted Network PJ Phase </a:t>
            </a:r>
            <a:r>
              <a:rPr kumimoji="1" lang="ja-JP" altLang="en-US" sz="11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2.</a:t>
            </a:r>
            <a:endParaRPr kumimoji="1" lang="en-US" altLang="ja-JP" sz="1100" dirty="0">
              <a:solidFill>
                <a:schemeClr val="tx1"/>
              </a:solidFill>
              <a:latin typeface="Meiryo UI" panose="020B0604030504040204" pitchFamily="50" charset="-128"/>
              <a:ea typeface="Meiryo UI" panose="020B0604030504040204" pitchFamily="50" charset="-128"/>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ja-JP" altLang="en-US" sz="11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A committee established in the Internet </a:t>
            </a:r>
            <a:r>
              <a:rPr kumimoji="1" lang="en-US" altLang="ja-JP" sz="11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Association</a:t>
            </a:r>
            <a:r>
              <a:rPr kumimoji="1" lang="ja-JP" altLang="en-US" sz="11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 </a:t>
            </a:r>
            <a:r>
              <a:rPr kumimoji="1" lang="en-US" altLang="ja-JP" sz="11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OIC </a:t>
            </a:r>
            <a:r>
              <a:rPr kumimoji="1" lang="ja-JP" altLang="en-US" sz="11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received feedback </a:t>
            </a:r>
            <a:r>
              <a:rPr kumimoji="1" lang="en-US" altLang="ja-JP" sz="1100" dirty="0">
                <a:solidFill>
                  <a:schemeClr val="tx1"/>
                </a:solidFill>
                <a:latin typeface="Meiryo UI" panose="020B0604030504040204" pitchFamily="50" charset="-128"/>
                <a:ea typeface="Meiryo UI" panose="020B0604030504040204" pitchFamily="50" charset="-128"/>
              </a:rPr>
              <a:t>about</a:t>
            </a:r>
            <a:r>
              <a:rPr kumimoji="1" lang="ja-JP" altLang="en-US" sz="11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 the demonstration prototype system from the users' perspective.</a:t>
            </a:r>
          </a:p>
        </p:txBody>
      </p:sp>
    </p:spTree>
    <p:extLst>
      <p:ext uri="{BB962C8B-B14F-4D97-AF65-F5344CB8AC3E}">
        <p14:creationId xmlns:p14="http://schemas.microsoft.com/office/powerpoint/2010/main" val="320832618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E4P_STYLE_ID" val="35e8e40f-b990-41de-a0fc-543397efce71"/>
  <p:tag name="EE4P_LANGUAGE_ID" val="1041"/>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DT Template_A4_J_202201">
  <a:themeElements>
    <a:clrScheme name="DT">
      <a:dk1>
        <a:sysClr val="windowText" lastClr="000000"/>
      </a:dk1>
      <a:lt1>
        <a:sysClr val="window" lastClr="FFFFFF"/>
      </a:lt1>
      <a:dk2>
        <a:srgbClr val="53565A"/>
      </a:dk2>
      <a:lt2>
        <a:srgbClr val="D0D0CE"/>
      </a:lt2>
      <a:accent1>
        <a:srgbClr val="86BC25"/>
      </a:accent1>
      <a:accent2>
        <a:srgbClr val="43B02A"/>
      </a:accent2>
      <a:accent3>
        <a:srgbClr val="26890D"/>
      </a:accent3>
      <a:accent4>
        <a:srgbClr val="046A38"/>
      </a:accent4>
      <a:accent5>
        <a:srgbClr val="0D8390"/>
      </a:accent5>
      <a:accent6>
        <a:srgbClr val="007CB0"/>
      </a:accent6>
      <a:hlink>
        <a:srgbClr val="00A3E0"/>
      </a:hlink>
      <a:folHlink>
        <a:srgbClr val="7F7F7F"/>
      </a:folHlink>
    </a:clrScheme>
    <a:fontScheme name="DT">
      <a:majorFont>
        <a:latin typeface="Calibri"/>
        <a:ea typeface="Yu Gothic UI"/>
        <a:cs typeface=""/>
      </a:majorFont>
      <a:minorFont>
        <a:latin typeface="Calibri Light"/>
        <a:ea typeface="Yu Gothic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rgbClr val="BBBCBC"/>
        </a:solidFill>
        <a:ln w="12700" algn="ctr">
          <a:solidFill>
            <a:srgbClr val="BBBCBC"/>
          </a:solidFill>
          <a:miter lim="800000"/>
          <a:headEnd/>
          <a:tailEnd/>
        </a:ln>
      </a:spPr>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defRPr kumimoji="1" sz="1200" b="0" i="0" u="none" strike="noStrike" kern="1200" cap="none" spc="0" normalizeH="0" baseline="0" noProof="0" dirty="0" smtClean="0">
            <a:ln>
              <a:noFill/>
            </a:ln>
            <a:solidFill>
              <a:prstClr val="black"/>
            </a:solidFill>
            <a:effectLst/>
            <a:uLnTx/>
            <a:uFillTx/>
            <a:latin typeface="+mn-lt"/>
            <a:ea typeface="+mn-ea"/>
            <a:cs typeface="+mn-cs"/>
          </a:defRPr>
        </a:defPPr>
      </a:lstStyle>
    </a:spDef>
    <a:lnDef>
      <a:spPr bwMode="gray">
        <a:ln w="12700">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none" lIns="0" tIns="0" rIns="0" bIns="0" rtlCol="0">
        <a:spAutoFit/>
      </a:bodyPr>
      <a:lstStyle>
        <a:defPPr marL="0" marR="0" indent="0" algn="l" defTabSz="990564" rtl="0" eaLnBrk="1" fontAlgn="auto" latinLnBrk="0" hangingPunct="1">
          <a:lnSpc>
            <a:spcPct val="100000"/>
          </a:lnSpc>
          <a:spcBef>
            <a:spcPts val="0"/>
          </a:spcBef>
          <a:spcAft>
            <a:spcPts val="0"/>
          </a:spcAft>
          <a:buClrTx/>
          <a:buSzPct val="100000"/>
          <a:buFont typeface="Wingdings" panose="05000000000000000000" pitchFamily="2" charset="2"/>
          <a:buNone/>
          <a:tabLst/>
          <a:defRPr kumimoji="1" sz="1200" b="0" i="0" u="none" strike="noStrike" kern="1200" cap="none" spc="0" normalizeH="0" baseline="0" noProof="0" dirty="0" smtClean="0">
            <a:ln>
              <a:noFill/>
            </a:ln>
            <a:solidFill>
              <a:prstClr val="black"/>
            </a:solidFill>
            <a:effectLst/>
            <a:uLnTx/>
            <a:uFillTx/>
            <a:latin typeface="+mn-lt"/>
            <a:ea typeface="+mn-ea"/>
            <a:cs typeface="+mn-cs"/>
          </a:defRPr>
        </a:defPPr>
      </a:lstStyle>
    </a:txDef>
  </a:objectDefaults>
  <a:extraClrSchemeLst/>
  <a:custClrLst>
    <a:custClr name="Green 7">
      <a:srgbClr val="2C5234"/>
    </a:custClr>
    <a:custClr name="Green 6">
      <a:srgbClr val="046A38"/>
    </a:custClr>
    <a:custClr name="Green 5">
      <a:srgbClr val="009A44"/>
    </a:custClr>
    <a:custClr name="Green 4">
      <a:srgbClr val="43B02A"/>
    </a:custClr>
    <a:custClr name="Deloitte Green">
      <a:srgbClr val="86BC25"/>
    </a:custClr>
    <a:custClr name="Green 2">
      <a:srgbClr val="C4D600"/>
    </a:custClr>
    <a:custClr name="Green 1">
      <a:srgbClr val="E3E48D"/>
    </a:custClr>
    <a:custClr name="Teal 7">
      <a:srgbClr val="004F59"/>
    </a:custClr>
    <a:custClr name="Teal 6">
      <a:srgbClr val="007680"/>
    </a:custClr>
    <a:custClr name="Teal 5">
      <a:srgbClr val="0097A9"/>
    </a:custClr>
    <a:custClr name="Teal 4">
      <a:srgbClr val="00ABAB"/>
    </a:custClr>
    <a:custClr name="Teal 3">
      <a:srgbClr val="6FC2B4"/>
    </a:custClr>
    <a:custClr name="Teal 2">
      <a:srgbClr val="9DD4CF"/>
    </a:custClr>
    <a:custClr name="Teal 1">
      <a:srgbClr val="DDEFE8"/>
    </a:custClr>
    <a:custClr name="Blue 7">
      <a:srgbClr val="041E42"/>
    </a:custClr>
    <a:custClr name="Blue 6">
      <a:srgbClr val="012169"/>
    </a:custClr>
    <a:custClr name="Blue 5">
      <a:srgbClr val="005587"/>
    </a:custClr>
    <a:custClr name="Blue 4">
      <a:srgbClr val="0076A8"/>
    </a:custClr>
    <a:custClr name="Blue 3">
      <a:srgbClr val="00A3E0"/>
    </a:custClr>
    <a:custClr name="Blue 2">
      <a:srgbClr val="62B5E5"/>
    </a:custClr>
    <a:custClr name="Blue 1">
      <a:srgbClr val="A0DCFF"/>
    </a:custClr>
    <a:custClr name="Cool Gray 11">
      <a:srgbClr val="53565A"/>
    </a:custClr>
    <a:custClr name="Cool Gray 10">
      <a:srgbClr val="63666A"/>
    </a:custClr>
    <a:custClr name="Cool Gray 9">
      <a:srgbClr val="75787B"/>
    </a:custClr>
    <a:custClr name="Cool Gray 7">
      <a:srgbClr val="97999B"/>
    </a:custClr>
    <a:custClr name="Cool Gray 6">
      <a:srgbClr val="A7A8AA"/>
    </a:custClr>
    <a:custClr name="Cool Gray 4">
      <a:srgbClr val="BBBCBC"/>
    </a:custClr>
    <a:custClr name="Cool Gray 2">
      <a:srgbClr val="D0D0CE"/>
    </a:custClr>
    <a:custClr name="White">
      <a:srgbClr val="FFFFFF"/>
    </a:custClr>
    <a:custClr name="Black">
      <a:srgbClr val="000000"/>
    </a:custClr>
    <a:custClr name="Red">
      <a:srgbClr val="DA291C"/>
    </a:custClr>
    <a:custClr name="Orange">
      <a:srgbClr val="ED8B00"/>
    </a:custClr>
    <a:custClr name="Yellow">
      <a:srgbClr val="FFCD00"/>
    </a:custClr>
  </a:custClrLst>
  <a:extLst>
    <a:ext uri="{05A4C25C-085E-4340-85A3-A5531E510DB2}">
      <thm15:themeFamily xmlns:thm15="http://schemas.microsoft.com/office/thememl/2012/main" name="DT Template_short.pptx" id="{52AA5A50-534E-4FF2-A9C6-60384768A59E}" vid="{85CCAD22-7E6D-4231-9414-B57367F235CD}"/>
    </a:ext>
  </a:extLst>
</a:theme>
</file>

<file path=ppt/theme/theme2.xml><?xml version="1.0" encoding="utf-8"?>
<a:theme xmlns:a="http://schemas.openxmlformats.org/drawingml/2006/main" name="DT Template_A4_J_202201_補足版">
  <a:themeElements>
    <a:clrScheme name="DT">
      <a:dk1>
        <a:sysClr val="windowText" lastClr="000000"/>
      </a:dk1>
      <a:lt1>
        <a:sysClr val="window" lastClr="FFFFFF"/>
      </a:lt1>
      <a:dk2>
        <a:srgbClr val="53565A"/>
      </a:dk2>
      <a:lt2>
        <a:srgbClr val="D0D0CE"/>
      </a:lt2>
      <a:accent1>
        <a:srgbClr val="86BC25"/>
      </a:accent1>
      <a:accent2>
        <a:srgbClr val="43B02A"/>
      </a:accent2>
      <a:accent3>
        <a:srgbClr val="26890D"/>
      </a:accent3>
      <a:accent4>
        <a:srgbClr val="046A38"/>
      </a:accent4>
      <a:accent5>
        <a:srgbClr val="0D8390"/>
      </a:accent5>
      <a:accent6>
        <a:srgbClr val="007CB0"/>
      </a:accent6>
      <a:hlink>
        <a:srgbClr val="00A3E0"/>
      </a:hlink>
      <a:folHlink>
        <a:srgbClr val="7F7F7F"/>
      </a:folHlink>
    </a:clrScheme>
    <a:fontScheme name="DT">
      <a:majorFont>
        <a:latin typeface="Calibri"/>
        <a:ea typeface="Yu Gothic UI"/>
        <a:cs typeface=""/>
      </a:majorFont>
      <a:minorFont>
        <a:latin typeface="Calibri Light"/>
        <a:ea typeface="Yu Gothic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rgbClr val="BBBCBC"/>
        </a:solidFill>
        <a:ln w="12700" algn="ctr">
          <a:solidFill>
            <a:srgbClr val="BBBCBC"/>
          </a:solidFill>
          <a:miter lim="800000"/>
          <a:headEnd/>
          <a:tailEnd/>
        </a:ln>
      </a:spPr>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defRPr kumimoji="1" sz="1200" b="0" i="0" u="none" strike="noStrike" kern="1200" cap="none" spc="0" normalizeH="0" baseline="0" noProof="0" dirty="0" smtClean="0">
            <a:ln>
              <a:noFill/>
            </a:ln>
            <a:solidFill>
              <a:prstClr val="black"/>
            </a:solidFill>
            <a:effectLst/>
            <a:uLnTx/>
            <a:uFillTx/>
            <a:latin typeface="+mn-lt"/>
            <a:ea typeface="+mn-ea"/>
            <a:cs typeface="+mn-cs"/>
          </a:defRPr>
        </a:defPPr>
      </a:lstStyle>
    </a:spDef>
    <a:lnDef>
      <a:spPr bwMode="gray">
        <a:ln w="12700">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none" lIns="0" tIns="0" rIns="0" bIns="0" rtlCol="0">
        <a:spAutoFit/>
      </a:bodyPr>
      <a:lstStyle>
        <a:defPPr marL="0" marR="0" indent="0" algn="l" defTabSz="990564" rtl="0" eaLnBrk="1" fontAlgn="auto" latinLnBrk="0" hangingPunct="1">
          <a:lnSpc>
            <a:spcPct val="100000"/>
          </a:lnSpc>
          <a:spcBef>
            <a:spcPts val="0"/>
          </a:spcBef>
          <a:spcAft>
            <a:spcPts val="0"/>
          </a:spcAft>
          <a:buClrTx/>
          <a:buSzPct val="100000"/>
          <a:buFont typeface="Wingdings" panose="05000000000000000000" pitchFamily="2" charset="2"/>
          <a:buNone/>
          <a:tabLst/>
          <a:defRPr kumimoji="1" sz="1200" b="0" i="0" u="none" strike="noStrike" kern="1200" cap="none" spc="0" normalizeH="0" baseline="0" noProof="0" dirty="0" smtClean="0">
            <a:ln>
              <a:noFill/>
            </a:ln>
            <a:solidFill>
              <a:prstClr val="black"/>
            </a:solidFill>
            <a:effectLst/>
            <a:uLnTx/>
            <a:uFillTx/>
            <a:latin typeface="+mn-lt"/>
            <a:ea typeface="+mn-ea"/>
            <a:cs typeface="+mn-cs"/>
          </a:defRPr>
        </a:defPPr>
      </a:lstStyle>
    </a:txDef>
  </a:objectDefaults>
  <a:extraClrSchemeLst/>
  <a:custClrLst>
    <a:custClr name="Green 7">
      <a:srgbClr val="2C5234"/>
    </a:custClr>
    <a:custClr name="Green 6">
      <a:srgbClr val="046A38"/>
    </a:custClr>
    <a:custClr name="Green 5">
      <a:srgbClr val="009A44"/>
    </a:custClr>
    <a:custClr name="Green 4">
      <a:srgbClr val="43B02A"/>
    </a:custClr>
    <a:custClr name="Deloitte Green">
      <a:srgbClr val="86BC25"/>
    </a:custClr>
    <a:custClr name="Green 2">
      <a:srgbClr val="C4D600"/>
    </a:custClr>
    <a:custClr name="Green 1">
      <a:srgbClr val="E3E48D"/>
    </a:custClr>
    <a:custClr name="Teal 7">
      <a:srgbClr val="004F59"/>
    </a:custClr>
    <a:custClr name="Teal 6">
      <a:srgbClr val="007680"/>
    </a:custClr>
    <a:custClr name="Teal 5">
      <a:srgbClr val="0097A9"/>
    </a:custClr>
    <a:custClr name="Teal 4">
      <a:srgbClr val="00ABAB"/>
    </a:custClr>
    <a:custClr name="Teal 3">
      <a:srgbClr val="6FC2B4"/>
    </a:custClr>
    <a:custClr name="Teal 2">
      <a:srgbClr val="9DD4CF"/>
    </a:custClr>
    <a:custClr name="Teal 1">
      <a:srgbClr val="DDEFE8"/>
    </a:custClr>
    <a:custClr name="Blue 7">
      <a:srgbClr val="041E42"/>
    </a:custClr>
    <a:custClr name="Blue 6">
      <a:srgbClr val="012169"/>
    </a:custClr>
    <a:custClr name="Blue 5">
      <a:srgbClr val="005587"/>
    </a:custClr>
    <a:custClr name="Blue 4">
      <a:srgbClr val="0076A8"/>
    </a:custClr>
    <a:custClr name="Blue 3">
      <a:srgbClr val="00A3E0"/>
    </a:custClr>
    <a:custClr name="Blue 2">
      <a:srgbClr val="62B5E5"/>
    </a:custClr>
    <a:custClr name="Blue 1">
      <a:srgbClr val="A0DCFF"/>
    </a:custClr>
    <a:custClr name="Cool Gray 11">
      <a:srgbClr val="53565A"/>
    </a:custClr>
    <a:custClr name="Cool Gray 10">
      <a:srgbClr val="63666A"/>
    </a:custClr>
    <a:custClr name="Cool Gray 9">
      <a:srgbClr val="75787B"/>
    </a:custClr>
    <a:custClr name="Cool Gray 7">
      <a:srgbClr val="97999B"/>
    </a:custClr>
    <a:custClr name="Cool Gray 6">
      <a:srgbClr val="A7A8AA"/>
    </a:custClr>
    <a:custClr name="Cool Gray 4">
      <a:srgbClr val="BBBCBC"/>
    </a:custClr>
    <a:custClr name="Cool Gray 2">
      <a:srgbClr val="D0D0CE"/>
    </a:custClr>
    <a:custClr name="White">
      <a:srgbClr val="FFFFFF"/>
    </a:custClr>
    <a:custClr name="Black">
      <a:srgbClr val="000000"/>
    </a:custClr>
    <a:custClr name="Red">
      <a:srgbClr val="DA291C"/>
    </a:custClr>
    <a:custClr name="Orange">
      <a:srgbClr val="ED8B00"/>
    </a:custClr>
    <a:custClr name="Yellow">
      <a:srgbClr val="FFCD00"/>
    </a:custClr>
  </a:custClrLst>
  <a:extLst>
    <a:ext uri="{05A4C25C-085E-4340-85A3-A5531E510DB2}">
      <thm15:themeFamily xmlns:thm15="http://schemas.microsoft.com/office/thememl/2012/main" name="DT Template_short.pptx" id="{52AA5A50-534E-4FF2-A9C6-60384768A59E}" vid="{EED4BD06-167B-411A-9FD1-45F88793FDF7}"/>
    </a:ext>
  </a:extLst>
</a:theme>
</file>

<file path=ppt/theme/theme3.xml><?xml version="1.0" encoding="utf-8"?>
<a:theme xmlns:a="http://schemas.openxmlformats.org/drawingml/2006/main" name="コンテンツ_Light">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C97799C5-0B34-476C-8164-9C29E7589C3D}"/>
    </a:ext>
  </a:ext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ff5bdd6e-cdf8-469d-93d0-f7a8c007309d" xsi:nil="true"/>
    <lcf76f155ced4ddcb4097134ff3c332f xmlns="b8d61b6e-2b10-43a3-a2ce-3f7d4d0c929e">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A9B6F9B428D7634495880DE4F0D8D879" ma:contentTypeVersion="12" ma:contentTypeDescription="新しいドキュメントを作成します。" ma:contentTypeScope="" ma:versionID="fc08b5dad98e6f6d8f5f2a35db9e8729">
  <xsd:schema xmlns:xsd="http://www.w3.org/2001/XMLSchema" xmlns:xs="http://www.w3.org/2001/XMLSchema" xmlns:p="http://schemas.microsoft.com/office/2006/metadata/properties" xmlns:ns2="b8d61b6e-2b10-43a3-a2ce-3f7d4d0c929e" xmlns:ns3="ff5bdd6e-cdf8-469d-93d0-f7a8c007309d" targetNamespace="http://schemas.microsoft.com/office/2006/metadata/properties" ma:root="true" ma:fieldsID="373401851f10c928940e7bdebc0e62c4" ns2:_="" ns3:_="">
    <xsd:import namespace="b8d61b6e-2b10-43a3-a2ce-3f7d4d0c929e"/>
    <xsd:import namespace="ff5bdd6e-cdf8-469d-93d0-f7a8c00730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LengthInSeconds"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8d61b6e-2b10-43a3-a2ce-3f7d4d0c929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description=""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description="" ma:hidden="true" ma:indexed="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f5bdd6e-cdf8-469d-93d0-f7a8c00730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c4cf278e-2034-4d2d-8b8d-d0c50db40621}" ma:internalName="TaxCatchAll" ma:showField="CatchAllData" ma:web="ff5bdd6e-cdf8-469d-93d0-f7a8c00730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413BB72-0172-4E4B-837D-766CF99A3B72}">
  <ds:schemaRefs>
    <ds:schemaRef ds:uri="http://schemas.microsoft.com/office/2006/metadata/properties"/>
    <ds:schemaRef ds:uri="http://schemas.microsoft.com/office/infopath/2007/PartnerControls"/>
    <ds:schemaRef ds:uri="af856fba-687e-4913-b430-d4dfd88781c0"/>
    <ds:schemaRef ds:uri="3ee3c186-374b-4b65-9031-a615a56be800"/>
    <ds:schemaRef ds:uri="ff5bdd6e-cdf8-469d-93d0-f7a8c007309d"/>
    <ds:schemaRef ds:uri="b8d61b6e-2b10-43a3-a2ce-3f7d4d0c929e"/>
  </ds:schemaRefs>
</ds:datastoreItem>
</file>

<file path=customXml/itemProps2.xml><?xml version="1.0" encoding="utf-8"?>
<ds:datastoreItem xmlns:ds="http://schemas.openxmlformats.org/officeDocument/2006/customXml" ds:itemID="{580D5094-7253-4C53-A57D-4C26774C6A9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8d61b6e-2b10-43a3-a2ce-3f7d4d0c929e"/>
    <ds:schemaRef ds:uri="ff5bdd6e-cdf8-469d-93d0-f7a8c00730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505B514-F859-4C97-96F7-2541A8A46D1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blank</Template>
  <TotalTime>0</TotalTime>
  <Words>713</Words>
  <Application>Microsoft Office PowerPoint</Application>
  <PresentationFormat>A4 210 x 297 mm</PresentationFormat>
  <Paragraphs>66</Paragraphs>
  <Slides>2</Slides>
  <Notes>1</Notes>
  <HiddenSlides>0</HiddenSlides>
  <MMClips>0</MMClips>
  <ScaleCrop>false</ScaleCrop>
  <HeadingPairs>
    <vt:vector size="8" baseType="variant">
      <vt:variant>
        <vt:lpstr>使用されているフォント</vt:lpstr>
      </vt:variant>
      <vt:variant>
        <vt:i4>7</vt:i4>
      </vt:variant>
      <vt:variant>
        <vt:lpstr>テーマ</vt:lpstr>
      </vt:variant>
      <vt:variant>
        <vt:i4>3</vt:i4>
      </vt:variant>
      <vt:variant>
        <vt:lpstr>埋め込まれた OLE サーバー</vt:lpstr>
      </vt:variant>
      <vt:variant>
        <vt:i4>1</vt:i4>
      </vt:variant>
      <vt:variant>
        <vt:lpstr>スライド タイトル</vt:lpstr>
      </vt:variant>
      <vt:variant>
        <vt:i4>2</vt:i4>
      </vt:variant>
    </vt:vector>
  </HeadingPairs>
  <TitlesOfParts>
    <vt:vector size="13" baseType="lpstr">
      <vt:lpstr>Meiryo UI</vt:lpstr>
      <vt:lpstr>メイリオ</vt:lpstr>
      <vt:lpstr>Arial</vt:lpstr>
      <vt:lpstr>Calibri</vt:lpstr>
      <vt:lpstr>Calibri Light</vt:lpstr>
      <vt:lpstr>Verdana</vt:lpstr>
      <vt:lpstr>Wingdings</vt:lpstr>
      <vt:lpstr>DT Template_A4_J_202201</vt:lpstr>
      <vt:lpstr>DT Template_A4_J_202201_補足版</vt:lpstr>
      <vt:lpstr>コンテンツ_Light</vt:lpstr>
      <vt:lpstr>think-cell スライド</vt:lpstr>
      <vt:lpstr>Business Unit Identity and its Digital Certification Infrastructure (SBI Holdings, Inc.) (1/2)</vt:lpstr>
      <vt:lpstr>Business Unit Identity and its Digital Certification Infrastructure (SBI Holdings, Inc.) (2/2)</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2024-03-05T00:25:33Z</dcterms:created>
  <dcterms:modified xsi:type="dcterms:W3CDTF">2024-06-04T08:32:53Z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a60d57e-af5b-4752-ac57-3e4f28ca11dc_Enabled">
    <vt:lpwstr>true</vt:lpwstr>
  </property>
  <property fmtid="{D5CDD505-2E9C-101B-9397-08002B2CF9AE}" pid="3" name="MSIP_Label_ea60d57e-af5b-4752-ac57-3e4f28ca11dc_SetDate">
    <vt:lpwstr>2024-03-05T00:25:40Z</vt:lpwstr>
  </property>
  <property fmtid="{D5CDD505-2E9C-101B-9397-08002B2CF9AE}" pid="4" name="MSIP_Label_ea60d57e-af5b-4752-ac57-3e4f28ca11dc_Method">
    <vt:lpwstr>Standard</vt:lpwstr>
  </property>
  <property fmtid="{D5CDD505-2E9C-101B-9397-08002B2CF9AE}" pid="5" name="MSIP_Label_ea60d57e-af5b-4752-ac57-3e4f28ca11dc_Name">
    <vt:lpwstr>ea60d57e-af5b-4752-ac57-3e4f28ca11dc</vt:lpwstr>
  </property>
  <property fmtid="{D5CDD505-2E9C-101B-9397-08002B2CF9AE}" pid="6" name="MSIP_Label_ea60d57e-af5b-4752-ac57-3e4f28ca11dc_SiteId">
    <vt:lpwstr>36da45f1-dd2c-4d1f-af13-5abe46b99921</vt:lpwstr>
  </property>
  <property fmtid="{D5CDD505-2E9C-101B-9397-08002B2CF9AE}" pid="7" name="MSIP_Label_ea60d57e-af5b-4752-ac57-3e4f28ca11dc_ActionId">
    <vt:lpwstr>7d92cd00-89e3-4ca9-bba7-6f0909a9deb5</vt:lpwstr>
  </property>
  <property fmtid="{D5CDD505-2E9C-101B-9397-08002B2CF9AE}" pid="8" name="MSIP_Label_ea60d57e-af5b-4752-ac57-3e4f28ca11dc_ContentBits">
    <vt:lpwstr>0</vt:lpwstr>
  </property>
  <property fmtid="{D5CDD505-2E9C-101B-9397-08002B2CF9AE}" pid="9" name="ContentTypeId">
    <vt:lpwstr>0x010100232F9C2F28AFE34988257E434D6816F1</vt:lpwstr>
  </property>
  <property fmtid="{D5CDD505-2E9C-101B-9397-08002B2CF9AE}" pid="10" name="MediaServiceImageTags">
    <vt:lpwstr/>
  </property>
</Properties>
</file>