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4"/>
  </p:sldMasterIdLst>
  <p:notesMasterIdLst>
    <p:notesMasterId r:id="rId7"/>
  </p:notesMasterIdLst>
  <p:sldIdLst>
    <p:sldId id="258" r:id="rId5"/>
    <p:sldId id="259" r:id="rId6"/>
  </p:sldIdLst>
  <p:sldSz cx="9906000" cy="6858000" type="A4"/>
  <p:notesSz cx="6807200" cy="9939338"/>
  <p:custDataLst>
    <p:tags r:id="rId8"/>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120">
          <p15:clr>
            <a:srgbClr val="A4A3A4"/>
          </p15:clr>
        </p15:guide>
        <p15:guide id="2" orient="horz" pos="216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1" roundtripDataSignature="AMtx7mjHJWoKqKI2QNdB+TeO4cgugsIK1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517B94-2D4D-4F7F-A926-FE27785BC3A8}" v="57" dt="2024-04-15T01:42:02.706"/>
  </p1510:revLst>
</p1510:revInfo>
</file>

<file path=ppt/tableStyles.xml><?xml version="1.0" encoding="utf-8"?>
<a:tblStyleLst xmlns:a="http://schemas.openxmlformats.org/drawingml/2006/main" def="{DCDFCC17-B133-4FFD-A3CF-6C297D845D79}">
  <a:tblStyle styleId="{DCDFCC17-B133-4FFD-A3CF-6C297D845D79}" styleName="Table_0">
    <a:wholeTbl>
      <a:tcTxStyle b="off" i="off">
        <a:font>
          <a:latin typeface="Calibri Light"/>
          <a:ea typeface="Calibri Light"/>
          <a:cs typeface="Calibri Ligh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DF3E7"/>
          </a:solidFill>
        </a:fill>
      </a:tcStyle>
    </a:wholeTbl>
    <a:band1H>
      <a:tcTxStyle/>
      <a:tcStyle>
        <a:tcBdr/>
        <a:fill>
          <a:solidFill>
            <a:srgbClr val="D8E7CB"/>
          </a:solidFill>
        </a:fill>
      </a:tcStyle>
    </a:band1H>
    <a:band2H>
      <a:tcTxStyle/>
      <a:tcStyle>
        <a:tcBdr/>
      </a:tcStyle>
    </a:band2H>
    <a:band1V>
      <a:tcTxStyle/>
      <a:tcStyle>
        <a:tcBdr/>
        <a:fill>
          <a:solidFill>
            <a:srgbClr val="D8E7CB"/>
          </a:solidFill>
        </a:fill>
      </a:tcStyle>
    </a:band1V>
    <a:band2V>
      <a:tcTxStyle/>
      <a:tcStyle>
        <a:tcBdr/>
      </a:tcStyle>
    </a:band2V>
    <a:lastCol>
      <a:tcTxStyle b="on" i="off">
        <a:font>
          <a:latin typeface="Calibri Light"/>
          <a:ea typeface="Calibri Light"/>
          <a:cs typeface="Calibri Light"/>
        </a:font>
        <a:schemeClr val="lt1"/>
      </a:tcTxStyle>
      <a:tcStyle>
        <a:tcBdr/>
        <a:fill>
          <a:solidFill>
            <a:schemeClr val="accent1"/>
          </a:solidFill>
        </a:fill>
      </a:tcStyle>
    </a:lastCol>
    <a:firstCol>
      <a:tcTxStyle b="on" i="off">
        <a:font>
          <a:latin typeface="Calibri Light"/>
          <a:ea typeface="Calibri Light"/>
          <a:cs typeface="Calibri Light"/>
        </a:font>
        <a:schemeClr val="lt1"/>
      </a:tcTxStyle>
      <a:tcStyle>
        <a:tcBdr/>
        <a:fill>
          <a:solidFill>
            <a:schemeClr val="accent1"/>
          </a:solidFill>
        </a:fill>
      </a:tcStyle>
    </a:firstCol>
    <a:lastRow>
      <a:tcTxStyle b="on" i="off">
        <a:font>
          <a:latin typeface="Calibri Light"/>
          <a:ea typeface="Calibri Light"/>
          <a:cs typeface="Calibri Ligh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Light"/>
          <a:ea typeface="Calibri Light"/>
          <a:cs typeface="Calibri Ligh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1DF570FC-9F42-4192-A9A5-B43767DB0FFD}" styleName="Table_1">
    <a:wholeTbl>
      <a:tcTxStyle b="off" i="off">
        <a:font>
          <a:latin typeface="Calibri Light"/>
          <a:ea typeface="Calibri Light"/>
          <a:cs typeface="Calibri Ligh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DF3E7"/>
          </a:solidFill>
        </a:fill>
      </a:tcStyle>
    </a:wholeTbl>
    <a:band1H>
      <a:tcTxStyle b="off" i="off"/>
      <a:tcStyle>
        <a:tcBdr/>
        <a:fill>
          <a:solidFill>
            <a:srgbClr val="D8E7CB"/>
          </a:solidFill>
        </a:fill>
      </a:tcStyle>
    </a:band1H>
    <a:band2H>
      <a:tcTxStyle b="off" i="off"/>
      <a:tcStyle>
        <a:tcBdr/>
      </a:tcStyle>
    </a:band2H>
    <a:band1V>
      <a:tcTxStyle b="off" i="off"/>
      <a:tcStyle>
        <a:tcBdr/>
        <a:fill>
          <a:solidFill>
            <a:srgbClr val="D8E7CB"/>
          </a:solidFill>
        </a:fill>
      </a:tcStyle>
    </a:band1V>
    <a:band2V>
      <a:tcTxStyle b="off" i="off"/>
      <a:tcStyle>
        <a:tcBdr/>
      </a:tcStyle>
    </a:band2V>
    <a:lastCol>
      <a:tcTxStyle b="on" i="off">
        <a:font>
          <a:latin typeface="Calibri Light"/>
          <a:ea typeface="Calibri Light"/>
          <a:cs typeface="Calibri Light"/>
        </a:font>
        <a:schemeClr val="lt1"/>
      </a:tcTxStyle>
      <a:tcStyle>
        <a:tcBdr/>
        <a:fill>
          <a:solidFill>
            <a:schemeClr val="accent1"/>
          </a:solidFill>
        </a:fill>
      </a:tcStyle>
    </a:lastCol>
    <a:firstCol>
      <a:tcTxStyle b="on" i="off">
        <a:font>
          <a:latin typeface="Calibri Light"/>
          <a:ea typeface="Calibri Light"/>
          <a:cs typeface="Calibri Light"/>
        </a:font>
        <a:schemeClr val="lt1"/>
      </a:tcTxStyle>
      <a:tcStyle>
        <a:tcBdr/>
        <a:fill>
          <a:solidFill>
            <a:schemeClr val="accent1"/>
          </a:solidFill>
        </a:fill>
      </a:tcStyle>
    </a:firstCol>
    <a:lastRow>
      <a:tcTxStyle b="on" i="off">
        <a:font>
          <a:latin typeface="Calibri Light"/>
          <a:ea typeface="Calibri Light"/>
          <a:cs typeface="Calibri Ligh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Light"/>
          <a:ea typeface="Calibri Light"/>
          <a:cs typeface="Calibri Ligh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598" autoAdjust="0"/>
    <p:restoredTop sz="94660"/>
  </p:normalViewPr>
  <p:slideViewPr>
    <p:cSldViewPr snapToGrid="0">
      <p:cViewPr varScale="1">
        <p:scale>
          <a:sx n="69" d="100"/>
          <a:sy n="69" d="100"/>
        </p:scale>
        <p:origin x="900" y="66"/>
      </p:cViewPr>
      <p:guideLst>
        <p:guide pos="312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customschemas.google.com/relationships/presentationmetadata" Target="metadata"/><Relationship Id="rId5" Type="http://schemas.openxmlformats.org/officeDocument/2006/relationships/slide" Target="slides/slide1.xml"/><Relationship Id="rId15" Type="http://schemas.openxmlformats.org/officeDocument/2006/relationships/tableStyles" Target="tableStyles.xml"/><Relationship Id="rId4" Type="http://schemas.openxmlformats.org/officeDocument/2006/relationships/slideMaster" Target="slideMasters/slideMaster1.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2950375" cy="498966"/>
          </a:xfrm>
          <a:prstGeom prst="rect">
            <a:avLst/>
          </a:prstGeom>
          <a:noFill/>
          <a:ln>
            <a:noFill/>
          </a:ln>
        </p:spPr>
        <p:txBody>
          <a:bodyPr spcFirstLastPara="1" wrap="square" lIns="92225" tIns="46100" rIns="92225" bIns="461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9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9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9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9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9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9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9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55221" y="0"/>
            <a:ext cx="2950374" cy="498966"/>
          </a:xfrm>
          <a:prstGeom prst="rect">
            <a:avLst/>
          </a:prstGeom>
          <a:noFill/>
          <a:ln>
            <a:noFill/>
          </a:ln>
        </p:spPr>
        <p:txBody>
          <a:bodyPr spcFirstLastPara="1" wrap="square" lIns="92225" tIns="46100" rIns="92225" bIns="461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9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9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9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9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9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9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9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82663" y="1243013"/>
            <a:ext cx="48418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0239" y="4783357"/>
            <a:ext cx="5446723" cy="3913364"/>
          </a:xfrm>
          <a:prstGeom prst="rect">
            <a:avLst/>
          </a:prstGeom>
          <a:noFill/>
          <a:ln>
            <a:noFill/>
          </a:ln>
        </p:spPr>
        <p:txBody>
          <a:bodyPr spcFirstLastPara="1" wrap="square" lIns="92225" tIns="46100" rIns="92225" bIns="461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440372"/>
            <a:ext cx="2950375" cy="498966"/>
          </a:xfrm>
          <a:prstGeom prst="rect">
            <a:avLst/>
          </a:prstGeom>
          <a:noFill/>
          <a:ln>
            <a:noFill/>
          </a:ln>
        </p:spPr>
        <p:txBody>
          <a:bodyPr spcFirstLastPara="1" wrap="square" lIns="92225" tIns="46100" rIns="92225" bIns="461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9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9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9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9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9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9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9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55221" y="9440372"/>
            <a:ext cx="2950374" cy="498966"/>
          </a:xfrm>
          <a:prstGeom prst="rect">
            <a:avLst/>
          </a:prstGeom>
          <a:noFill/>
          <a:ln>
            <a:noFill/>
          </a:ln>
        </p:spPr>
        <p:txBody>
          <a:bodyPr spcFirstLastPara="1" wrap="square" lIns="92225" tIns="46100" rIns="92225" bIns="46100" anchor="b" anchorCtr="0">
            <a:noAutofit/>
          </a:bodyPr>
          <a:lstStyle/>
          <a:p>
            <a:pPr marL="0" marR="0" lvl="0" indent="0" algn="r" rtl="0">
              <a:spcBef>
                <a:spcPts val="0"/>
              </a:spcBef>
              <a:spcAft>
                <a:spcPts val="0"/>
              </a:spcAft>
              <a:buNone/>
            </a:pPr>
            <a:fld id="{00000000-1234-1234-1234-123412341234}" type="slidenum">
              <a:rPr lang="ja-JP"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bff53ddd79_0_0:notes"/>
          <p:cNvSpPr txBox="1">
            <a:spLocks noGrp="1"/>
          </p:cNvSpPr>
          <p:nvPr>
            <p:ph type="body" idx="1"/>
          </p:nvPr>
        </p:nvSpPr>
        <p:spPr>
          <a:xfrm>
            <a:off x="680239" y="4783357"/>
            <a:ext cx="5446800" cy="3913500"/>
          </a:xfrm>
          <a:prstGeom prst="rect">
            <a:avLst/>
          </a:prstGeom>
          <a:noFill/>
          <a:ln>
            <a:noFill/>
          </a:ln>
        </p:spPr>
        <p:txBody>
          <a:bodyPr spcFirstLastPara="1" wrap="square" lIns="92225" tIns="46100" rIns="92225" bIns="46100" anchor="t" anchorCtr="0">
            <a:noAutofit/>
          </a:bodyPr>
          <a:lstStyle/>
          <a:p>
            <a:pPr marL="0" lvl="0" indent="0" algn="l" rtl="0">
              <a:lnSpc>
                <a:spcPct val="100000"/>
              </a:lnSpc>
              <a:spcBef>
                <a:spcPts val="0"/>
              </a:spcBef>
              <a:spcAft>
                <a:spcPts val="0"/>
              </a:spcAft>
              <a:buSzPts val="1400"/>
              <a:buNone/>
            </a:pPr>
            <a:endParaRPr/>
          </a:p>
        </p:txBody>
      </p:sp>
      <p:sp>
        <p:nvSpPr>
          <p:cNvPr id="139" name="Google Shape;139;g2bff53ddd79_0_0:notes"/>
          <p:cNvSpPr>
            <a:spLocks noGrp="1" noRot="1" noChangeAspect="1"/>
          </p:cNvSpPr>
          <p:nvPr>
            <p:ph type="sldImg" idx="2"/>
          </p:nvPr>
        </p:nvSpPr>
        <p:spPr>
          <a:xfrm>
            <a:off x="982663" y="1243013"/>
            <a:ext cx="48418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bff53ddd79_0_14:notes"/>
          <p:cNvSpPr>
            <a:spLocks noGrp="1" noRot="1" noChangeAspect="1"/>
          </p:cNvSpPr>
          <p:nvPr>
            <p:ph type="sldImg" idx="2"/>
          </p:nvPr>
        </p:nvSpPr>
        <p:spPr>
          <a:xfrm>
            <a:off x="1200150" y="630238"/>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g2bff53ddd79_0_14:notes"/>
          <p:cNvSpPr txBox="1">
            <a:spLocks noGrp="1"/>
          </p:cNvSpPr>
          <p:nvPr>
            <p:ph type="body" idx="1"/>
          </p:nvPr>
        </p:nvSpPr>
        <p:spPr>
          <a:xfrm>
            <a:off x="680239" y="4783357"/>
            <a:ext cx="5446800" cy="3913500"/>
          </a:xfrm>
          <a:prstGeom prst="rect">
            <a:avLst/>
          </a:prstGeom>
          <a:noFill/>
          <a:ln>
            <a:noFill/>
          </a:ln>
        </p:spPr>
        <p:txBody>
          <a:bodyPr spcFirstLastPara="1" wrap="square" lIns="92225" tIns="46100" rIns="92225" bIns="46100" anchor="t" anchorCtr="0">
            <a:noAutofit/>
          </a:bodyPr>
          <a:lstStyle/>
          <a:p>
            <a:pPr marL="171450" lvl="0" indent="-95250" algn="l" rtl="0">
              <a:lnSpc>
                <a:spcPct val="100000"/>
              </a:lnSpc>
              <a:spcBef>
                <a:spcPts val="0"/>
              </a:spcBef>
              <a:spcAft>
                <a:spcPts val="0"/>
              </a:spcAft>
              <a:buClr>
                <a:schemeClr val="dk1"/>
              </a:buClr>
              <a:buSzPts val="1200"/>
              <a:buFont typeface="Arial"/>
              <a:buNone/>
            </a:pPr>
            <a:endParaRPr sz="1200">
              <a:solidFill>
                <a:srgbClr val="F19D63"/>
              </a:solidFill>
            </a:endParaRPr>
          </a:p>
        </p:txBody>
      </p:sp>
      <p:sp>
        <p:nvSpPr>
          <p:cNvPr id="154" name="Google Shape;154;g2bff53ddd79_0_14:notes"/>
          <p:cNvSpPr txBox="1">
            <a:spLocks noGrp="1"/>
          </p:cNvSpPr>
          <p:nvPr>
            <p:ph type="sldNum" idx="12"/>
          </p:nvPr>
        </p:nvSpPr>
        <p:spPr>
          <a:xfrm>
            <a:off x="3855221" y="9440372"/>
            <a:ext cx="2950500" cy="498900"/>
          </a:xfrm>
          <a:prstGeom prst="rect">
            <a:avLst/>
          </a:prstGeom>
          <a:noFill/>
          <a:ln>
            <a:noFill/>
          </a:ln>
        </p:spPr>
        <p:txBody>
          <a:bodyPr spcFirstLastPara="1" wrap="square" lIns="92225" tIns="46100" rIns="92225" bIns="461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a:solidFill>
                  <a:srgbClr val="000000"/>
                </a:solidFill>
                <a:latin typeface="Arial"/>
                <a:ea typeface="Arial"/>
                <a:cs typeface="Arial"/>
                <a:sym typeface="Arial"/>
              </a:rPr>
              <a:t>2</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基本版） タイトルのみ_A4">
  <p:cSld name="（基本版） タイトルのみ_A4">
    <p:spTree>
      <p:nvGrpSpPr>
        <p:cNvPr id="1" name="Shape 16"/>
        <p:cNvGrpSpPr/>
        <p:nvPr/>
      </p:nvGrpSpPr>
      <p:grpSpPr>
        <a:xfrm>
          <a:off x="0" y="0"/>
          <a:ext cx="0" cy="0"/>
          <a:chOff x="0" y="0"/>
          <a:chExt cx="0" cy="0"/>
        </a:xfrm>
      </p:grpSpPr>
      <p:sp>
        <p:nvSpPr>
          <p:cNvPr id="17" name="Google Shape;17;p6"/>
          <p:cNvSpPr txBox="1">
            <a:spLocks noGrp="1"/>
          </p:cNvSpPr>
          <p:nvPr>
            <p:ph type="ftr" idx="11"/>
          </p:nvPr>
        </p:nvSpPr>
        <p:spPr>
          <a:xfrm>
            <a:off x="705600" y="6588000"/>
            <a:ext cx="4068000" cy="1692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solidFill>
                  <a:schemeClr val="dk1"/>
                </a:solidFill>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6"/>
          <p:cNvSpPr txBox="1">
            <a:spLocks noGrp="1"/>
          </p:cNvSpPr>
          <p:nvPr>
            <p:ph type="sldNum" idx="12"/>
          </p:nvPr>
        </p:nvSpPr>
        <p:spPr>
          <a:xfrm>
            <a:off x="417600" y="6588000"/>
            <a:ext cx="180000" cy="169200"/>
          </a:xfrm>
          <a:prstGeom prst="rect">
            <a:avLst/>
          </a:prstGeom>
          <a:noFill/>
          <a:ln>
            <a:noFill/>
          </a:ln>
        </p:spPr>
        <p:txBody>
          <a:bodyPr spcFirstLastPara="1" wrap="square" lIns="0" tIns="0" rIns="0" bIns="0" anchor="b" anchorCtr="0">
            <a:noAutofit/>
          </a:bodyPr>
          <a:lstStyle>
            <a:lvl1pPr marL="0" lvl="0" indent="0" algn="r">
              <a:spcBef>
                <a:spcPts val="0"/>
              </a:spcBef>
              <a:spcAft>
                <a:spcPts val="0"/>
              </a:spcAft>
              <a:buNone/>
              <a:defRPr sz="900" b="0" i="0" u="none" strike="noStrike" cap="none">
                <a:solidFill>
                  <a:schemeClr val="dk1"/>
                </a:solidFill>
                <a:latin typeface="Calibri"/>
                <a:ea typeface="Calibri"/>
                <a:cs typeface="Calibri"/>
                <a:sym typeface="Calibri"/>
              </a:defRPr>
            </a:lvl1pPr>
            <a:lvl2pPr marL="0" lvl="1" indent="0" algn="r">
              <a:spcBef>
                <a:spcPts val="0"/>
              </a:spcBef>
              <a:spcAft>
                <a:spcPts val="0"/>
              </a:spcAft>
              <a:buNone/>
              <a:defRPr sz="900" b="0" i="0" u="none" strike="noStrike" cap="none">
                <a:solidFill>
                  <a:schemeClr val="dk1"/>
                </a:solidFill>
                <a:latin typeface="Calibri"/>
                <a:ea typeface="Calibri"/>
                <a:cs typeface="Calibri"/>
                <a:sym typeface="Calibri"/>
              </a:defRPr>
            </a:lvl2pPr>
            <a:lvl3pPr marL="0" lvl="2" indent="0" algn="r">
              <a:spcBef>
                <a:spcPts val="0"/>
              </a:spcBef>
              <a:spcAft>
                <a:spcPts val="0"/>
              </a:spcAft>
              <a:buNone/>
              <a:defRPr sz="900" b="0" i="0" u="none" strike="noStrike" cap="none">
                <a:solidFill>
                  <a:schemeClr val="dk1"/>
                </a:solidFill>
                <a:latin typeface="Calibri"/>
                <a:ea typeface="Calibri"/>
                <a:cs typeface="Calibri"/>
                <a:sym typeface="Calibri"/>
              </a:defRPr>
            </a:lvl3pPr>
            <a:lvl4pPr marL="0" lvl="3" indent="0" algn="r">
              <a:spcBef>
                <a:spcPts val="0"/>
              </a:spcBef>
              <a:spcAft>
                <a:spcPts val="0"/>
              </a:spcAft>
              <a:buNone/>
              <a:defRPr sz="900" b="0" i="0" u="none" strike="noStrike" cap="none">
                <a:solidFill>
                  <a:schemeClr val="dk1"/>
                </a:solidFill>
                <a:latin typeface="Calibri"/>
                <a:ea typeface="Calibri"/>
                <a:cs typeface="Calibri"/>
                <a:sym typeface="Calibri"/>
              </a:defRPr>
            </a:lvl4pPr>
            <a:lvl5pPr marL="0" lvl="4" indent="0" algn="r">
              <a:spcBef>
                <a:spcPts val="0"/>
              </a:spcBef>
              <a:spcAft>
                <a:spcPts val="0"/>
              </a:spcAft>
              <a:buNone/>
              <a:defRPr sz="900" b="0" i="0" u="none" strike="noStrike" cap="none">
                <a:solidFill>
                  <a:schemeClr val="dk1"/>
                </a:solidFill>
                <a:latin typeface="Calibri"/>
                <a:ea typeface="Calibri"/>
                <a:cs typeface="Calibri"/>
                <a:sym typeface="Calibri"/>
              </a:defRPr>
            </a:lvl5pPr>
            <a:lvl6pPr marL="0" lvl="5" indent="0" algn="r">
              <a:spcBef>
                <a:spcPts val="0"/>
              </a:spcBef>
              <a:spcAft>
                <a:spcPts val="0"/>
              </a:spcAft>
              <a:buNone/>
              <a:defRPr sz="900" b="0" i="0" u="none" strike="noStrike" cap="none">
                <a:solidFill>
                  <a:schemeClr val="dk1"/>
                </a:solidFill>
                <a:latin typeface="Calibri"/>
                <a:ea typeface="Calibri"/>
                <a:cs typeface="Calibri"/>
                <a:sym typeface="Calibri"/>
              </a:defRPr>
            </a:lvl6pPr>
            <a:lvl7pPr marL="0" lvl="6" indent="0" algn="r">
              <a:spcBef>
                <a:spcPts val="0"/>
              </a:spcBef>
              <a:spcAft>
                <a:spcPts val="0"/>
              </a:spcAft>
              <a:buNone/>
              <a:defRPr sz="900" b="0" i="0" u="none" strike="noStrike" cap="none">
                <a:solidFill>
                  <a:schemeClr val="dk1"/>
                </a:solidFill>
                <a:latin typeface="Calibri"/>
                <a:ea typeface="Calibri"/>
                <a:cs typeface="Calibri"/>
                <a:sym typeface="Calibri"/>
              </a:defRPr>
            </a:lvl7pPr>
            <a:lvl8pPr marL="0" lvl="7" indent="0" algn="r">
              <a:spcBef>
                <a:spcPts val="0"/>
              </a:spcBef>
              <a:spcAft>
                <a:spcPts val="0"/>
              </a:spcAft>
              <a:buNone/>
              <a:defRPr sz="900" b="0" i="0" u="none" strike="noStrike" cap="none">
                <a:solidFill>
                  <a:schemeClr val="dk1"/>
                </a:solidFill>
                <a:latin typeface="Calibri"/>
                <a:ea typeface="Calibri"/>
                <a:cs typeface="Calibri"/>
                <a:sym typeface="Calibri"/>
              </a:defRPr>
            </a:lvl8pPr>
            <a:lvl9pPr marL="0" lvl="8" indent="0" algn="r">
              <a:spcBef>
                <a:spcPts val="0"/>
              </a:spcBef>
              <a:spcAft>
                <a:spcPts val="0"/>
              </a:spcAft>
              <a:buNone/>
              <a:defRPr sz="9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JP"/>
              <a:t>‹#›</a:t>
            </a:fld>
            <a:endParaRPr/>
          </a:p>
        </p:txBody>
      </p:sp>
      <p:sp>
        <p:nvSpPr>
          <p:cNvPr id="19" name="Google Shape;19;p6"/>
          <p:cNvSpPr txBox="1">
            <a:spLocks noGrp="1"/>
          </p:cNvSpPr>
          <p:nvPr>
            <p:ph type="body" idx="1"/>
          </p:nvPr>
        </p:nvSpPr>
        <p:spPr>
          <a:xfrm>
            <a:off x="416496" y="1008000"/>
            <a:ext cx="4356000" cy="4680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0"/>
              </a:spcBef>
              <a:spcAft>
                <a:spcPts val="0"/>
              </a:spcAft>
              <a:buClr>
                <a:schemeClr val="accent1"/>
              </a:buClr>
              <a:buSzPts val="1600"/>
              <a:buNone/>
              <a:defRPr sz="1600" b="1">
                <a:solidFill>
                  <a:schemeClr val="accent1"/>
                </a:solidFill>
                <a:latin typeface="Calibri"/>
                <a:ea typeface="Calibri"/>
                <a:cs typeface="Calibri"/>
                <a:sym typeface="Calibri"/>
              </a:defRPr>
            </a:lvl1pPr>
            <a:lvl2pPr marL="914400" lvl="1" indent="-342900" algn="l">
              <a:lnSpc>
                <a:spcPct val="110000"/>
              </a:lnSpc>
              <a:spcBef>
                <a:spcPts val="600"/>
              </a:spcBef>
              <a:spcAft>
                <a:spcPts val="0"/>
              </a:spcAft>
              <a:buClr>
                <a:schemeClr val="dk1"/>
              </a:buClr>
              <a:buSzPts val="1800"/>
              <a:buChar char="■"/>
              <a:defRPr/>
            </a:lvl2pPr>
            <a:lvl3pPr marL="1371600" lvl="2" indent="-342900" algn="l">
              <a:lnSpc>
                <a:spcPct val="110000"/>
              </a:lnSpc>
              <a:spcBef>
                <a:spcPts val="600"/>
              </a:spcBef>
              <a:spcAft>
                <a:spcPts val="0"/>
              </a:spcAft>
              <a:buClr>
                <a:schemeClr val="dk1"/>
              </a:buClr>
              <a:buSzPts val="1800"/>
              <a:buChar char="⮚"/>
              <a:defRPr/>
            </a:lvl3pPr>
            <a:lvl4pPr marL="1828800" lvl="3" indent="-342900" algn="l">
              <a:lnSpc>
                <a:spcPct val="110000"/>
              </a:lnSpc>
              <a:spcBef>
                <a:spcPts val="600"/>
              </a:spcBef>
              <a:spcAft>
                <a:spcPts val="0"/>
              </a:spcAft>
              <a:buClr>
                <a:schemeClr val="dk1"/>
              </a:buClr>
              <a:buSzPts val="1800"/>
              <a:buChar char="•"/>
              <a:defRPr/>
            </a:lvl4pPr>
            <a:lvl5pPr marL="2286000" lvl="4" indent="-342900" algn="l">
              <a:lnSpc>
                <a:spcPct val="110000"/>
              </a:lnSpc>
              <a:spcBef>
                <a:spcPts val="600"/>
              </a:spcBef>
              <a:spcAft>
                <a:spcPts val="0"/>
              </a:spcAft>
              <a:buClr>
                <a:schemeClr val="dk1"/>
              </a:buClr>
              <a:buSzPts val="1800"/>
              <a:buChar char="−"/>
              <a:defRPr/>
            </a:lvl5pPr>
            <a:lvl6pPr marL="2743200" lvl="5" indent="-342900" algn="l">
              <a:lnSpc>
                <a:spcPct val="110000"/>
              </a:lnSpc>
              <a:spcBef>
                <a:spcPts val="600"/>
              </a:spcBef>
              <a:spcAft>
                <a:spcPts val="0"/>
              </a:spcAft>
              <a:buClr>
                <a:schemeClr val="dk1"/>
              </a:buClr>
              <a:buSzPts val="1800"/>
              <a:buChar char="✔"/>
              <a:defRPr/>
            </a:lvl6pPr>
            <a:lvl7pPr marL="3200400" lvl="6" indent="-342900" algn="l">
              <a:spcBef>
                <a:spcPts val="0"/>
              </a:spcBef>
              <a:spcAft>
                <a:spcPts val="0"/>
              </a:spcAft>
              <a:buClr>
                <a:schemeClr val="dk1"/>
              </a:buClr>
              <a:buSzPts val="1800"/>
              <a:buChar char="−"/>
              <a:defRPr/>
            </a:lvl7pPr>
            <a:lvl8pPr marL="3657600" lvl="7" indent="-342900" algn="l">
              <a:spcBef>
                <a:spcPts val="1083"/>
              </a:spcBef>
              <a:spcAft>
                <a:spcPts val="0"/>
              </a:spcAft>
              <a:buClr>
                <a:schemeClr val="dk1"/>
              </a:buClr>
              <a:buSzPts val="1800"/>
              <a:buChar char="−"/>
              <a:defRPr/>
            </a:lvl8pPr>
            <a:lvl9pPr marL="4114800" lvl="8" indent="-342900" algn="l">
              <a:spcBef>
                <a:spcPts val="1083"/>
              </a:spcBef>
              <a:spcAft>
                <a:spcPts val="1083"/>
              </a:spcAft>
              <a:buClr>
                <a:schemeClr val="dk1"/>
              </a:buClr>
              <a:buSzPts val="1800"/>
              <a:buChar char="−"/>
              <a:defRPr/>
            </a:lvl9pPr>
          </a:lstStyle>
          <a:p>
            <a:endParaRPr/>
          </a:p>
        </p:txBody>
      </p:sp>
      <p:sp>
        <p:nvSpPr>
          <p:cNvPr id="20" name="Google Shape;20;p6"/>
          <p:cNvSpPr txBox="1">
            <a:spLocks noGrp="1"/>
          </p:cNvSpPr>
          <p:nvPr>
            <p:ph type="title"/>
          </p:nvPr>
        </p:nvSpPr>
        <p:spPr>
          <a:xfrm>
            <a:off x="417000" y="180000"/>
            <a:ext cx="9072000" cy="615600"/>
          </a:xfrm>
          <a:prstGeom prst="rect">
            <a:avLst/>
          </a:prstGeom>
          <a:noFill/>
          <a:ln>
            <a:noFill/>
          </a:ln>
        </p:spPr>
        <p:txBody>
          <a:bodyPr spcFirstLastPara="1" wrap="square" lIns="0" tIns="0" rIns="0" bIns="0" anchor="b" anchorCtr="0">
            <a:noAutofit/>
          </a:bodyPr>
          <a:lstStyle>
            <a:lvl1pPr lvl="0" algn="l">
              <a:spcBef>
                <a:spcPts val="0"/>
              </a:spcBef>
              <a:spcAft>
                <a:spcPts val="0"/>
              </a:spcAft>
              <a:buClr>
                <a:schemeClr val="dk1"/>
              </a:buClr>
              <a:buSzPts val="20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8B2ACAC5-C958-3C38-6102-5D1C94C82624}"/>
              </a:ext>
            </a:extLst>
          </p:cNvPr>
          <p:cNvGraphicFramePr>
            <a:graphicFrameLocks noChangeAspect="1"/>
          </p:cNvGraphicFramePr>
          <p:nvPr userDrawn="1">
            <p:custDataLst>
              <p:tags r:id="rId3"/>
            </p:custDataLst>
            <p:extLst>
              <p:ext uri="{D42A27DB-BD31-4B8C-83A1-F6EECF244321}">
                <p14:modId xmlns:p14="http://schemas.microsoft.com/office/powerpoint/2010/main" val="26603010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2" name="think-cell data - do not delete" hidden="1">
                        <a:extLst>
                          <a:ext uri="{FF2B5EF4-FFF2-40B4-BE49-F238E27FC236}">
                            <a16:creationId xmlns:a16="http://schemas.microsoft.com/office/drawing/2014/main" id="{8B2ACAC5-C958-3C38-6102-5D1C94C8262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Google Shape;10;p5"/>
          <p:cNvSpPr txBox="1">
            <a:spLocks noGrp="1"/>
          </p:cNvSpPr>
          <p:nvPr>
            <p:ph type="title"/>
          </p:nvPr>
        </p:nvSpPr>
        <p:spPr>
          <a:xfrm>
            <a:off x="417000" y="180000"/>
            <a:ext cx="9072000" cy="615600"/>
          </a:xfrm>
          <a:prstGeom prst="rect">
            <a:avLst/>
          </a:prstGeom>
          <a:noFill/>
          <a:ln>
            <a:noFill/>
          </a:ln>
        </p:spPr>
        <p:txBody>
          <a:bodyPr spcFirstLastPara="1" wrap="square" lIns="0" tIns="0" rIns="0" bIns="0" anchor="b" anchorCtr="0">
            <a:noAutofit/>
          </a:bodyPr>
          <a:lstStyle>
            <a:lvl1pPr marR="0" lvl="0" algn="l" rtl="0">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
          <p:cNvSpPr txBox="1">
            <a:spLocks noGrp="1"/>
          </p:cNvSpPr>
          <p:nvPr>
            <p:ph type="ftr" idx="11"/>
          </p:nvPr>
        </p:nvSpPr>
        <p:spPr>
          <a:xfrm>
            <a:off x="705600" y="6588000"/>
            <a:ext cx="4068000" cy="169200"/>
          </a:xfrm>
          <a:prstGeom prst="rect">
            <a:avLst/>
          </a:prstGeom>
          <a:noFill/>
          <a:ln>
            <a:noFill/>
          </a:ln>
        </p:spPr>
        <p:txBody>
          <a:bodyPr spcFirstLastPara="1" wrap="square" lIns="0" tIns="0" rIns="0" bIns="0" anchor="b" anchorCtr="0">
            <a:noAutofit/>
          </a:bodyPr>
          <a:lstStyle>
            <a:lvl1pPr marR="0" lvl="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9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9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9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9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9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9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900" b="0" i="0" u="none" strike="noStrike" cap="none">
                <a:solidFill>
                  <a:schemeClr val="dk1"/>
                </a:solidFill>
                <a:latin typeface="Arial"/>
                <a:ea typeface="Arial"/>
                <a:cs typeface="Arial"/>
                <a:sym typeface="Arial"/>
              </a:defRPr>
            </a:lvl9pPr>
          </a:lstStyle>
          <a:p>
            <a:endParaRPr/>
          </a:p>
        </p:txBody>
      </p:sp>
      <p:sp>
        <p:nvSpPr>
          <p:cNvPr id="12" name="Google Shape;12;p5"/>
          <p:cNvSpPr txBox="1">
            <a:spLocks noGrp="1"/>
          </p:cNvSpPr>
          <p:nvPr>
            <p:ph type="sldNum" idx="12"/>
          </p:nvPr>
        </p:nvSpPr>
        <p:spPr>
          <a:xfrm>
            <a:off x="417600" y="6588000"/>
            <a:ext cx="180000" cy="169200"/>
          </a:xfrm>
          <a:prstGeom prst="rect">
            <a:avLst/>
          </a:prstGeom>
          <a:noFill/>
          <a:ln>
            <a:noFill/>
          </a:ln>
        </p:spPr>
        <p:txBody>
          <a:bodyPr spcFirstLastPara="1" wrap="square" lIns="0" tIns="0" rIns="0" bIns="0" anchor="b" anchorCtr="0">
            <a:noAutofit/>
          </a:bodyPr>
          <a:lstStyle>
            <a:lvl1pPr marL="0" marR="0" lvl="0" indent="0" algn="r" rtl="0">
              <a:spcBef>
                <a:spcPts val="0"/>
              </a:spcBef>
              <a:spcAft>
                <a:spcPts val="0"/>
              </a:spcAft>
              <a:buNone/>
              <a:defRPr sz="900" b="0" i="0" u="none" strike="noStrike" cap="none">
                <a:solidFill>
                  <a:schemeClr val="dk1"/>
                </a:solidFill>
                <a:latin typeface="Calibri"/>
                <a:ea typeface="Calibri"/>
                <a:cs typeface="Calibri"/>
                <a:sym typeface="Calibri"/>
              </a:defRPr>
            </a:lvl1pPr>
            <a:lvl2pPr marL="0" marR="0" lvl="1" indent="0" algn="r" rtl="0">
              <a:spcBef>
                <a:spcPts val="0"/>
              </a:spcBef>
              <a:spcAft>
                <a:spcPts val="0"/>
              </a:spcAft>
              <a:buNone/>
              <a:defRPr sz="900" b="0" i="0" u="none" strike="noStrike" cap="none">
                <a:solidFill>
                  <a:schemeClr val="dk1"/>
                </a:solidFill>
                <a:latin typeface="Calibri"/>
                <a:ea typeface="Calibri"/>
                <a:cs typeface="Calibri"/>
                <a:sym typeface="Calibri"/>
              </a:defRPr>
            </a:lvl2pPr>
            <a:lvl3pPr marL="0" marR="0" lvl="2" indent="0" algn="r" rtl="0">
              <a:spcBef>
                <a:spcPts val="0"/>
              </a:spcBef>
              <a:spcAft>
                <a:spcPts val="0"/>
              </a:spcAft>
              <a:buNone/>
              <a:defRPr sz="900" b="0" i="0" u="none" strike="noStrike" cap="none">
                <a:solidFill>
                  <a:schemeClr val="dk1"/>
                </a:solidFill>
                <a:latin typeface="Calibri"/>
                <a:ea typeface="Calibri"/>
                <a:cs typeface="Calibri"/>
                <a:sym typeface="Calibri"/>
              </a:defRPr>
            </a:lvl3pPr>
            <a:lvl4pPr marL="0" marR="0" lvl="3" indent="0" algn="r" rtl="0">
              <a:spcBef>
                <a:spcPts val="0"/>
              </a:spcBef>
              <a:spcAft>
                <a:spcPts val="0"/>
              </a:spcAft>
              <a:buNone/>
              <a:defRPr sz="900" b="0" i="0" u="none" strike="noStrike" cap="none">
                <a:solidFill>
                  <a:schemeClr val="dk1"/>
                </a:solidFill>
                <a:latin typeface="Calibri"/>
                <a:ea typeface="Calibri"/>
                <a:cs typeface="Calibri"/>
                <a:sym typeface="Calibri"/>
              </a:defRPr>
            </a:lvl4pPr>
            <a:lvl5pPr marL="0" marR="0" lvl="4" indent="0" algn="r" rtl="0">
              <a:spcBef>
                <a:spcPts val="0"/>
              </a:spcBef>
              <a:spcAft>
                <a:spcPts val="0"/>
              </a:spcAft>
              <a:buNone/>
              <a:defRPr sz="900" b="0" i="0" u="none" strike="noStrike" cap="none">
                <a:solidFill>
                  <a:schemeClr val="dk1"/>
                </a:solidFill>
                <a:latin typeface="Calibri"/>
                <a:ea typeface="Calibri"/>
                <a:cs typeface="Calibri"/>
                <a:sym typeface="Calibri"/>
              </a:defRPr>
            </a:lvl5pPr>
            <a:lvl6pPr marL="0" marR="0" lvl="5" indent="0" algn="r" rtl="0">
              <a:spcBef>
                <a:spcPts val="0"/>
              </a:spcBef>
              <a:spcAft>
                <a:spcPts val="0"/>
              </a:spcAft>
              <a:buNone/>
              <a:defRPr sz="900" b="0" i="0" u="none" strike="noStrike" cap="none">
                <a:solidFill>
                  <a:schemeClr val="dk1"/>
                </a:solidFill>
                <a:latin typeface="Calibri"/>
                <a:ea typeface="Calibri"/>
                <a:cs typeface="Calibri"/>
                <a:sym typeface="Calibri"/>
              </a:defRPr>
            </a:lvl6pPr>
            <a:lvl7pPr marL="0" marR="0" lvl="6" indent="0" algn="r" rtl="0">
              <a:spcBef>
                <a:spcPts val="0"/>
              </a:spcBef>
              <a:spcAft>
                <a:spcPts val="0"/>
              </a:spcAft>
              <a:buNone/>
              <a:defRPr sz="900" b="0" i="0" u="none" strike="noStrike" cap="none">
                <a:solidFill>
                  <a:schemeClr val="dk1"/>
                </a:solidFill>
                <a:latin typeface="Calibri"/>
                <a:ea typeface="Calibri"/>
                <a:cs typeface="Calibri"/>
                <a:sym typeface="Calibri"/>
              </a:defRPr>
            </a:lvl7pPr>
            <a:lvl8pPr marL="0" marR="0" lvl="7" indent="0" algn="r" rtl="0">
              <a:spcBef>
                <a:spcPts val="0"/>
              </a:spcBef>
              <a:spcAft>
                <a:spcPts val="0"/>
              </a:spcAft>
              <a:buNone/>
              <a:defRPr sz="900" b="0" i="0" u="none" strike="noStrike" cap="none">
                <a:solidFill>
                  <a:schemeClr val="dk1"/>
                </a:solidFill>
                <a:latin typeface="Calibri"/>
                <a:ea typeface="Calibri"/>
                <a:cs typeface="Calibri"/>
                <a:sym typeface="Calibri"/>
              </a:defRPr>
            </a:lvl8pPr>
            <a:lvl9pPr marL="0" marR="0" lvl="8" indent="0" algn="r" rtl="0">
              <a:spcBef>
                <a:spcPts val="0"/>
              </a:spcBef>
              <a:spcAft>
                <a:spcPts val="0"/>
              </a:spcAft>
              <a:buNone/>
              <a:defRPr sz="9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JP"/>
              <a:t>‹#›</a:t>
            </a:fld>
            <a:endParaRPr/>
          </a:p>
        </p:txBody>
      </p:sp>
      <p:sp>
        <p:nvSpPr>
          <p:cNvPr id="14" name="Google Shape;14;p5"/>
          <p:cNvSpPr txBox="1">
            <a:spLocks noGrp="1"/>
          </p:cNvSpPr>
          <p:nvPr>
            <p:ph type="body" idx="1"/>
          </p:nvPr>
        </p:nvSpPr>
        <p:spPr>
          <a:xfrm>
            <a:off x="416999" y="1476000"/>
            <a:ext cx="9073075" cy="4824000"/>
          </a:xfrm>
          <a:prstGeom prst="rect">
            <a:avLst/>
          </a:prstGeom>
          <a:noFill/>
          <a:ln>
            <a:noFill/>
          </a:ln>
        </p:spPr>
        <p:txBody>
          <a:bodyPr spcFirstLastPara="1" wrap="square" lIns="0" tIns="0" rIns="0" bIns="0" anchor="t" anchorCtr="0">
            <a:noAutofit/>
          </a:bodyPr>
          <a:lstStyle>
            <a:lvl1pPr marL="457200" marR="0" lvl="0" indent="-228600" algn="l" rtl="0">
              <a:lnSpc>
                <a:spcPct val="11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304800" algn="l" rtl="0">
              <a:lnSpc>
                <a:spcPct val="110000"/>
              </a:lnSpc>
              <a:spcBef>
                <a:spcPts val="600"/>
              </a:spcBef>
              <a:spcAft>
                <a:spcPts val="0"/>
              </a:spcAft>
              <a:buClr>
                <a:schemeClr val="dk1"/>
              </a:buClr>
              <a:buSzPts val="1200"/>
              <a:buFont typeface="Noto Sans Symbols"/>
              <a:buChar char="■"/>
              <a:defRPr sz="1200" b="0" i="0" u="none" strike="noStrike" cap="none">
                <a:solidFill>
                  <a:schemeClr val="dk1"/>
                </a:solidFill>
                <a:latin typeface="Calibri"/>
                <a:ea typeface="Calibri"/>
                <a:cs typeface="Calibri"/>
                <a:sym typeface="Calibri"/>
              </a:defRPr>
            </a:lvl2pPr>
            <a:lvl3pPr marL="1371600" marR="0" lvl="2" indent="-304800" algn="l" rtl="0">
              <a:lnSpc>
                <a:spcPct val="110000"/>
              </a:lnSpc>
              <a:spcBef>
                <a:spcPts val="600"/>
              </a:spcBef>
              <a:spcAft>
                <a:spcPts val="0"/>
              </a:spcAft>
              <a:buClr>
                <a:schemeClr val="dk1"/>
              </a:buClr>
              <a:buSzPts val="1200"/>
              <a:buFont typeface="Noto Sans Symbols"/>
              <a:buChar char="⮚"/>
              <a:defRPr sz="1200" b="0" i="0" u="none" strike="noStrike" cap="none">
                <a:solidFill>
                  <a:schemeClr val="dk1"/>
                </a:solidFill>
                <a:latin typeface="Calibri"/>
                <a:ea typeface="Calibri"/>
                <a:cs typeface="Calibri"/>
                <a:sym typeface="Calibri"/>
              </a:defRPr>
            </a:lvl3pPr>
            <a:lvl4pPr marL="1828800" marR="0" lvl="3" indent="-304800" algn="l" rtl="0">
              <a:lnSpc>
                <a:spcPct val="110000"/>
              </a:lnSpc>
              <a:spcBef>
                <a:spcPts val="6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4pPr>
            <a:lvl5pPr marL="2286000" marR="0" lvl="4" indent="-304800" algn="l" rtl="0">
              <a:lnSpc>
                <a:spcPct val="110000"/>
              </a:lnSpc>
              <a:spcBef>
                <a:spcPts val="600"/>
              </a:spcBef>
              <a:spcAft>
                <a:spcPts val="0"/>
              </a:spcAft>
              <a:buClr>
                <a:schemeClr val="dk1"/>
              </a:buClr>
              <a:buSzPts val="1200"/>
              <a:buFont typeface="Verdana"/>
              <a:buChar char="−"/>
              <a:defRPr sz="1200" b="0" i="0" u="none" strike="noStrike" cap="none">
                <a:solidFill>
                  <a:schemeClr val="dk1"/>
                </a:solidFill>
                <a:latin typeface="Calibri"/>
                <a:ea typeface="Calibri"/>
                <a:cs typeface="Calibri"/>
                <a:sym typeface="Calibri"/>
              </a:defRPr>
            </a:lvl5pPr>
            <a:lvl6pPr marL="2743200" marR="0" lvl="5" indent="-304800" algn="l" rtl="0">
              <a:lnSpc>
                <a:spcPct val="110000"/>
              </a:lnSpc>
              <a:spcBef>
                <a:spcPts val="600"/>
              </a:spcBef>
              <a:spcAft>
                <a:spcPts val="0"/>
              </a:spcAft>
              <a:buClr>
                <a:schemeClr val="dk1"/>
              </a:buClr>
              <a:buSzPts val="1200"/>
              <a:buFont typeface="Noto Sans Symbols"/>
              <a:buChar char="✔"/>
              <a:defRPr sz="1200" b="0" i="0" u="none" strike="noStrike" cap="none">
                <a:solidFill>
                  <a:schemeClr val="dk1"/>
                </a:solidFill>
                <a:latin typeface="Calibri"/>
                <a:ea typeface="Calibri"/>
                <a:cs typeface="Calibri"/>
                <a:sym typeface="Calibri"/>
              </a:defRPr>
            </a:lvl6pPr>
            <a:lvl7pPr marL="3200400" marR="0" lvl="6" indent="-311150" algn="l" rtl="0">
              <a:spcBef>
                <a:spcPts val="0"/>
              </a:spcBef>
              <a:spcAft>
                <a:spcPts val="0"/>
              </a:spcAft>
              <a:buClr>
                <a:schemeClr val="dk1"/>
              </a:buClr>
              <a:buSzPts val="1300"/>
              <a:buFont typeface="Verdana"/>
              <a:buChar char="−"/>
              <a:defRPr sz="1300" b="0" i="0" u="none" strike="noStrike" cap="none">
                <a:solidFill>
                  <a:schemeClr val="dk1"/>
                </a:solidFill>
                <a:latin typeface="Calibri"/>
                <a:ea typeface="Calibri"/>
                <a:cs typeface="Calibri"/>
                <a:sym typeface="Calibri"/>
              </a:defRPr>
            </a:lvl7pPr>
            <a:lvl8pPr marL="3657600" marR="0" lvl="7" indent="-311150" algn="l" rtl="0">
              <a:spcBef>
                <a:spcPts val="1083"/>
              </a:spcBef>
              <a:spcAft>
                <a:spcPts val="0"/>
              </a:spcAft>
              <a:buClr>
                <a:schemeClr val="dk1"/>
              </a:buClr>
              <a:buSzPts val="1300"/>
              <a:buFont typeface="Verdana"/>
              <a:buChar char="−"/>
              <a:defRPr sz="1300" b="0" i="0" u="none" strike="noStrike" cap="none">
                <a:solidFill>
                  <a:schemeClr val="dk1"/>
                </a:solidFill>
                <a:latin typeface="Calibri"/>
                <a:ea typeface="Calibri"/>
                <a:cs typeface="Calibri"/>
                <a:sym typeface="Calibri"/>
              </a:defRPr>
            </a:lvl8pPr>
            <a:lvl9pPr marL="4114800" marR="0" lvl="8" indent="-311150" algn="l" rtl="0">
              <a:spcBef>
                <a:spcPts val="1083"/>
              </a:spcBef>
              <a:spcAft>
                <a:spcPts val="1083"/>
              </a:spcAft>
              <a:buClr>
                <a:schemeClr val="dk1"/>
              </a:buClr>
              <a:buSzPts val="1300"/>
              <a:buFont typeface="Verdana"/>
              <a:buChar char="−"/>
              <a:defRPr sz="1300" b="0" i="0" u="none" strike="noStrike" cap="none">
                <a:solidFill>
                  <a:schemeClr val="dk1"/>
                </a:solidFill>
                <a:latin typeface="Calibri"/>
                <a:ea typeface="Calibri"/>
                <a:cs typeface="Calibri"/>
                <a:sym typeface="Calibri"/>
              </a:defRPr>
            </a:lvl9pPr>
          </a:lstStyle>
          <a:p>
            <a:endParaRPr/>
          </a:p>
        </p:txBody>
      </p:sp>
      <p:sp>
        <p:nvSpPr>
          <p:cNvPr id="15" name="Google Shape;15;p5"/>
          <p:cNvSpPr txBox="1">
            <a:spLocks noGrp="1"/>
          </p:cNvSpPr>
          <p:nvPr>
            <p:ph type="dt" idx="10"/>
          </p:nvPr>
        </p:nvSpPr>
        <p:spPr>
          <a:xfrm>
            <a:off x="4508167" y="6444000"/>
            <a:ext cx="889667" cy="169277"/>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100" b="0" i="0" u="none" strike="noStrike" cap="none">
                <a:solidFill>
                  <a:srgbClr val="75787B"/>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9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9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9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9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9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9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9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120">
          <p15:clr>
            <a:srgbClr val="A4A3A4"/>
          </p15:clr>
        </p15:guide>
        <p15:guide id="2" orient="horz" pos="96">
          <p15:clr>
            <a:srgbClr val="A4A3A4"/>
          </p15:clr>
        </p15:guide>
        <p15:guide id="3" pos="3007">
          <p15:clr>
            <a:srgbClr val="A4A3A4"/>
          </p15:clr>
        </p15:guide>
        <p15:guide id="4" pos="3233">
          <p15:clr>
            <a:srgbClr val="A4A3A4"/>
          </p15:clr>
        </p15:guide>
        <p15:guide id="5" pos="5978">
          <p15:clr>
            <a:srgbClr val="A4A3A4"/>
          </p15:clr>
        </p15:guide>
        <p15:guide id="6" pos="262">
          <p15:clr>
            <a:srgbClr val="A4A3A4"/>
          </p15:clr>
        </p15:guide>
        <p15:guide id="7" orient="horz" pos="504">
          <p15:clr>
            <a:srgbClr val="A4A3A4"/>
          </p15:clr>
        </p15:guide>
        <p15:guide id="8" orient="horz" pos="640">
          <p15:clr>
            <a:srgbClr val="A4A3A4"/>
          </p15:clr>
        </p15:guide>
        <p15:guide id="9" orient="horz" pos="935">
          <p15:clr>
            <a:srgbClr val="A4A3A4"/>
          </p15:clr>
        </p15:guide>
        <p15:guide id="10" orient="horz" pos="3974">
          <p15:clr>
            <a:srgbClr val="A4A3A4"/>
          </p15:clr>
        </p15:guide>
        <p15:guide id="11" orient="horz" pos="4156">
          <p15:clr>
            <a:srgbClr val="A4A3A4"/>
          </p15:clr>
        </p15:guide>
        <p15:guide id="12" orient="horz" pos="4269">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CE94CEA-4E89-5268-C170-E5EA2560FC40}"/>
              </a:ext>
            </a:extLst>
          </p:cNvPr>
          <p:cNvGraphicFramePr>
            <a:graphicFrameLocks noChangeAspect="1"/>
          </p:cNvGraphicFramePr>
          <p:nvPr>
            <p:custDataLst>
              <p:tags r:id="rId1"/>
            </p:custDataLst>
            <p:extLst>
              <p:ext uri="{D42A27DB-BD31-4B8C-83A1-F6EECF244321}">
                <p14:modId xmlns:p14="http://schemas.microsoft.com/office/powerpoint/2010/main" val="34936093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3" name="think-cell data - do not delete" hidden="1">
                        <a:extLst>
                          <a:ext uri="{FF2B5EF4-FFF2-40B4-BE49-F238E27FC236}">
                            <a16:creationId xmlns:a16="http://schemas.microsoft.com/office/drawing/2014/main" id="{1CE94CEA-4E89-5268-C170-E5EA2560FC4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1" name="Google Shape;141;g2bff53ddd79_0_0"/>
          <p:cNvSpPr txBox="1">
            <a:spLocks noGrp="1"/>
          </p:cNvSpPr>
          <p:nvPr>
            <p:ph type="title"/>
          </p:nvPr>
        </p:nvSpPr>
        <p:spPr>
          <a:xfrm>
            <a:off x="416999" y="162256"/>
            <a:ext cx="9396131" cy="369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2000"/>
              <a:buFont typeface="Arial"/>
              <a:buNone/>
            </a:pPr>
            <a:r>
              <a:rPr lang="ja-JP" sz="1800" dirty="0">
                <a:latin typeface="Meiryo UI" panose="020B0604030504040204" pitchFamily="50" charset="-128"/>
                <a:ea typeface="Meiryo UI" panose="020B0604030504040204" pitchFamily="50" charset="-128"/>
                <a:cs typeface="Arial"/>
                <a:sym typeface="Arial"/>
              </a:rPr>
              <a:t>Building a trust</a:t>
            </a:r>
            <a:r>
              <a:rPr lang="en-US" altLang="ja-JP" sz="1800" dirty="0">
                <a:latin typeface="Meiryo UI" panose="020B0604030504040204" pitchFamily="50" charset="-128"/>
                <a:ea typeface="Meiryo UI" panose="020B0604030504040204" pitchFamily="50" charset="-128"/>
                <a:cs typeface="Arial"/>
                <a:sym typeface="Arial"/>
              </a:rPr>
              <a:t>ed</a:t>
            </a:r>
            <a:r>
              <a:rPr lang="ja-JP" sz="1800" dirty="0">
                <a:latin typeface="Meiryo UI" panose="020B0604030504040204" pitchFamily="50" charset="-128"/>
                <a:ea typeface="Meiryo UI" panose="020B0604030504040204" pitchFamily="50" charset="-128"/>
                <a:cs typeface="Arial"/>
                <a:sym typeface="Arial"/>
              </a:rPr>
              <a:t> network to expand </a:t>
            </a:r>
            <a:r>
              <a:rPr lang="en-US" altLang="ja-JP" sz="1800" dirty="0">
                <a:latin typeface="Meiryo UI" panose="020B0604030504040204" pitchFamily="50" charset="-128"/>
                <a:ea typeface="Meiryo UI" panose="020B0604030504040204" pitchFamily="50" charset="-128"/>
                <a:cs typeface="Arial"/>
                <a:sym typeface="Arial"/>
              </a:rPr>
              <a:t>global </a:t>
            </a:r>
            <a:r>
              <a:rPr lang="ja-JP" sz="1800" dirty="0">
                <a:latin typeface="Meiryo UI" panose="020B0604030504040204" pitchFamily="50" charset="-128"/>
                <a:ea typeface="Meiryo UI" panose="020B0604030504040204" pitchFamily="50" charset="-128"/>
                <a:cs typeface="Arial"/>
                <a:sym typeface="Arial"/>
              </a:rPr>
              <a:t>education and</a:t>
            </a:r>
            <a:r>
              <a:rPr lang="en-US" altLang="ja-JP" sz="1800" dirty="0">
                <a:latin typeface="Meiryo UI" panose="020B0604030504040204" pitchFamily="50" charset="-128"/>
                <a:ea typeface="Meiryo UI" panose="020B0604030504040204" pitchFamily="50" charset="-128"/>
                <a:cs typeface="Arial"/>
                <a:sym typeface="Arial"/>
              </a:rPr>
              <a:t> </a:t>
            </a:r>
            <a:r>
              <a:rPr lang="ja-JP" sz="1800" dirty="0">
                <a:latin typeface="Meiryo UI" panose="020B0604030504040204" pitchFamily="50" charset="-128"/>
                <a:ea typeface="Meiryo UI" panose="020B0604030504040204" pitchFamily="50" charset="-128"/>
                <a:cs typeface="Arial"/>
                <a:sym typeface="Arial"/>
              </a:rPr>
              <a:t>labor market</a:t>
            </a:r>
            <a:r>
              <a:rPr lang="en-US" altLang="ja-JP" sz="1800" dirty="0">
                <a:latin typeface="Meiryo UI" panose="020B0604030504040204" pitchFamily="50" charset="-128"/>
                <a:ea typeface="Meiryo UI" panose="020B0604030504040204" pitchFamily="50" charset="-128"/>
                <a:cs typeface="Arial"/>
                <a:sym typeface="Arial"/>
              </a:rPr>
              <a:t> mobility across the globe</a:t>
            </a:r>
            <a:r>
              <a:rPr lang="ja-JP" sz="1800" dirty="0">
                <a:latin typeface="Meiryo UI" panose="020B0604030504040204" pitchFamily="50" charset="-128"/>
                <a:ea typeface="Meiryo UI" panose="020B0604030504040204" pitchFamily="50" charset="-128"/>
                <a:cs typeface="Arial"/>
                <a:sym typeface="Arial"/>
              </a:rPr>
              <a:t> </a:t>
            </a:r>
            <a:r>
              <a:rPr lang="ja-JP" sz="1800" b="1" dirty="0">
                <a:latin typeface="Meiryo UI" panose="020B0604030504040204" pitchFamily="50" charset="-128"/>
                <a:ea typeface="Meiryo UI" panose="020B0604030504040204" pitchFamily="50" charset="-128"/>
                <a:cs typeface="Arial"/>
                <a:sym typeface="Arial"/>
              </a:rPr>
              <a:t>(Institution for </a:t>
            </a:r>
            <a:r>
              <a:rPr lang="ja-JP" sz="1800" dirty="0">
                <a:latin typeface="Meiryo UI" panose="020B0604030504040204" pitchFamily="50" charset="-128"/>
                <a:ea typeface="Meiryo UI" panose="020B0604030504040204" pitchFamily="50" charset="-128"/>
                <a:cs typeface="Arial"/>
                <a:sym typeface="Arial"/>
              </a:rPr>
              <a:t>a Global Society</a:t>
            </a:r>
            <a:r>
              <a:rPr lang="en-US" altLang="ja-JP" sz="1800" dirty="0">
                <a:latin typeface="Meiryo UI" panose="020B0604030504040204" pitchFamily="50" charset="-128"/>
                <a:ea typeface="Meiryo UI" panose="020B0604030504040204" pitchFamily="50" charset="-128"/>
                <a:cs typeface="Arial"/>
                <a:sym typeface="Arial"/>
              </a:rPr>
              <a:t> Corporation</a:t>
            </a:r>
            <a:r>
              <a:rPr lang="ja-JP" sz="1800" b="1" dirty="0">
                <a:latin typeface="Meiryo UI" panose="020B0604030504040204" pitchFamily="50" charset="-128"/>
                <a:ea typeface="Meiryo UI" panose="020B0604030504040204" pitchFamily="50" charset="-128"/>
                <a:cs typeface="Arial"/>
                <a:sym typeface="Arial"/>
              </a:rPr>
              <a:t>) </a:t>
            </a:r>
            <a:r>
              <a:rPr lang="ja-JP" sz="1800" dirty="0">
                <a:latin typeface="Meiryo UI" panose="020B0604030504040204" pitchFamily="50" charset="-128"/>
                <a:ea typeface="Meiryo UI" panose="020B0604030504040204" pitchFamily="50" charset="-128"/>
                <a:cs typeface="Arial"/>
                <a:sym typeface="Arial"/>
              </a:rPr>
              <a:t>(1</a:t>
            </a:r>
            <a:r>
              <a:rPr lang="en-US" altLang="ja-JP" sz="1800" dirty="0">
                <a:latin typeface="Meiryo UI" panose="020B0604030504040204" pitchFamily="50" charset="-128"/>
                <a:ea typeface="Meiryo UI" panose="020B0604030504040204" pitchFamily="50" charset="-128"/>
                <a:cs typeface="Arial"/>
                <a:sym typeface="Arial"/>
              </a:rPr>
              <a:t>/</a:t>
            </a:r>
            <a:r>
              <a:rPr lang="ja-JP" sz="1800" dirty="0">
                <a:latin typeface="Meiryo UI" panose="020B0604030504040204" pitchFamily="50" charset="-128"/>
                <a:ea typeface="Meiryo UI" panose="020B0604030504040204" pitchFamily="50" charset="-128"/>
                <a:cs typeface="Arial"/>
                <a:sym typeface="Arial"/>
              </a:rPr>
              <a:t>2)</a:t>
            </a:r>
            <a:endParaRPr sz="1800" dirty="0">
              <a:latin typeface="Meiryo UI" panose="020B0604030504040204" pitchFamily="50" charset="-128"/>
              <a:ea typeface="Meiryo UI" panose="020B0604030504040204" pitchFamily="50" charset="-128"/>
              <a:cs typeface="Arial"/>
              <a:sym typeface="Arial"/>
            </a:endParaRPr>
          </a:p>
        </p:txBody>
      </p:sp>
      <p:sp>
        <p:nvSpPr>
          <p:cNvPr id="142" name="Google Shape;142;g2bff53ddd79_0_0"/>
          <p:cNvSpPr/>
          <p:nvPr/>
        </p:nvSpPr>
        <p:spPr>
          <a:xfrm>
            <a:off x="417186" y="900585"/>
            <a:ext cx="4359000" cy="331500"/>
          </a:xfrm>
          <a:prstGeom prst="rect">
            <a:avLst/>
          </a:prstGeom>
          <a:solidFill>
            <a:srgbClr val="7F7F7F"/>
          </a:solidFill>
          <a:ln w="9525" cap="flat" cmpd="sng">
            <a:solidFill>
              <a:srgbClr val="000000"/>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rgbClr val="FFFFFF"/>
                </a:solidFill>
                <a:latin typeface="Meiryo UI" panose="020B0604030504040204" pitchFamily="50" charset="-128"/>
                <a:ea typeface="Meiryo UI" panose="020B0604030504040204" pitchFamily="50" charset="-128"/>
                <a:sym typeface="Arial"/>
              </a:rPr>
              <a:t>Current </a:t>
            </a:r>
            <a:r>
              <a:rPr lang="ja-JP" sz="1200" b="1">
                <a:solidFill>
                  <a:srgbClr val="FFFFFF"/>
                </a:solidFill>
                <a:latin typeface="Meiryo UI" panose="020B0604030504040204" pitchFamily="50" charset="-128"/>
                <a:ea typeface="Meiryo UI" panose="020B0604030504040204" pitchFamily="50" charset="-128"/>
              </a:rPr>
              <a:t>I</a:t>
            </a:r>
            <a:r>
              <a:rPr lang="ja-JP" sz="1200" b="1" i="0" u="none" strike="noStrike" cap="none">
                <a:solidFill>
                  <a:srgbClr val="FFFFFF"/>
                </a:solidFill>
                <a:latin typeface="Meiryo UI" panose="020B0604030504040204" pitchFamily="50" charset="-128"/>
                <a:ea typeface="Meiryo UI" panose="020B0604030504040204" pitchFamily="50" charset="-128"/>
                <a:sym typeface="Arial"/>
              </a:rPr>
              <a:t>ssues (</a:t>
            </a:r>
            <a:r>
              <a:rPr lang="ja-JP" sz="1200" b="1">
                <a:solidFill>
                  <a:srgbClr val="FFFFFF"/>
                </a:solidFill>
                <a:latin typeface="Meiryo UI" panose="020B0604030504040204" pitchFamily="50" charset="-128"/>
                <a:ea typeface="Meiryo UI" panose="020B0604030504040204" pitchFamily="50" charset="-128"/>
              </a:rPr>
              <a:t>P</a:t>
            </a:r>
            <a:r>
              <a:rPr lang="ja-JP" sz="1200" b="1" i="0" u="none" strike="noStrike" cap="none">
                <a:solidFill>
                  <a:srgbClr val="FFFFFF"/>
                </a:solidFill>
                <a:latin typeface="Meiryo UI" panose="020B0604030504040204" pitchFamily="50" charset="-128"/>
                <a:ea typeface="Meiryo UI" panose="020B0604030504040204" pitchFamily="50" charset="-128"/>
                <a:sym typeface="Arial"/>
              </a:rPr>
              <a:t>ain </a:t>
            </a:r>
            <a:r>
              <a:rPr lang="ja-JP" sz="1200" b="1">
                <a:solidFill>
                  <a:srgbClr val="FFFFFF"/>
                </a:solidFill>
                <a:latin typeface="Meiryo UI" panose="020B0604030504040204" pitchFamily="50" charset="-128"/>
                <a:ea typeface="Meiryo UI" panose="020B0604030504040204" pitchFamily="50" charset="-128"/>
              </a:rPr>
              <a:t>P</a:t>
            </a:r>
            <a:r>
              <a:rPr lang="ja-JP" sz="1200" b="1" i="0" u="none" strike="noStrike" cap="none">
                <a:solidFill>
                  <a:srgbClr val="FFFFFF"/>
                </a:solidFill>
                <a:latin typeface="Meiryo UI" panose="020B0604030504040204" pitchFamily="50" charset="-128"/>
                <a:ea typeface="Meiryo UI" panose="020B0604030504040204" pitchFamily="50" charset="-128"/>
                <a:sym typeface="Arial"/>
              </a:rPr>
              <a:t>oints)</a:t>
            </a:r>
            <a:endParaRPr sz="1400" b="0" i="0" u="none" strike="noStrike" cap="none">
              <a:solidFill>
                <a:srgbClr val="000000"/>
              </a:solidFill>
              <a:latin typeface="Meiryo UI" panose="020B0604030504040204" pitchFamily="50" charset="-128"/>
              <a:ea typeface="Meiryo UI" panose="020B0604030504040204" pitchFamily="50" charset="-128"/>
              <a:sym typeface="Arial"/>
            </a:endParaRPr>
          </a:p>
        </p:txBody>
      </p:sp>
      <p:sp>
        <p:nvSpPr>
          <p:cNvPr id="143" name="Google Shape;143;g2bff53ddd79_0_0"/>
          <p:cNvSpPr/>
          <p:nvPr/>
        </p:nvSpPr>
        <p:spPr>
          <a:xfrm>
            <a:off x="5119850" y="900585"/>
            <a:ext cx="4359000" cy="331500"/>
          </a:xfrm>
          <a:prstGeom prst="rect">
            <a:avLst/>
          </a:prstGeom>
          <a:solidFill>
            <a:srgbClr val="86BC25"/>
          </a:solidFill>
          <a:ln w="9525" cap="flat" cmpd="sng">
            <a:solidFill>
              <a:srgbClr val="000000"/>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dirty="0">
                <a:solidFill>
                  <a:srgbClr val="FFFFFF"/>
                </a:solidFill>
                <a:latin typeface="Meiryo UI" panose="020B0604030504040204" pitchFamily="50" charset="-128"/>
                <a:ea typeface="Meiryo UI" panose="020B0604030504040204" pitchFamily="50" charset="-128"/>
                <a:sym typeface="Arial"/>
              </a:rPr>
              <a:t>What Trusted Web</a:t>
            </a:r>
            <a:r>
              <a:rPr lang="ja-JP" altLang="en-US" sz="1200" b="1" dirty="0">
                <a:solidFill>
                  <a:srgbClr val="FFFFFF"/>
                </a:solidFill>
                <a:latin typeface="Meiryo UI" panose="020B0604030504040204" pitchFamily="50" charset="-128"/>
                <a:ea typeface="Meiryo UI" panose="020B0604030504040204" pitchFamily="50" charset="-128"/>
              </a:rPr>
              <a:t> </a:t>
            </a:r>
            <a:r>
              <a:rPr lang="en-US" altLang="ja-JP" sz="1200" b="1" dirty="0">
                <a:solidFill>
                  <a:srgbClr val="FFFFFF"/>
                </a:solidFill>
                <a:latin typeface="Meiryo UI" panose="020B0604030504040204" pitchFamily="50" charset="-128"/>
                <a:ea typeface="Meiryo UI" panose="020B0604030504040204" pitchFamily="50" charset="-128"/>
              </a:rPr>
              <a:t>Will</a:t>
            </a:r>
            <a:r>
              <a:rPr lang="ja-JP" sz="1200" b="1" i="0" u="none" strike="noStrike" cap="none" dirty="0">
                <a:solidFill>
                  <a:srgbClr val="FFFFFF"/>
                </a:solidFill>
                <a:latin typeface="Meiryo UI" panose="020B0604030504040204" pitchFamily="50" charset="-128"/>
                <a:ea typeface="Meiryo UI" panose="020B0604030504040204" pitchFamily="50" charset="-128"/>
                <a:sym typeface="Arial"/>
              </a:rPr>
              <a:t> </a:t>
            </a:r>
            <a:r>
              <a:rPr lang="ja-JP" sz="1200" b="1" dirty="0">
                <a:solidFill>
                  <a:srgbClr val="FFFFFF"/>
                </a:solidFill>
                <a:latin typeface="Meiryo UI" panose="020B0604030504040204" pitchFamily="50" charset="-128"/>
                <a:ea typeface="Meiryo UI" panose="020B0604030504040204" pitchFamily="50" charset="-128"/>
              </a:rPr>
              <a:t>Solve</a:t>
            </a:r>
            <a:endParaRPr sz="1400" b="0" i="0" u="none" strike="noStrike" cap="none" dirty="0">
              <a:solidFill>
                <a:srgbClr val="000000"/>
              </a:solidFill>
              <a:latin typeface="Meiryo UI" panose="020B0604030504040204" pitchFamily="50" charset="-128"/>
              <a:ea typeface="Meiryo UI" panose="020B0604030504040204" pitchFamily="50" charset="-128"/>
              <a:sym typeface="Arial"/>
            </a:endParaRPr>
          </a:p>
        </p:txBody>
      </p:sp>
      <p:sp>
        <p:nvSpPr>
          <p:cNvPr id="144" name="Google Shape;144;g2bff53ddd79_0_0"/>
          <p:cNvSpPr/>
          <p:nvPr/>
        </p:nvSpPr>
        <p:spPr>
          <a:xfrm rot="5400000">
            <a:off x="3040263" y="4087153"/>
            <a:ext cx="3773700" cy="217800"/>
          </a:xfrm>
          <a:prstGeom prst="triangle">
            <a:avLst>
              <a:gd name="adj" fmla="val 50000"/>
            </a:avLst>
          </a:prstGeom>
          <a:solidFill>
            <a:srgbClr val="BFBFBF"/>
          </a:solidFill>
          <a:ln>
            <a:noFill/>
          </a:ln>
        </p:spPr>
        <p:txBody>
          <a:bodyPr spcFirstLastPara="1" wrap="square" lIns="36000" tIns="36000" rIns="36000" bIns="360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Meiryo UI" panose="020B0604030504040204" pitchFamily="50" charset="-128"/>
              <a:ea typeface="Meiryo UI" panose="020B0604030504040204" pitchFamily="50" charset="-128"/>
              <a:sym typeface="Arial"/>
            </a:endParaRPr>
          </a:p>
        </p:txBody>
      </p:sp>
      <p:sp>
        <p:nvSpPr>
          <p:cNvPr id="145" name="Google Shape;145;g2bff53ddd79_0_0"/>
          <p:cNvSpPr/>
          <p:nvPr/>
        </p:nvSpPr>
        <p:spPr>
          <a:xfrm>
            <a:off x="417200" y="1233664"/>
            <a:ext cx="4359000" cy="2195335"/>
          </a:xfrm>
          <a:prstGeom prst="rect">
            <a:avLst/>
          </a:prstGeom>
          <a:solidFill>
            <a:srgbClr val="F2F2F2"/>
          </a:solidFill>
          <a:ln w="9525" cap="flat" cmpd="sng">
            <a:solidFill>
              <a:srgbClr val="000000"/>
            </a:solidFill>
            <a:prstDash val="solid"/>
            <a:round/>
            <a:headEnd type="none" w="sm" len="sm"/>
            <a:tailEnd type="none" w="sm" len="sm"/>
          </a:ln>
        </p:spPr>
        <p:txBody>
          <a:bodyPr spcFirstLastPara="1" wrap="square" lIns="36000" tIns="36000" rIns="36000" bIns="36000" anchor="t" anchorCtr="0">
            <a:noAutofit/>
          </a:bodyPr>
          <a:lstStyle/>
          <a:p>
            <a:pPr marL="0" marR="0" lvl="0" indent="0" algn="l" rtl="0">
              <a:lnSpc>
                <a:spcPct val="100000"/>
              </a:lnSpc>
              <a:spcBef>
                <a:spcPts val="0"/>
              </a:spcBef>
              <a:spcAft>
                <a:spcPts val="0"/>
              </a:spcAft>
              <a:buNone/>
            </a:pPr>
            <a:r>
              <a:rPr lang="en-US" sz="1000" b="0" i="0" u="none" strike="noStrike" cap="none" dirty="0">
                <a:solidFill>
                  <a:srgbClr val="0D0D0D"/>
                </a:solidFill>
                <a:latin typeface="Meiryo UI" panose="020B0604030504040204" pitchFamily="50" charset="-128"/>
                <a:ea typeface="Meiryo UI" panose="020B0604030504040204" pitchFamily="50" charset="-128"/>
                <a:sym typeface="Arial"/>
              </a:rPr>
              <a:t>- Difficult to confirm that education is being provided in accordance with labor market requirements.</a:t>
            </a:r>
          </a:p>
          <a:p>
            <a:pPr marL="0" marR="0" lvl="0" indent="0" algn="l" rtl="0">
              <a:lnSpc>
                <a:spcPct val="100000"/>
              </a:lnSpc>
              <a:spcBef>
                <a:spcPts val="0"/>
              </a:spcBef>
              <a:spcAft>
                <a:spcPts val="0"/>
              </a:spcAft>
              <a:buNone/>
            </a:pPr>
            <a:endParaRPr lang="en-US" sz="1000" dirty="0">
              <a:solidFill>
                <a:srgbClr val="0D0D0D"/>
              </a:solidFill>
              <a:latin typeface="Meiryo UI" panose="020B0604030504040204" pitchFamily="50" charset="-128"/>
              <a:ea typeface="Meiryo UI" panose="020B0604030504040204" pitchFamily="50" charset="-128"/>
            </a:endParaRPr>
          </a:p>
          <a:p>
            <a:pPr marL="0" marR="0" lvl="0" indent="0" algn="l" rtl="0">
              <a:lnSpc>
                <a:spcPct val="100000"/>
              </a:lnSpc>
              <a:spcBef>
                <a:spcPts val="0"/>
              </a:spcBef>
              <a:spcAft>
                <a:spcPts val="0"/>
              </a:spcAft>
              <a:buNone/>
            </a:pPr>
            <a:r>
              <a:rPr lang="en-US" sz="1000" b="0" i="0" u="none" strike="noStrike" cap="none" dirty="0">
                <a:solidFill>
                  <a:srgbClr val="0D0D0D"/>
                </a:solidFill>
                <a:latin typeface="Meiryo UI" panose="020B0604030504040204" pitchFamily="50" charset="-128"/>
                <a:ea typeface="Meiryo UI" panose="020B0604030504040204" pitchFamily="50" charset="-128"/>
                <a:sym typeface="Arial"/>
              </a:rPr>
              <a:t>- Unclear security management of personal information is not transparent, and managing learning data in a centralized manner is difficult.</a:t>
            </a:r>
          </a:p>
          <a:p>
            <a:pPr marL="0" marR="0" lvl="0" indent="0" algn="l" rtl="0">
              <a:lnSpc>
                <a:spcPct val="100000"/>
              </a:lnSpc>
              <a:spcBef>
                <a:spcPts val="0"/>
              </a:spcBef>
              <a:spcAft>
                <a:spcPts val="0"/>
              </a:spcAft>
              <a:buNone/>
            </a:pPr>
            <a:endParaRPr lang="en-US" sz="1000" dirty="0">
              <a:solidFill>
                <a:srgbClr val="0D0D0D"/>
              </a:solidFill>
              <a:latin typeface="Meiryo UI" panose="020B0604030504040204" pitchFamily="50" charset="-128"/>
              <a:ea typeface="Meiryo UI" panose="020B0604030504040204" pitchFamily="50" charset="-128"/>
            </a:endParaRPr>
          </a:p>
          <a:p>
            <a:pPr marL="0" marR="0" lvl="0" indent="0" algn="l" rtl="0">
              <a:lnSpc>
                <a:spcPct val="100000"/>
              </a:lnSpc>
              <a:spcBef>
                <a:spcPts val="0"/>
              </a:spcBef>
              <a:spcAft>
                <a:spcPts val="0"/>
              </a:spcAft>
              <a:buNone/>
            </a:pPr>
            <a:r>
              <a:rPr lang="en-US" sz="1000" b="0" i="0" u="none" strike="noStrike" cap="none" dirty="0">
                <a:solidFill>
                  <a:srgbClr val="0D0D0D"/>
                </a:solidFill>
                <a:latin typeface="Meiryo UI" panose="020B0604030504040204" pitchFamily="50" charset="-128"/>
                <a:ea typeface="Meiryo UI" panose="020B0604030504040204" pitchFamily="50" charset="-128"/>
                <a:sym typeface="Arial"/>
              </a:rPr>
              <a:t>- Management of personal information is complicated, and data acquisition of foreign talent requires compliance with personal information protection regulations.</a:t>
            </a:r>
          </a:p>
          <a:p>
            <a:pPr marL="0" marR="0" lvl="0" indent="0" algn="l" rtl="0">
              <a:lnSpc>
                <a:spcPct val="100000"/>
              </a:lnSpc>
              <a:spcBef>
                <a:spcPts val="0"/>
              </a:spcBef>
              <a:spcAft>
                <a:spcPts val="0"/>
              </a:spcAft>
              <a:buNone/>
            </a:pPr>
            <a:endParaRPr lang="en-US" sz="1000" dirty="0">
              <a:solidFill>
                <a:srgbClr val="0D0D0D"/>
              </a:solidFill>
              <a:latin typeface="Meiryo UI" panose="020B0604030504040204" pitchFamily="50" charset="-128"/>
              <a:ea typeface="Meiryo UI" panose="020B0604030504040204" pitchFamily="50" charset="-128"/>
            </a:endParaRPr>
          </a:p>
          <a:p>
            <a:pPr marL="0" marR="0" lvl="0" indent="0" algn="l" rtl="0">
              <a:lnSpc>
                <a:spcPct val="100000"/>
              </a:lnSpc>
              <a:spcBef>
                <a:spcPts val="0"/>
              </a:spcBef>
              <a:spcAft>
                <a:spcPts val="0"/>
              </a:spcAft>
              <a:buNone/>
            </a:pPr>
            <a:r>
              <a:rPr lang="en-US" sz="1000" b="0" i="0" u="none" strike="noStrike" cap="none" dirty="0">
                <a:solidFill>
                  <a:srgbClr val="0D0D0D"/>
                </a:solidFill>
                <a:latin typeface="Meiryo UI" panose="020B0604030504040204" pitchFamily="50" charset="-128"/>
                <a:ea typeface="Meiryo UI" panose="020B0604030504040204" pitchFamily="50" charset="-128"/>
                <a:sym typeface="Arial"/>
              </a:rPr>
              <a:t>- As international matching of human resources progresses and each country defines different personal information protection regulations, it is difficult to ensure substantial compliance.</a:t>
            </a:r>
          </a:p>
        </p:txBody>
      </p:sp>
      <p:sp>
        <p:nvSpPr>
          <p:cNvPr id="146" name="Google Shape;146;g2bff53ddd79_0_0"/>
          <p:cNvSpPr/>
          <p:nvPr/>
        </p:nvSpPr>
        <p:spPr>
          <a:xfrm>
            <a:off x="5119850" y="1233665"/>
            <a:ext cx="4359000" cy="2195334"/>
          </a:xfrm>
          <a:prstGeom prst="rect">
            <a:avLst/>
          </a:prstGeom>
          <a:solidFill>
            <a:srgbClr val="E7F5CE"/>
          </a:solidFill>
          <a:ln w="9525" cap="flat" cmpd="sng">
            <a:solidFill>
              <a:srgbClr val="000000"/>
            </a:solidFill>
            <a:prstDash val="solid"/>
            <a:round/>
            <a:headEnd type="none" w="sm" len="sm"/>
            <a:tailEnd type="none" w="sm" len="sm"/>
          </a:ln>
        </p:spPr>
        <p:txBody>
          <a:bodyPr spcFirstLastPara="1" wrap="square" lIns="36000" tIns="36000" rIns="36000" bIns="36000" anchor="t" anchorCtr="0">
            <a:noAutofit/>
          </a:bodyPr>
          <a:lstStyle/>
          <a:p>
            <a:pPr marL="0" marR="0" lvl="0" indent="0" algn="l" rtl="0">
              <a:lnSpc>
                <a:spcPct val="100000"/>
              </a:lnSpc>
              <a:spcBef>
                <a:spcPts val="0"/>
              </a:spcBef>
              <a:spcAft>
                <a:spcPts val="0"/>
              </a:spcAft>
              <a:buNone/>
            </a:pPr>
            <a:r>
              <a:rPr lang="en-US" altLang="ja-JP" sz="1000" dirty="0">
                <a:solidFill>
                  <a:schemeClr val="dk1"/>
                </a:solidFill>
                <a:latin typeface="Meiryo UI" panose="020B0604030504040204" pitchFamily="50" charset="-128"/>
                <a:ea typeface="Meiryo UI" panose="020B0604030504040204" pitchFamily="50" charset="-128"/>
              </a:rPr>
              <a:t>- Introduces a system that enables the sharing of personal competence data worldwide while keeping learning data confidential, so that education can be provided according to market needs.</a:t>
            </a:r>
          </a:p>
          <a:p>
            <a:pPr marL="0" marR="0" lvl="0" indent="0" algn="l" rtl="0">
              <a:lnSpc>
                <a:spcPct val="100000"/>
              </a:lnSpc>
              <a:spcBef>
                <a:spcPts val="0"/>
              </a:spcBef>
              <a:spcAft>
                <a:spcPts val="0"/>
              </a:spcAft>
              <a:buNone/>
            </a:pPr>
            <a:endParaRPr lang="en-US" altLang="ja-JP" sz="1000" dirty="0">
              <a:solidFill>
                <a:schemeClr val="dk1"/>
              </a:solidFill>
              <a:latin typeface="Meiryo UI" panose="020B0604030504040204" pitchFamily="50" charset="-128"/>
              <a:ea typeface="Meiryo UI" panose="020B0604030504040204" pitchFamily="50" charset="-128"/>
            </a:endParaRPr>
          </a:p>
          <a:p>
            <a:pPr marL="0" marR="0" lvl="0" indent="0" algn="l" rtl="0">
              <a:lnSpc>
                <a:spcPct val="100000"/>
              </a:lnSpc>
              <a:spcBef>
                <a:spcPts val="0"/>
              </a:spcBef>
              <a:spcAft>
                <a:spcPts val="0"/>
              </a:spcAft>
              <a:buNone/>
            </a:pPr>
            <a:r>
              <a:rPr lang="en-US" altLang="ja-JP" sz="1000" dirty="0">
                <a:solidFill>
                  <a:schemeClr val="dk1"/>
                </a:solidFill>
                <a:latin typeface="Meiryo UI" panose="020B0604030504040204" pitchFamily="50" charset="-128"/>
                <a:ea typeface="Meiryo UI" panose="020B0604030504040204" pitchFamily="50" charset="-128"/>
              </a:rPr>
              <a:t>- Establishes a system that allows candidates to take charge of their own data management.</a:t>
            </a:r>
          </a:p>
          <a:p>
            <a:pPr marL="0" marR="0" lvl="0" indent="0" algn="l" rtl="0">
              <a:lnSpc>
                <a:spcPct val="100000"/>
              </a:lnSpc>
              <a:spcBef>
                <a:spcPts val="0"/>
              </a:spcBef>
              <a:spcAft>
                <a:spcPts val="0"/>
              </a:spcAft>
              <a:buNone/>
            </a:pPr>
            <a:endParaRPr lang="en-US" altLang="ja-JP" sz="1000" dirty="0">
              <a:solidFill>
                <a:schemeClr val="dk1"/>
              </a:solidFill>
              <a:latin typeface="Meiryo UI" panose="020B0604030504040204" pitchFamily="50" charset="-128"/>
              <a:ea typeface="Meiryo UI" panose="020B0604030504040204" pitchFamily="50" charset="-128"/>
            </a:endParaRPr>
          </a:p>
          <a:p>
            <a:pPr marL="0" marR="0" lvl="0" indent="0" algn="l" rtl="0">
              <a:lnSpc>
                <a:spcPct val="100000"/>
              </a:lnSpc>
              <a:spcBef>
                <a:spcPts val="0"/>
              </a:spcBef>
              <a:spcAft>
                <a:spcPts val="0"/>
              </a:spcAft>
              <a:buNone/>
            </a:pPr>
            <a:r>
              <a:rPr lang="en-US" altLang="ja-JP" sz="1000" dirty="0">
                <a:solidFill>
                  <a:schemeClr val="dk1"/>
                </a:solidFill>
                <a:latin typeface="Meiryo UI" panose="020B0604030504040204" pitchFamily="50" charset="-128"/>
                <a:ea typeface="Meiryo UI" panose="020B0604030504040204" pitchFamily="50" charset="-128"/>
              </a:rPr>
              <a:t>- Establishes a system that enables matching of talent data in encrypted form to reduce unnecessary data management.</a:t>
            </a:r>
          </a:p>
          <a:p>
            <a:pPr marL="0" marR="0" lvl="0" indent="0" algn="l" rtl="0">
              <a:lnSpc>
                <a:spcPct val="100000"/>
              </a:lnSpc>
              <a:spcBef>
                <a:spcPts val="0"/>
              </a:spcBef>
              <a:spcAft>
                <a:spcPts val="0"/>
              </a:spcAft>
              <a:buNone/>
            </a:pPr>
            <a:endParaRPr lang="en-US" altLang="ja-JP" sz="1000" dirty="0">
              <a:solidFill>
                <a:schemeClr val="dk1"/>
              </a:solidFill>
              <a:latin typeface="Meiryo UI" panose="020B0604030504040204" pitchFamily="50" charset="-128"/>
              <a:ea typeface="Meiryo UI" panose="020B0604030504040204" pitchFamily="50" charset="-128"/>
            </a:endParaRPr>
          </a:p>
          <a:p>
            <a:pPr marL="0" marR="0" lvl="0" indent="0" algn="l" rtl="0">
              <a:lnSpc>
                <a:spcPct val="100000"/>
              </a:lnSpc>
              <a:spcBef>
                <a:spcPts val="0"/>
              </a:spcBef>
              <a:spcAft>
                <a:spcPts val="0"/>
              </a:spcAft>
              <a:buNone/>
            </a:pPr>
            <a:r>
              <a:rPr lang="en-US" altLang="ja-JP" sz="1000" dirty="0">
                <a:solidFill>
                  <a:schemeClr val="dk1"/>
                </a:solidFill>
                <a:latin typeface="Meiryo UI" panose="020B0604030504040204" pitchFamily="50" charset="-128"/>
                <a:ea typeface="Meiryo UI" panose="020B0604030504040204" pitchFamily="50" charset="-128"/>
              </a:rPr>
              <a:t>- Establishes a system to encrypt personal data for international data transfer while complying with national privacy regulations.</a:t>
            </a:r>
            <a:endParaRPr sz="1000" b="0" i="0" u="none" strike="noStrike" cap="none" dirty="0">
              <a:solidFill>
                <a:srgbClr val="0D0D0D"/>
              </a:solidFill>
              <a:highlight>
                <a:srgbClr val="FFFFFF"/>
              </a:highlight>
              <a:latin typeface="Meiryo UI" panose="020B0604030504040204" pitchFamily="50" charset="-128"/>
              <a:ea typeface="Meiryo UI" panose="020B0604030504040204" pitchFamily="50" charset="-128"/>
              <a:sym typeface="Arial"/>
            </a:endParaRPr>
          </a:p>
        </p:txBody>
      </p:sp>
      <p:sp>
        <p:nvSpPr>
          <p:cNvPr id="147" name="Google Shape;147;g2bff53ddd79_0_0"/>
          <p:cNvSpPr txBox="1"/>
          <p:nvPr/>
        </p:nvSpPr>
        <p:spPr>
          <a:xfrm>
            <a:off x="5119852" y="3525067"/>
            <a:ext cx="4530173" cy="393900"/>
          </a:xfrm>
          <a:prstGeom prst="rect">
            <a:avLst/>
          </a:prstGeom>
          <a:noFill/>
          <a:ln>
            <a:noFill/>
          </a:ln>
        </p:spPr>
        <p:txBody>
          <a:bodyPr spcFirstLastPara="1" wrap="square" lIns="0" tIns="45700" rIns="0"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ja-JP" sz="1100" b="1" i="0" u="sng" strike="noStrike" cap="none" dirty="0">
                <a:solidFill>
                  <a:srgbClr val="000000"/>
                </a:solidFill>
                <a:latin typeface="Meiryo UI" panose="020B0604030504040204" pitchFamily="50" charset="-128"/>
                <a:ea typeface="Meiryo UI" panose="020B0604030504040204" pitchFamily="50" charset="-128"/>
                <a:sym typeface="Arial"/>
              </a:rPr>
              <a:t>Business scheme diagram of use cases to be created (To-Be)</a:t>
            </a:r>
            <a:endParaRPr sz="1400" b="0" i="0" u="none" strike="noStrike" cap="none" dirty="0">
              <a:solidFill>
                <a:srgbClr val="000000"/>
              </a:solidFill>
              <a:latin typeface="Meiryo UI" panose="020B0604030504040204" pitchFamily="50" charset="-128"/>
              <a:ea typeface="Meiryo UI" panose="020B0604030504040204" pitchFamily="50" charset="-128"/>
              <a:sym typeface="Arial"/>
            </a:endParaRPr>
          </a:p>
        </p:txBody>
      </p:sp>
      <p:sp>
        <p:nvSpPr>
          <p:cNvPr id="148" name="Google Shape;148;g2bff53ddd79_0_0"/>
          <p:cNvSpPr txBox="1"/>
          <p:nvPr/>
        </p:nvSpPr>
        <p:spPr>
          <a:xfrm>
            <a:off x="388611" y="3500480"/>
            <a:ext cx="4359000" cy="248100"/>
          </a:xfrm>
          <a:prstGeom prst="rect">
            <a:avLst/>
          </a:prstGeom>
          <a:noFill/>
          <a:ln>
            <a:noFill/>
          </a:ln>
        </p:spPr>
        <p:txBody>
          <a:bodyPr spcFirstLastPara="1" wrap="square" lIns="0" tIns="45700" rIns="0"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ja-JP" sz="1100" b="1" i="0" u="sng" strike="noStrike" cap="none">
                <a:solidFill>
                  <a:srgbClr val="000000"/>
                </a:solidFill>
                <a:latin typeface="Meiryo UI" panose="020B0604030504040204" pitchFamily="50" charset="-128"/>
                <a:ea typeface="Meiryo UI" panose="020B0604030504040204" pitchFamily="50" charset="-128"/>
                <a:sym typeface="Arial"/>
              </a:rPr>
              <a:t>Business scheme diagram before issue resolution (As-Is)</a:t>
            </a:r>
            <a:endParaRPr sz="1400" b="0" i="0" u="none" strike="noStrike" cap="none">
              <a:solidFill>
                <a:srgbClr val="000000"/>
              </a:solidFill>
              <a:latin typeface="Meiryo UI" panose="020B0604030504040204" pitchFamily="50" charset="-128"/>
              <a:ea typeface="Meiryo UI" panose="020B0604030504040204" pitchFamily="50" charset="-128"/>
              <a:sym typeface="Arial"/>
            </a:endParaRPr>
          </a:p>
        </p:txBody>
      </p:sp>
      <p:sp>
        <p:nvSpPr>
          <p:cNvPr id="2" name="スライド番号プレースホルダー 1">
            <a:extLst>
              <a:ext uri="{FF2B5EF4-FFF2-40B4-BE49-F238E27FC236}">
                <a16:creationId xmlns:a16="http://schemas.microsoft.com/office/drawing/2014/main" id="{B0C1239C-DEBE-74BC-8081-0BEBDBC44C14}"/>
              </a:ext>
            </a:extLst>
          </p:cNvPr>
          <p:cNvSpPr>
            <a:spLocks noGrp="1"/>
          </p:cNvSpPr>
          <p:nvPr>
            <p:ph type="sldNum" idx="12"/>
          </p:nvPr>
        </p:nvSpPr>
        <p:spPr>
          <a:xfrm>
            <a:off x="417600" y="6588000"/>
            <a:ext cx="180000" cy="169200"/>
          </a:xfrm>
        </p:spPr>
        <p:txBody>
          <a:bodyPr/>
          <a:lstStyle/>
          <a:p>
            <a:pPr marL="0" lvl="0" indent="0" algn="r" rtl="0">
              <a:spcBef>
                <a:spcPts val="0"/>
              </a:spcBef>
              <a:spcAft>
                <a:spcPts val="0"/>
              </a:spcAft>
              <a:buNone/>
            </a:pPr>
            <a:fld id="{00000000-1234-1234-1234-123412341234}" type="slidenum">
              <a:rPr lang="en-US" altLang="ja-JP" smtClean="0"/>
              <a:t>1</a:t>
            </a:fld>
            <a:endParaRPr lang="ja-JP" altLang="en-US"/>
          </a:p>
        </p:txBody>
      </p:sp>
      <p:pic>
        <p:nvPicPr>
          <p:cNvPr id="4" name="図 3">
            <a:extLst>
              <a:ext uri="{FF2B5EF4-FFF2-40B4-BE49-F238E27FC236}">
                <a16:creationId xmlns:a16="http://schemas.microsoft.com/office/drawing/2014/main" id="{FE7D954E-7C6E-317F-FEA5-C41C9786B22C}"/>
              </a:ext>
            </a:extLst>
          </p:cNvPr>
          <p:cNvPicPr>
            <a:picLocks noChangeAspect="1"/>
          </p:cNvPicPr>
          <p:nvPr/>
        </p:nvPicPr>
        <p:blipFill>
          <a:blip r:embed="rId6"/>
          <a:stretch>
            <a:fillRect/>
          </a:stretch>
        </p:blipFill>
        <p:spPr>
          <a:xfrm>
            <a:off x="165973" y="3748580"/>
            <a:ext cx="4527689" cy="2608034"/>
          </a:xfrm>
          <a:prstGeom prst="rect">
            <a:avLst/>
          </a:prstGeom>
        </p:spPr>
      </p:pic>
      <p:pic>
        <p:nvPicPr>
          <p:cNvPr id="9" name="図 8">
            <a:extLst>
              <a:ext uri="{FF2B5EF4-FFF2-40B4-BE49-F238E27FC236}">
                <a16:creationId xmlns:a16="http://schemas.microsoft.com/office/drawing/2014/main" id="{97FA4589-CB7D-76EE-0A20-0FDAF26491E7}"/>
              </a:ext>
            </a:extLst>
          </p:cNvPr>
          <p:cNvPicPr>
            <a:picLocks noChangeAspect="1"/>
          </p:cNvPicPr>
          <p:nvPr/>
        </p:nvPicPr>
        <p:blipFill>
          <a:blip r:embed="rId7"/>
          <a:stretch>
            <a:fillRect/>
          </a:stretch>
        </p:blipFill>
        <p:spPr>
          <a:xfrm>
            <a:off x="5106615" y="3791855"/>
            <a:ext cx="4706515" cy="2630355"/>
          </a:xfrm>
          <a:prstGeom prst="rect">
            <a:avLst/>
          </a:prstGeom>
        </p:spPr>
      </p:pic>
      <p:sp>
        <p:nvSpPr>
          <p:cNvPr id="5" name="TextBox 2">
            <a:extLst>
              <a:ext uri="{FF2B5EF4-FFF2-40B4-BE49-F238E27FC236}">
                <a16:creationId xmlns:a16="http://schemas.microsoft.com/office/drawing/2014/main" id="{2FDC6EC2-B253-4EA4-3D22-6F9166EDF737}"/>
              </a:ext>
            </a:extLst>
          </p:cNvPr>
          <p:cNvSpPr txBox="1"/>
          <p:nvPr/>
        </p:nvSpPr>
        <p:spPr>
          <a:xfrm>
            <a:off x="1561380" y="3827403"/>
            <a:ext cx="789443" cy="338554"/>
          </a:xfrm>
          <a:prstGeom prst="rect">
            <a:avLst/>
          </a:prstGeom>
          <a:solidFill>
            <a:srgbClr val="E0E0E0"/>
          </a:solidFill>
          <a:ln>
            <a:noFill/>
          </a:ln>
        </p:spPr>
        <p:txBody>
          <a:bodyPr wrap="square" rtlCol="0">
            <a:spAutoFit/>
          </a:bodyPr>
          <a:lstStyle/>
          <a:p>
            <a:pPr algn="ctr"/>
            <a:r>
              <a:rPr lang="en-US" altLang="ja-JP" sz="800" dirty="0"/>
              <a:t>Career changer</a:t>
            </a:r>
            <a:endParaRPr lang="ja-JP" altLang="en-US" sz="800" dirty="0"/>
          </a:p>
        </p:txBody>
      </p:sp>
      <p:sp>
        <p:nvSpPr>
          <p:cNvPr id="6" name="TextBox 2">
            <a:extLst>
              <a:ext uri="{FF2B5EF4-FFF2-40B4-BE49-F238E27FC236}">
                <a16:creationId xmlns:a16="http://schemas.microsoft.com/office/drawing/2014/main" id="{27955542-DE7B-78C0-7DE3-715A61031960}"/>
              </a:ext>
            </a:extLst>
          </p:cNvPr>
          <p:cNvSpPr txBox="1"/>
          <p:nvPr/>
        </p:nvSpPr>
        <p:spPr>
          <a:xfrm>
            <a:off x="3887150" y="5811888"/>
            <a:ext cx="789443" cy="338554"/>
          </a:xfrm>
          <a:prstGeom prst="rect">
            <a:avLst/>
          </a:prstGeom>
          <a:solidFill>
            <a:srgbClr val="E0E0E0"/>
          </a:solidFill>
          <a:ln>
            <a:noFill/>
          </a:ln>
        </p:spPr>
        <p:txBody>
          <a:bodyPr wrap="square" rtlCol="0">
            <a:spAutoFit/>
          </a:bodyPr>
          <a:lstStyle/>
          <a:p>
            <a:pPr algn="ctr"/>
            <a:r>
              <a:rPr lang="en-US" altLang="ja-JP" sz="800" dirty="0"/>
              <a:t>Potential</a:t>
            </a:r>
          </a:p>
          <a:p>
            <a:pPr algn="ctr"/>
            <a:r>
              <a:rPr lang="en-US" altLang="ja-JP" sz="800" dirty="0"/>
              <a:t>employer</a:t>
            </a:r>
            <a:endParaRPr lang="ja-JP" altLang="en-US" sz="800" dirty="0"/>
          </a:p>
        </p:txBody>
      </p:sp>
      <p:sp>
        <p:nvSpPr>
          <p:cNvPr id="7" name="TextBox 2">
            <a:extLst>
              <a:ext uri="{FF2B5EF4-FFF2-40B4-BE49-F238E27FC236}">
                <a16:creationId xmlns:a16="http://schemas.microsoft.com/office/drawing/2014/main" id="{753337BF-F274-429B-64B5-6FDD49D0D872}"/>
              </a:ext>
            </a:extLst>
          </p:cNvPr>
          <p:cNvSpPr txBox="1"/>
          <p:nvPr/>
        </p:nvSpPr>
        <p:spPr>
          <a:xfrm>
            <a:off x="3875275" y="5007833"/>
            <a:ext cx="789443" cy="338554"/>
          </a:xfrm>
          <a:prstGeom prst="rect">
            <a:avLst/>
          </a:prstGeom>
          <a:solidFill>
            <a:srgbClr val="E0E0E0"/>
          </a:solidFill>
          <a:ln>
            <a:noFill/>
          </a:ln>
        </p:spPr>
        <p:txBody>
          <a:bodyPr wrap="square" rtlCol="0">
            <a:spAutoFit/>
          </a:bodyPr>
          <a:lstStyle/>
          <a:p>
            <a:pPr algn="ctr"/>
            <a:r>
              <a:rPr lang="en-US" altLang="ja-JP" sz="800" dirty="0"/>
              <a:t>Potential</a:t>
            </a:r>
          </a:p>
          <a:p>
            <a:pPr algn="ctr"/>
            <a:r>
              <a:rPr lang="en-US" altLang="ja-JP" sz="800" dirty="0"/>
              <a:t>employer</a:t>
            </a:r>
            <a:endParaRPr lang="ja-JP" altLang="en-US" sz="800" dirty="0"/>
          </a:p>
        </p:txBody>
      </p:sp>
      <p:sp>
        <p:nvSpPr>
          <p:cNvPr id="8" name="TextBox 2">
            <a:extLst>
              <a:ext uri="{FF2B5EF4-FFF2-40B4-BE49-F238E27FC236}">
                <a16:creationId xmlns:a16="http://schemas.microsoft.com/office/drawing/2014/main" id="{6EB25D31-7289-1865-6C57-EC51216F0B67}"/>
              </a:ext>
            </a:extLst>
          </p:cNvPr>
          <p:cNvSpPr txBox="1"/>
          <p:nvPr/>
        </p:nvSpPr>
        <p:spPr>
          <a:xfrm>
            <a:off x="5557652" y="3839278"/>
            <a:ext cx="658276" cy="338554"/>
          </a:xfrm>
          <a:prstGeom prst="rect">
            <a:avLst/>
          </a:prstGeom>
          <a:solidFill>
            <a:srgbClr val="E0E0E0"/>
          </a:solidFill>
          <a:ln>
            <a:noFill/>
          </a:ln>
        </p:spPr>
        <p:txBody>
          <a:bodyPr wrap="square" rtlCol="0">
            <a:spAutoFit/>
          </a:bodyPr>
          <a:lstStyle/>
          <a:p>
            <a:pPr algn="ctr"/>
            <a:r>
              <a:rPr lang="en-US" altLang="ja-JP" sz="800" dirty="0"/>
              <a:t>Career changer</a:t>
            </a:r>
            <a:endParaRPr lang="ja-JP" altLang="en-US" sz="800" dirty="0"/>
          </a:p>
        </p:txBody>
      </p:sp>
      <p:sp>
        <p:nvSpPr>
          <p:cNvPr id="12" name="TextBox 2">
            <a:extLst>
              <a:ext uri="{FF2B5EF4-FFF2-40B4-BE49-F238E27FC236}">
                <a16:creationId xmlns:a16="http://schemas.microsoft.com/office/drawing/2014/main" id="{D8DE4AA6-683A-97CA-E9B3-4188F608C486}"/>
              </a:ext>
            </a:extLst>
          </p:cNvPr>
          <p:cNvSpPr txBox="1"/>
          <p:nvPr/>
        </p:nvSpPr>
        <p:spPr>
          <a:xfrm>
            <a:off x="9144001" y="4841581"/>
            <a:ext cx="629594" cy="338554"/>
          </a:xfrm>
          <a:prstGeom prst="rect">
            <a:avLst/>
          </a:prstGeom>
          <a:solidFill>
            <a:srgbClr val="E0E0E0"/>
          </a:solidFill>
          <a:ln>
            <a:noFill/>
          </a:ln>
        </p:spPr>
        <p:txBody>
          <a:bodyPr wrap="square" rtlCol="0">
            <a:spAutoFit/>
          </a:bodyPr>
          <a:lstStyle/>
          <a:p>
            <a:pPr algn="ctr"/>
            <a:r>
              <a:rPr lang="en-US" altLang="ja-JP" sz="800" dirty="0"/>
              <a:t>Potential</a:t>
            </a:r>
          </a:p>
          <a:p>
            <a:pPr algn="ctr"/>
            <a:r>
              <a:rPr lang="en-US" altLang="ja-JP" sz="800" dirty="0"/>
              <a:t>employer</a:t>
            </a:r>
            <a:endParaRPr lang="ja-JP" altLang="en-US" sz="800" dirty="0"/>
          </a:p>
        </p:txBody>
      </p:sp>
      <p:sp>
        <p:nvSpPr>
          <p:cNvPr id="13" name="TextBox 2">
            <a:extLst>
              <a:ext uri="{FF2B5EF4-FFF2-40B4-BE49-F238E27FC236}">
                <a16:creationId xmlns:a16="http://schemas.microsoft.com/office/drawing/2014/main" id="{0DF610AB-FB19-C527-2655-A8BDDCD16EFD}"/>
              </a:ext>
            </a:extLst>
          </p:cNvPr>
          <p:cNvSpPr txBox="1"/>
          <p:nvPr/>
        </p:nvSpPr>
        <p:spPr>
          <a:xfrm>
            <a:off x="9144001" y="5383427"/>
            <a:ext cx="629594" cy="338554"/>
          </a:xfrm>
          <a:prstGeom prst="rect">
            <a:avLst/>
          </a:prstGeom>
          <a:solidFill>
            <a:srgbClr val="E0E0E0"/>
          </a:solidFill>
          <a:ln>
            <a:noFill/>
          </a:ln>
        </p:spPr>
        <p:txBody>
          <a:bodyPr wrap="square" rtlCol="0">
            <a:spAutoFit/>
          </a:bodyPr>
          <a:lstStyle/>
          <a:p>
            <a:pPr algn="ctr"/>
            <a:r>
              <a:rPr lang="en-US" altLang="ja-JP" sz="800" dirty="0"/>
              <a:t>Potential</a:t>
            </a:r>
          </a:p>
          <a:p>
            <a:pPr algn="ctr"/>
            <a:r>
              <a:rPr lang="en-US" altLang="ja-JP" sz="800" dirty="0"/>
              <a:t>employer</a:t>
            </a:r>
            <a:endParaRPr lang="ja-JP" alt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72F4BA09-68E3-E08D-9EA8-0F3662ADA520}"/>
              </a:ext>
            </a:extLst>
          </p:cNvPr>
          <p:cNvGraphicFramePr>
            <a:graphicFrameLocks noChangeAspect="1"/>
          </p:cNvGraphicFramePr>
          <p:nvPr>
            <p:custDataLst>
              <p:tags r:id="rId1"/>
            </p:custDataLst>
            <p:extLst>
              <p:ext uri="{D42A27DB-BD31-4B8C-83A1-F6EECF244321}">
                <p14:modId xmlns:p14="http://schemas.microsoft.com/office/powerpoint/2010/main" val="23607977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3" name="think-cell data - do not delete" hidden="1">
                        <a:extLst>
                          <a:ext uri="{FF2B5EF4-FFF2-40B4-BE49-F238E27FC236}">
                            <a16:creationId xmlns:a16="http://schemas.microsoft.com/office/drawing/2014/main" id="{72F4BA09-68E3-E08D-9EA8-0F3662ADA52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56" name="Google Shape;156;g2bff53ddd79_0_14"/>
          <p:cNvSpPr/>
          <p:nvPr/>
        </p:nvSpPr>
        <p:spPr>
          <a:xfrm>
            <a:off x="96175" y="768350"/>
            <a:ext cx="1273500" cy="2914034"/>
          </a:xfrm>
          <a:prstGeom prst="rect">
            <a:avLst/>
          </a:prstGeom>
          <a:solidFill>
            <a:schemeClr val="accent1"/>
          </a:solidFill>
          <a:ln>
            <a:noFill/>
          </a:ln>
        </p:spPr>
        <p:txBody>
          <a:bodyPr spcFirstLastPara="1" wrap="square" lIns="36000" tIns="36000" rIns="36000" bIns="3600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ja-JP" sz="1200" b="1" dirty="0">
                <a:solidFill>
                  <a:srgbClr val="FFFFFF"/>
                </a:solidFill>
                <a:latin typeface="Meiryo UI" panose="020B0604030504040204" pitchFamily="50" charset="-128"/>
                <a:ea typeface="Meiryo UI" panose="020B0604030504040204" pitchFamily="50" charset="-128"/>
              </a:rPr>
              <a:t>Data to be </a:t>
            </a:r>
            <a:r>
              <a:rPr lang="en-US" altLang="ja-JP" sz="1200" b="1" dirty="0">
                <a:solidFill>
                  <a:srgbClr val="FFFFFF"/>
                </a:solidFill>
                <a:latin typeface="Meiryo UI" panose="020B0604030504040204" pitchFamily="50" charset="-128"/>
                <a:ea typeface="Meiryo UI" panose="020B0604030504040204" pitchFamily="50" charset="-128"/>
              </a:rPr>
              <a:t>V</a:t>
            </a:r>
            <a:r>
              <a:rPr lang="ja-JP" sz="1200" b="1" dirty="0">
                <a:solidFill>
                  <a:srgbClr val="FFFFFF"/>
                </a:solidFill>
                <a:latin typeface="Meiryo UI" panose="020B0604030504040204" pitchFamily="50" charset="-128"/>
                <a:ea typeface="Meiryo UI" panose="020B0604030504040204" pitchFamily="50" charset="-128"/>
              </a:rPr>
              <a:t>erified</a:t>
            </a:r>
            <a:endParaRPr sz="1200" b="1" i="0" u="none" strike="noStrike" cap="none" dirty="0">
              <a:solidFill>
                <a:srgbClr val="FFFFFF"/>
              </a:solidFill>
              <a:latin typeface="Meiryo UI" panose="020B0604030504040204" pitchFamily="50" charset="-128"/>
              <a:ea typeface="Meiryo UI" panose="020B0604030504040204" pitchFamily="50" charset="-128"/>
              <a:sym typeface="Arial"/>
            </a:endParaRPr>
          </a:p>
        </p:txBody>
      </p:sp>
      <p:sp>
        <p:nvSpPr>
          <p:cNvPr id="157" name="Google Shape;157;g2bff53ddd79_0_14"/>
          <p:cNvSpPr/>
          <p:nvPr/>
        </p:nvSpPr>
        <p:spPr>
          <a:xfrm>
            <a:off x="96197" y="3741109"/>
            <a:ext cx="1273500" cy="1140000"/>
          </a:xfrm>
          <a:prstGeom prst="rect">
            <a:avLst/>
          </a:prstGeom>
          <a:solidFill>
            <a:schemeClr val="accent1"/>
          </a:solidFill>
          <a:ln>
            <a:noFill/>
          </a:ln>
        </p:spPr>
        <p:txBody>
          <a:bodyPr spcFirstLastPara="1" wrap="square" lIns="36000" tIns="36000" rIns="36000" bIns="36000" anchor="ctr" anchorCtr="0">
            <a:noAutofit/>
          </a:bodyPr>
          <a:lstStyle/>
          <a:p>
            <a:pPr marL="0" marR="0" lvl="0" indent="0" algn="ctr" rtl="0">
              <a:lnSpc>
                <a:spcPct val="100000"/>
              </a:lnSpc>
              <a:spcBef>
                <a:spcPts val="0"/>
              </a:spcBef>
              <a:spcAft>
                <a:spcPts val="0"/>
              </a:spcAft>
              <a:buClr>
                <a:schemeClr val="lt1"/>
              </a:buClr>
              <a:buSzPts val="1400"/>
              <a:buFont typeface="Arial"/>
              <a:buNone/>
            </a:pPr>
            <a:r>
              <a:rPr lang="ja-JP" sz="1200" b="1" i="0" u="none" strike="noStrike" cap="none" dirty="0">
                <a:solidFill>
                  <a:schemeClr val="lt1"/>
                </a:solidFill>
                <a:latin typeface="Meiryo UI" panose="020B0604030504040204" pitchFamily="50" charset="-128"/>
                <a:ea typeface="Meiryo UI" panose="020B0604030504040204" pitchFamily="50" charset="-128"/>
                <a:sym typeface="Arial"/>
              </a:rPr>
              <a:t>Business and </a:t>
            </a:r>
            <a:r>
              <a:rPr lang="ja-JP" sz="1200" b="1" dirty="0">
                <a:solidFill>
                  <a:schemeClr val="lt1"/>
                </a:solidFill>
                <a:latin typeface="Meiryo UI" panose="020B0604030504040204" pitchFamily="50" charset="-128"/>
                <a:ea typeface="Meiryo UI" panose="020B0604030504040204" pitchFamily="50" charset="-128"/>
              </a:rPr>
              <a:t>O</a:t>
            </a:r>
            <a:r>
              <a:rPr lang="ja-JP" sz="1200" b="1" i="0" u="none" strike="noStrike" cap="none" dirty="0">
                <a:solidFill>
                  <a:schemeClr val="lt1"/>
                </a:solidFill>
                <a:latin typeface="Meiryo UI" panose="020B0604030504040204" pitchFamily="50" charset="-128"/>
                <a:ea typeface="Meiryo UI" panose="020B0604030504040204" pitchFamily="50" charset="-128"/>
                <a:sym typeface="Arial"/>
              </a:rPr>
              <a:t>perational </a:t>
            </a:r>
            <a:r>
              <a:rPr lang="ja-JP" sz="1200" b="1" dirty="0">
                <a:solidFill>
                  <a:schemeClr val="lt1"/>
                </a:solidFill>
                <a:latin typeface="Meiryo UI" panose="020B0604030504040204" pitchFamily="50" charset="-128"/>
                <a:ea typeface="Meiryo UI" panose="020B0604030504040204" pitchFamily="50" charset="-128"/>
              </a:rPr>
              <a:t>V</a:t>
            </a:r>
            <a:r>
              <a:rPr lang="ja-JP" sz="1200" b="1" i="0" u="none" strike="noStrike" cap="none" dirty="0">
                <a:solidFill>
                  <a:schemeClr val="lt1"/>
                </a:solidFill>
                <a:latin typeface="Meiryo UI" panose="020B0604030504040204" pitchFamily="50" charset="-128"/>
                <a:ea typeface="Meiryo UI" panose="020B0604030504040204" pitchFamily="50" charset="-128"/>
                <a:sym typeface="Arial"/>
              </a:rPr>
              <a:t>alidation (including UX/UI)</a:t>
            </a:r>
            <a:endParaRPr sz="1200" b="1" i="0" u="none" strike="noStrike" cap="none" dirty="0">
              <a:solidFill>
                <a:srgbClr val="FFFFFF"/>
              </a:solidFill>
              <a:latin typeface="Meiryo UI" panose="020B0604030504040204" pitchFamily="50" charset="-128"/>
              <a:ea typeface="Meiryo UI" panose="020B0604030504040204" pitchFamily="50" charset="-128"/>
              <a:sym typeface="Arial"/>
            </a:endParaRPr>
          </a:p>
        </p:txBody>
      </p:sp>
      <p:graphicFrame>
        <p:nvGraphicFramePr>
          <p:cNvPr id="158" name="Google Shape;158;g2bff53ddd79_0_14"/>
          <p:cNvGraphicFramePr/>
          <p:nvPr>
            <p:extLst>
              <p:ext uri="{D42A27DB-BD31-4B8C-83A1-F6EECF244321}">
                <p14:modId xmlns:p14="http://schemas.microsoft.com/office/powerpoint/2010/main" val="3970635705"/>
              </p:ext>
            </p:extLst>
          </p:nvPr>
        </p:nvGraphicFramePr>
        <p:xfrm>
          <a:off x="1473378" y="787251"/>
          <a:ext cx="8336447" cy="1920280"/>
        </p:xfrm>
        <a:graphic>
          <a:graphicData uri="http://schemas.openxmlformats.org/drawingml/2006/table">
            <a:tbl>
              <a:tblPr firstRow="1" bandRow="1">
                <a:noFill/>
                <a:tableStyleId>{1DF570FC-9F42-4192-A9A5-B43767DB0FFD}</a:tableStyleId>
              </a:tblPr>
              <a:tblGrid>
                <a:gridCol w="2219733">
                  <a:extLst>
                    <a:ext uri="{9D8B030D-6E8A-4147-A177-3AD203B41FA5}">
                      <a16:colId xmlns:a16="http://schemas.microsoft.com/office/drawing/2014/main" val="20000"/>
                    </a:ext>
                  </a:extLst>
                </a:gridCol>
                <a:gridCol w="1988598">
                  <a:extLst>
                    <a:ext uri="{9D8B030D-6E8A-4147-A177-3AD203B41FA5}">
                      <a16:colId xmlns:a16="http://schemas.microsoft.com/office/drawing/2014/main" val="20001"/>
                    </a:ext>
                  </a:extLst>
                </a:gridCol>
                <a:gridCol w="3320248">
                  <a:extLst>
                    <a:ext uri="{9D8B030D-6E8A-4147-A177-3AD203B41FA5}">
                      <a16:colId xmlns:a16="http://schemas.microsoft.com/office/drawing/2014/main" val="20002"/>
                    </a:ext>
                  </a:extLst>
                </a:gridCol>
                <a:gridCol w="807868">
                  <a:extLst>
                    <a:ext uri="{9D8B030D-6E8A-4147-A177-3AD203B41FA5}">
                      <a16:colId xmlns:a16="http://schemas.microsoft.com/office/drawing/2014/main" val="20003"/>
                    </a:ext>
                  </a:extLst>
                </a:gridCol>
              </a:tblGrid>
              <a:tr h="0">
                <a:tc>
                  <a:txBody>
                    <a:bodyPr/>
                    <a:lstStyle/>
                    <a:p>
                      <a:pPr marL="0" marR="0" lvl="0" indent="0" algn="ctr" rtl="0">
                        <a:lnSpc>
                          <a:spcPct val="100000"/>
                        </a:lnSpc>
                        <a:spcBef>
                          <a:spcPts val="0"/>
                        </a:spcBef>
                        <a:spcAft>
                          <a:spcPts val="0"/>
                        </a:spcAft>
                        <a:buClr>
                          <a:srgbClr val="000000"/>
                        </a:buClr>
                        <a:buSzPts val="1200"/>
                        <a:buFont typeface="Arial"/>
                        <a:buNone/>
                      </a:pPr>
                      <a:r>
                        <a:rPr lang="en-US" altLang="ja-JP" sz="1200" b="1" i="0" u="none" strike="noStrike" cap="none" dirty="0">
                          <a:solidFill>
                            <a:srgbClr val="000000"/>
                          </a:solidFill>
                          <a:latin typeface="Meiryo UI" panose="020B0604030504040204" pitchFamily="50" charset="-128"/>
                          <a:ea typeface="Meiryo UI" panose="020B0604030504040204" pitchFamily="50" charset="-128"/>
                          <a:cs typeface="Arial"/>
                          <a:sym typeface="Arial"/>
                        </a:rPr>
                        <a:t>Issues</a:t>
                      </a:r>
                      <a:r>
                        <a:rPr lang="ja-JP" sz="1200" b="1" i="0" u="none" strike="noStrike" cap="none" dirty="0">
                          <a:solidFill>
                            <a:srgbClr val="000000"/>
                          </a:solidFill>
                          <a:latin typeface="Meiryo UI" panose="020B0604030504040204" pitchFamily="50" charset="-128"/>
                          <a:ea typeface="Meiryo UI" panose="020B0604030504040204" pitchFamily="50" charset="-128"/>
                          <a:cs typeface="Arial"/>
                          <a:sym typeface="Arial"/>
                        </a:rPr>
                        <a:t> to be</a:t>
                      </a:r>
                      <a:r>
                        <a:rPr lang="en-US" altLang="ja-JP" sz="1200" b="1" i="0" u="none" strike="noStrike" cap="none" dirty="0">
                          <a:solidFill>
                            <a:srgbClr val="000000"/>
                          </a:solidFill>
                          <a:latin typeface="Meiryo UI" panose="020B0604030504040204" pitchFamily="50" charset="-128"/>
                          <a:ea typeface="Meiryo UI" panose="020B0604030504040204" pitchFamily="50" charset="-128"/>
                          <a:cs typeface="Arial"/>
                          <a:sym typeface="Arial"/>
                        </a:rPr>
                        <a:t> V</a:t>
                      </a:r>
                      <a:r>
                        <a:rPr lang="ja-JP" sz="1200" b="1" i="0" u="none" strike="noStrike" cap="none" dirty="0">
                          <a:solidFill>
                            <a:srgbClr val="000000"/>
                          </a:solidFill>
                          <a:latin typeface="Meiryo UI" panose="020B0604030504040204" pitchFamily="50" charset="-128"/>
                          <a:ea typeface="Meiryo UI" panose="020B0604030504040204" pitchFamily="50" charset="-128"/>
                          <a:cs typeface="Arial"/>
                          <a:sym typeface="Arial"/>
                        </a:rPr>
                        <a:t>erified</a:t>
                      </a:r>
                      <a:endParaRPr sz="1200" b="1" i="0" u="none" strike="noStrike" cap="none" dirty="0">
                        <a:solidFill>
                          <a:srgbClr val="000000"/>
                        </a:solidFill>
                        <a:latin typeface="Meiryo UI" panose="020B0604030504040204" pitchFamily="50" charset="-128"/>
                        <a:ea typeface="Meiryo UI" panose="020B0604030504040204" pitchFamily="50" charset="-128"/>
                        <a:cs typeface="Arial"/>
                        <a:sym typeface="Arial"/>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D8D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dirty="0">
                          <a:solidFill>
                            <a:srgbClr val="000000"/>
                          </a:solidFill>
                          <a:latin typeface="Meiryo UI" panose="020B0604030504040204" pitchFamily="50" charset="-128"/>
                          <a:ea typeface="Meiryo UI" panose="020B0604030504040204" pitchFamily="50" charset="-128"/>
                          <a:cs typeface="Arial"/>
                          <a:sym typeface="Arial"/>
                        </a:rPr>
                        <a:t>Object of </a:t>
                      </a:r>
                      <a:r>
                        <a:rPr lang="en-US" altLang="ja-JP" sz="1200" b="1" i="0" u="none" strike="noStrike" cap="none" dirty="0">
                          <a:solidFill>
                            <a:srgbClr val="000000"/>
                          </a:solidFill>
                          <a:latin typeface="Meiryo UI" panose="020B0604030504040204" pitchFamily="50" charset="-128"/>
                          <a:ea typeface="Meiryo UI" panose="020B0604030504040204" pitchFamily="50" charset="-128"/>
                          <a:cs typeface="Arial"/>
                          <a:sym typeface="Arial"/>
                        </a:rPr>
                        <a:t>V</a:t>
                      </a:r>
                      <a:r>
                        <a:rPr lang="ja-JP" sz="1200" b="1" i="0" u="none" strike="noStrike" cap="none" dirty="0">
                          <a:solidFill>
                            <a:srgbClr val="000000"/>
                          </a:solidFill>
                          <a:latin typeface="Meiryo UI" panose="020B0604030504040204" pitchFamily="50" charset="-128"/>
                          <a:ea typeface="Meiryo UI" panose="020B0604030504040204" pitchFamily="50" charset="-128"/>
                          <a:cs typeface="Arial"/>
                          <a:sym typeface="Arial"/>
                        </a:rPr>
                        <a:t>erification</a:t>
                      </a:r>
                      <a:endParaRPr sz="1200" b="1" i="0" u="none" strike="noStrike" cap="none" dirty="0">
                        <a:solidFill>
                          <a:srgbClr val="000000"/>
                        </a:solidFill>
                        <a:latin typeface="Meiryo UI" panose="020B0604030504040204" pitchFamily="50" charset="-128"/>
                        <a:ea typeface="Meiryo UI" panose="020B0604030504040204" pitchFamily="50" charset="-128"/>
                        <a:cs typeface="Arial"/>
                        <a:sym typeface="Arial"/>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D8D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dirty="0">
                          <a:solidFill>
                            <a:srgbClr val="000000"/>
                          </a:solidFill>
                          <a:latin typeface="Meiryo UI" panose="020B0604030504040204" pitchFamily="50" charset="-128"/>
                          <a:ea typeface="Meiryo UI" panose="020B0604030504040204" pitchFamily="50" charset="-128"/>
                          <a:cs typeface="Arial"/>
                          <a:sym typeface="Arial"/>
                        </a:rPr>
                        <a:t>Verification Method</a:t>
                      </a:r>
                      <a:endParaRPr sz="1200" b="1" i="0" u="none" strike="noStrike" cap="none" dirty="0">
                        <a:solidFill>
                          <a:srgbClr val="000000"/>
                        </a:solidFill>
                        <a:latin typeface="Meiryo UI" panose="020B0604030504040204" pitchFamily="50" charset="-128"/>
                        <a:ea typeface="Meiryo UI" panose="020B0604030504040204" pitchFamily="50" charset="-128"/>
                        <a:cs typeface="Arial"/>
                        <a:sym typeface="Arial"/>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D8D8D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dirty="0">
                          <a:solidFill>
                            <a:srgbClr val="000000"/>
                          </a:solidFill>
                          <a:latin typeface="Meiryo UI" panose="020B0604030504040204" pitchFamily="50" charset="-128"/>
                          <a:ea typeface="Meiryo UI" panose="020B0604030504040204" pitchFamily="50" charset="-128"/>
                          <a:cs typeface="Arial"/>
                          <a:sym typeface="Arial"/>
                        </a:rPr>
                        <a:t>Verifier</a:t>
                      </a:r>
                      <a:endParaRPr sz="1200" b="1" i="0" u="none" strike="noStrike" cap="none" dirty="0">
                        <a:solidFill>
                          <a:srgbClr val="000000"/>
                        </a:solidFill>
                        <a:latin typeface="Meiryo UI" panose="020B0604030504040204" pitchFamily="50" charset="-128"/>
                        <a:ea typeface="Meiryo UI" panose="020B0604030504040204" pitchFamily="50" charset="-128"/>
                        <a:cs typeface="Arial"/>
                        <a:sym typeface="Arial"/>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D8D8"/>
                    </a:solidFill>
                  </a:tcPr>
                </a:tc>
                <a:extLst>
                  <a:ext uri="{0D108BD9-81ED-4DB2-BD59-A6C34878D82A}">
                    <a16:rowId xmlns:a16="http://schemas.microsoft.com/office/drawing/2014/main" val="10000"/>
                  </a:ext>
                </a:extLst>
              </a:tr>
              <a:tr h="0">
                <a:tc>
                  <a:txBody>
                    <a:bodyPr/>
                    <a:lstStyle/>
                    <a:p>
                      <a:pPr marL="0" marR="0" lvl="0" indent="0" algn="l" rtl="0">
                        <a:lnSpc>
                          <a:spcPct val="100000"/>
                        </a:lnSpc>
                        <a:spcBef>
                          <a:spcPts val="0"/>
                        </a:spcBef>
                        <a:spcAft>
                          <a:spcPts val="0"/>
                        </a:spcAft>
                        <a:buClr>
                          <a:srgbClr val="000000"/>
                        </a:buClr>
                        <a:buSzPts val="1000"/>
                        <a:buFont typeface="Arial"/>
                        <a:buNone/>
                      </a:pPr>
                      <a:r>
                        <a:rPr lang="en-US" sz="1000" b="0" u="none" strike="noStrike" cap="none" dirty="0">
                          <a:latin typeface="Meiryo UI" panose="020B0604030504040204" pitchFamily="50" charset="-128"/>
                          <a:ea typeface="Meiryo UI" panose="020B0604030504040204" pitchFamily="50" charset="-128"/>
                        </a:rPr>
                        <a:t>(1) Standardizing skill data from career changers</a:t>
                      </a: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ja-JP" sz="1000" dirty="0">
                          <a:latin typeface="Meiryo UI" panose="020B0604030504040204" pitchFamily="50" charset="-128"/>
                          <a:ea typeface="Meiryo UI" panose="020B0604030504040204" pitchFamily="50" charset="-128"/>
                        </a:rPr>
                        <a:t>Skill</a:t>
                      </a:r>
                      <a:r>
                        <a:rPr lang="ja-JP" sz="1000" u="none" strike="noStrike" cap="none" dirty="0">
                          <a:latin typeface="Meiryo UI" panose="020B0604030504040204" pitchFamily="50" charset="-128"/>
                          <a:ea typeface="Meiryo UI" panose="020B0604030504040204" pitchFamily="50" charset="-128"/>
                        </a:rPr>
                        <a:t> data calculated </a:t>
                      </a:r>
                      <a:r>
                        <a:rPr lang="en-US" altLang="ja-JP" sz="1000" u="none" strike="noStrike" cap="none" dirty="0">
                          <a:latin typeface="Meiryo UI" panose="020B0604030504040204" pitchFamily="50" charset="-128"/>
                          <a:ea typeface="Meiryo UI" panose="020B0604030504040204" pitchFamily="50" charset="-128"/>
                        </a:rPr>
                        <a:t>from </a:t>
                      </a:r>
                      <a:r>
                        <a:rPr lang="ja-JP" sz="1000" u="none" strike="noStrike" cap="none" dirty="0">
                          <a:latin typeface="Meiryo UI" panose="020B0604030504040204" pitchFamily="50" charset="-128"/>
                          <a:ea typeface="Meiryo UI" panose="020B0604030504040204" pitchFamily="50" charset="-128"/>
                        </a:rPr>
                        <a:t> learning data of </a:t>
                      </a:r>
                      <a:r>
                        <a:rPr lang="en-US" altLang="ja-JP" sz="1000" u="none" strike="noStrike" cap="none" dirty="0">
                          <a:latin typeface="Meiryo UI" panose="020B0604030504040204" pitchFamily="50" charset="-128"/>
                          <a:ea typeface="Meiryo UI" panose="020B0604030504040204" pitchFamily="50" charset="-128"/>
                        </a:rPr>
                        <a:t>career changer</a:t>
                      </a:r>
                      <a:r>
                        <a:rPr lang="ja-JP" sz="1000" u="none" strike="noStrike" cap="none" dirty="0">
                          <a:latin typeface="Meiryo UI" panose="020B0604030504040204" pitchFamily="50" charset="-128"/>
                          <a:ea typeface="Meiryo UI" panose="020B0604030504040204" pitchFamily="50" charset="-128"/>
                        </a:rPr>
                        <a:t> based on ESCO </a:t>
                      </a:r>
                      <a:r>
                        <a:rPr lang="ja-JP" sz="1000" dirty="0">
                          <a:latin typeface="Meiryo UI" panose="020B0604030504040204" pitchFamily="50" charset="-128"/>
                          <a:ea typeface="Meiryo UI" panose="020B0604030504040204" pitchFamily="50" charset="-128"/>
                        </a:rPr>
                        <a:t>standards</a:t>
                      </a:r>
                      <a:endParaRPr sz="1000" b="0" u="none" strike="noStrike" cap="none" dirty="0">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000" dirty="0">
                          <a:latin typeface="Meiryo UI" panose="020B0604030504040204" pitchFamily="50" charset="-128"/>
                          <a:ea typeface="Meiryo UI" panose="020B0604030504040204" pitchFamily="50" charset="-128"/>
                        </a:rPr>
                        <a:t>Probability</a:t>
                      </a:r>
                      <a:r>
                        <a:rPr lang="ja-JP" sz="1000" u="none" strike="noStrike" cap="none" dirty="0">
                          <a:latin typeface="Meiryo UI" panose="020B0604030504040204" pitchFamily="50" charset="-128"/>
                          <a:ea typeface="Meiryo UI" panose="020B0604030504040204" pitchFamily="50" charset="-128"/>
                        </a:rPr>
                        <a:t> feedback </a:t>
                      </a:r>
                      <a:r>
                        <a:rPr lang="en-US" altLang="ja-JP" sz="1000" u="none" strike="noStrike" cap="none" dirty="0">
                          <a:latin typeface="Meiryo UI" panose="020B0604030504040204" pitchFamily="50" charset="-128"/>
                          <a:ea typeface="Meiryo UI" panose="020B0604030504040204" pitchFamily="50" charset="-128"/>
                        </a:rPr>
                        <a:t>on</a:t>
                      </a:r>
                      <a:r>
                        <a:rPr lang="ja-JP" sz="1000" u="none" strike="noStrike" cap="none" dirty="0">
                          <a:latin typeface="Meiryo UI" panose="020B0604030504040204" pitchFamily="50" charset="-128"/>
                          <a:ea typeface="Meiryo UI" panose="020B0604030504040204" pitchFamily="50" charset="-128"/>
                        </a:rPr>
                        <a:t> standardized skill data </a:t>
                      </a:r>
                      <a:r>
                        <a:rPr lang="ja-JP" sz="1000" dirty="0">
                          <a:latin typeface="Meiryo UI" panose="020B0604030504040204" pitchFamily="50" charset="-128"/>
                          <a:ea typeface="Meiryo UI" panose="020B0604030504040204" pitchFamily="50" charset="-128"/>
                        </a:rPr>
                        <a:t>based on</a:t>
                      </a:r>
                      <a:r>
                        <a:rPr lang="ja-JP" sz="1000" u="none" strike="noStrike" cap="none" dirty="0">
                          <a:latin typeface="Meiryo UI" panose="020B0604030504040204" pitchFamily="50" charset="-128"/>
                          <a:ea typeface="Meiryo UI" panose="020B0604030504040204" pitchFamily="50" charset="-128"/>
                        </a:rPr>
                        <a:t> ESCO standards</a:t>
                      </a:r>
                      <a:endParaRPr sz="1000" b="0" u="none" strike="noStrike" cap="none" dirty="0">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ja-JP" sz="1000">
                          <a:latin typeface="Meiryo UI" panose="020B0604030504040204" pitchFamily="50" charset="-128"/>
                          <a:ea typeface="Meiryo UI" panose="020B0604030504040204" pitchFamily="50" charset="-128"/>
                        </a:rPr>
                        <a:t>Employer</a:t>
                      </a:r>
                      <a:endParaRPr sz="1000" b="0" u="none" strike="noStrike" cap="none">
                        <a:latin typeface="Meiryo UI" panose="020B0604030504040204" pitchFamily="50" charset="-128"/>
                        <a:ea typeface="Meiryo UI" panose="020B0604030504040204" pitchFamily="50" charset="-128"/>
                      </a:endParaRPr>
                    </a:p>
                  </a:txBody>
                  <a:tcPr marL="91450" marR="91450" marT="45725" marB="45725"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0">
                <a:tc>
                  <a:txBody>
                    <a:bodyPr/>
                    <a:lstStyle/>
                    <a:p>
                      <a:pPr marL="0" marR="0" lvl="0" indent="0" algn="l" rtl="0">
                        <a:lnSpc>
                          <a:spcPct val="100000"/>
                        </a:lnSpc>
                        <a:spcBef>
                          <a:spcPts val="0"/>
                        </a:spcBef>
                        <a:spcAft>
                          <a:spcPts val="0"/>
                        </a:spcAft>
                        <a:buClr>
                          <a:srgbClr val="000000"/>
                        </a:buClr>
                        <a:buSzPts val="1000"/>
                        <a:buFont typeface="Arial"/>
                        <a:buNone/>
                      </a:pPr>
                      <a:r>
                        <a:rPr lang="en-US" sz="1000" b="0" u="none" strike="noStrike" cap="none" dirty="0">
                          <a:latin typeface="Meiryo UI" panose="020B0604030504040204" pitchFamily="50" charset="-128"/>
                          <a:ea typeface="Meiryo UI" panose="020B0604030504040204" pitchFamily="50" charset="-128"/>
                        </a:rPr>
                        <a:t>(2) Global personal data portability of career changers</a:t>
                      </a: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Calibri"/>
                        <a:buNone/>
                      </a:pPr>
                      <a:r>
                        <a:rPr lang="en-US" altLang="ja-JP" sz="1000" dirty="0">
                          <a:latin typeface="Meiryo UI" panose="020B0604030504040204" pitchFamily="50" charset="-128"/>
                          <a:ea typeface="Meiryo UI" panose="020B0604030504040204" pitchFamily="50" charset="-128"/>
                        </a:rPr>
                        <a:t>L</a:t>
                      </a:r>
                      <a:r>
                        <a:rPr lang="ja-JP" sz="1000" dirty="0">
                          <a:latin typeface="Meiryo UI" panose="020B0604030504040204" pitchFamily="50" charset="-128"/>
                          <a:ea typeface="Meiryo UI" panose="020B0604030504040204" pitchFamily="50" charset="-128"/>
                        </a:rPr>
                        <a:t>earning and</a:t>
                      </a:r>
                      <a:r>
                        <a:rPr lang="ja-JP" sz="1000" u="none" strike="noStrike" cap="none" dirty="0">
                          <a:latin typeface="Meiryo UI" panose="020B0604030504040204" pitchFamily="50" charset="-128"/>
                          <a:ea typeface="Meiryo UI" panose="020B0604030504040204" pitchFamily="50" charset="-128"/>
                        </a:rPr>
                        <a:t> demographic data</a:t>
                      </a:r>
                      <a:r>
                        <a:rPr lang="en-US" altLang="ja-JP" sz="1000" u="none" strike="noStrike" cap="none" dirty="0">
                          <a:latin typeface="Meiryo UI" panose="020B0604030504040204" pitchFamily="50" charset="-128"/>
                          <a:ea typeface="Meiryo UI" panose="020B0604030504040204" pitchFamily="50" charset="-128"/>
                        </a:rPr>
                        <a:t> of career changers</a:t>
                      </a:r>
                      <a:endParaRPr sz="1000" b="0" u="none" strike="noStrike" cap="none" dirty="0">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ja-JP" sz="1000" dirty="0">
                          <a:latin typeface="Meiryo UI" panose="020B0604030504040204" pitchFamily="50" charset="-128"/>
                          <a:ea typeface="Meiryo UI" panose="020B0604030504040204" pitchFamily="50" charset="-128"/>
                        </a:rPr>
                        <a:t>Confirmation of</a:t>
                      </a:r>
                      <a:r>
                        <a:rPr lang="en-US" altLang="ja-JP" sz="1000" dirty="0">
                          <a:latin typeface="Meiryo UI" panose="020B0604030504040204" pitchFamily="50" charset="-128"/>
                          <a:ea typeface="Meiryo UI" panose="020B0604030504040204" pitchFamily="50" charset="-128"/>
                        </a:rPr>
                        <a:t> successful secure computation results and data encryption</a:t>
                      </a:r>
                      <a:endParaRPr sz="1000" b="0" u="none" strike="noStrike" cap="none" dirty="0">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ja-JP" sz="1000" dirty="0">
                          <a:latin typeface="Meiryo UI" panose="020B0604030504040204" pitchFamily="50" charset="-128"/>
                          <a:ea typeface="Meiryo UI" panose="020B0604030504040204" pitchFamily="50" charset="-128"/>
                        </a:rPr>
                        <a:t>T</a:t>
                      </a:r>
                      <a:r>
                        <a:rPr lang="ja-JP" sz="1000" u="none" strike="noStrike" cap="none" dirty="0">
                          <a:latin typeface="Meiryo UI" panose="020B0604030504040204" pitchFamily="50" charset="-128"/>
                          <a:ea typeface="Meiryo UI" panose="020B0604030504040204" pitchFamily="50" charset="-128"/>
                        </a:rPr>
                        <a:t>hird </a:t>
                      </a:r>
                      <a:r>
                        <a:rPr lang="en-US" altLang="ja-JP" sz="1000" u="none" strike="noStrike" cap="none" dirty="0">
                          <a:latin typeface="Meiryo UI" panose="020B0604030504040204" pitchFamily="50" charset="-128"/>
                          <a:ea typeface="Meiryo UI" panose="020B0604030504040204" pitchFamily="50" charset="-128"/>
                        </a:rPr>
                        <a:t>p</a:t>
                      </a:r>
                      <a:r>
                        <a:rPr lang="ja-JP" sz="1000" u="none" strike="noStrike" cap="none" dirty="0">
                          <a:latin typeface="Meiryo UI" panose="020B0604030504040204" pitchFamily="50" charset="-128"/>
                          <a:ea typeface="Meiryo UI" panose="020B0604030504040204" pitchFamily="50" charset="-128"/>
                        </a:rPr>
                        <a:t>arty</a:t>
                      </a:r>
                      <a:endParaRPr sz="1000" b="0" u="none" strike="noStrike" cap="none" dirty="0">
                        <a:latin typeface="Meiryo UI" panose="020B0604030504040204" pitchFamily="50" charset="-128"/>
                        <a:ea typeface="Meiryo UI" panose="020B0604030504040204" pitchFamily="50" charset="-128"/>
                      </a:endParaRPr>
                    </a:p>
                  </a:txBody>
                  <a:tcPr marL="91450" marR="91450" marT="45725" marB="45725"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0">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dirty="0">
                          <a:latin typeface="Meiryo UI" panose="020B0604030504040204" pitchFamily="50" charset="-128"/>
                          <a:ea typeface="Meiryo UI" panose="020B0604030504040204" pitchFamily="50" charset="-128"/>
                        </a:rPr>
                        <a:t>(3) Managing learning data by individual career changers</a:t>
                      </a: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000" u="none" strike="noStrike" cap="none" dirty="0">
                          <a:latin typeface="Meiryo UI" panose="020B0604030504040204" pitchFamily="50" charset="-128"/>
                          <a:ea typeface="Meiryo UI" panose="020B0604030504040204" pitchFamily="50" charset="-128"/>
                        </a:rPr>
                        <a:t>Learning</a:t>
                      </a:r>
                      <a:r>
                        <a:rPr lang="ja-JP" sz="1000" u="none" strike="noStrike" cap="none" dirty="0">
                          <a:latin typeface="Meiryo UI" panose="020B0604030504040204" pitchFamily="50" charset="-128"/>
                          <a:ea typeface="Meiryo UI" panose="020B0604030504040204" pitchFamily="50" charset="-128"/>
                        </a:rPr>
                        <a:t> data for individual career changers</a:t>
                      </a:r>
                      <a:endParaRPr sz="1000" b="0" u="none" strike="noStrike" cap="none" dirty="0">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ja-JP" sz="1000" dirty="0">
                          <a:latin typeface="Meiryo UI" panose="020B0604030504040204" pitchFamily="50" charset="-128"/>
                          <a:ea typeface="Meiryo UI" panose="020B0604030504040204" pitchFamily="50" charset="-128"/>
                        </a:rPr>
                        <a:t>Confirmation</a:t>
                      </a:r>
                      <a:r>
                        <a:rPr lang="en-US" altLang="ja-JP" sz="1000" dirty="0">
                          <a:latin typeface="Meiryo UI" panose="020B0604030504040204" pitchFamily="50" charset="-128"/>
                          <a:ea typeface="Meiryo UI" panose="020B0604030504040204" pitchFamily="50" charset="-128"/>
                        </a:rPr>
                        <a:t> of successful splitting and encrypting </a:t>
                      </a:r>
                      <a:r>
                        <a:rPr lang="ja-JP" sz="1000" dirty="0">
                          <a:latin typeface="Meiryo UI" panose="020B0604030504040204" pitchFamily="50" charset="-128"/>
                          <a:ea typeface="Meiryo UI" panose="020B0604030504040204" pitchFamily="50" charset="-128"/>
                        </a:rPr>
                        <a:t>learing</a:t>
                      </a:r>
                      <a:r>
                        <a:rPr lang="en-US" altLang="ja-JP" sz="1000" dirty="0">
                          <a:latin typeface="Meiryo UI" panose="020B0604030504040204" pitchFamily="50" charset="-128"/>
                          <a:ea typeface="Meiryo UI" panose="020B0604030504040204" pitchFamily="50" charset="-128"/>
                        </a:rPr>
                        <a:t> data</a:t>
                      </a:r>
                      <a:r>
                        <a:rPr lang="ja-JP" sz="1000" u="none" strike="noStrike" cap="none" dirty="0">
                          <a:latin typeface="Meiryo UI" panose="020B0604030504040204" pitchFamily="50" charset="-128"/>
                          <a:ea typeface="Meiryo UI" panose="020B0604030504040204" pitchFamily="50" charset="-128"/>
                        </a:rPr>
                        <a:t> in blockchain (BC) and </a:t>
                      </a:r>
                      <a:r>
                        <a:rPr lang="ja-JP" sz="1000" u="none" strike="noStrike" cap="none" dirty="0">
                          <a:latin typeface="Meiryo UI" panose="020B0604030504040204" pitchFamily="50" charset="-128"/>
                          <a:ea typeface="Meiryo UI" panose="020B0604030504040204" pitchFamily="50" charset="-128"/>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relational databases (RDB) </a:t>
                      </a:r>
                      <a:r>
                        <a:rPr lang="ja-JP" sz="1000" u="none" strike="noStrike" cap="none" dirty="0">
                          <a:latin typeface="Meiryo UI" panose="020B0604030504040204" pitchFamily="50" charset="-128"/>
                          <a:ea typeface="Meiryo UI" panose="020B0604030504040204" pitchFamily="50" charset="-128"/>
                        </a:rPr>
                        <a:t>(design specifications </a:t>
                      </a:r>
                      <a:r>
                        <a:rPr lang="en-US" altLang="ja-JP" sz="1000" u="none" strike="noStrike" cap="none" dirty="0">
                          <a:latin typeface="Meiryo UI" panose="020B0604030504040204" pitchFamily="50" charset="-128"/>
                          <a:ea typeface="Meiryo UI" panose="020B0604030504040204" pitchFamily="50" charset="-128"/>
                        </a:rPr>
                        <a:t>only)</a:t>
                      </a:r>
                      <a:endParaRPr sz="1000" b="0" u="none" strike="noStrike" cap="none" dirty="0">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000" dirty="0">
                          <a:latin typeface="Meiryo UI" panose="020B0604030504040204" pitchFamily="50" charset="-128"/>
                          <a:ea typeface="Meiryo UI" panose="020B0604030504040204" pitchFamily="50" charset="-128"/>
                        </a:rPr>
                        <a:t>Career changers</a:t>
                      </a:r>
                      <a:endParaRPr sz="1000" b="0" u="none" strike="noStrike" cap="none" dirty="0">
                        <a:latin typeface="Meiryo UI" panose="020B0604030504040204" pitchFamily="50" charset="-128"/>
                        <a:ea typeface="Meiryo UI" panose="020B0604030504040204" pitchFamily="50" charset="-128"/>
                      </a:endParaRPr>
                    </a:p>
                  </a:txBody>
                  <a:tcPr marL="91450" marR="91450" marT="45725" marB="45725"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59" name="Google Shape;159;g2bff53ddd79_0_14"/>
          <p:cNvSpPr txBox="1"/>
          <p:nvPr/>
        </p:nvSpPr>
        <p:spPr>
          <a:xfrm>
            <a:off x="1386075" y="3718009"/>
            <a:ext cx="8520000" cy="1140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ja-JP" sz="1000" b="1" i="0" u="none" strike="noStrike" cap="none" dirty="0">
                <a:solidFill>
                  <a:schemeClr val="dk1"/>
                </a:solidFill>
                <a:latin typeface="Meiryo UI" panose="020B0604030504040204" pitchFamily="50" charset="-128"/>
                <a:ea typeface="Meiryo UI" panose="020B0604030504040204" pitchFamily="50" charset="-128"/>
                <a:sym typeface="Arial"/>
              </a:rPr>
              <a:t>The following particular aspects</a:t>
            </a:r>
            <a:r>
              <a:rPr lang="en-US" altLang="ja-JP" sz="1000" b="1" i="0" u="none" strike="noStrike" cap="none" dirty="0">
                <a:solidFill>
                  <a:schemeClr val="dk1"/>
                </a:solidFill>
                <a:latin typeface="Meiryo UI" panose="020B0604030504040204" pitchFamily="50" charset="-128"/>
                <a:ea typeface="Meiryo UI" panose="020B0604030504040204" pitchFamily="50" charset="-128"/>
                <a:sym typeface="Arial"/>
              </a:rPr>
              <a:t> were</a:t>
            </a:r>
            <a:r>
              <a:rPr lang="ja-JP" sz="1000" b="1" i="0" u="none" strike="noStrike" cap="none" dirty="0">
                <a:solidFill>
                  <a:schemeClr val="dk1"/>
                </a:solidFill>
                <a:latin typeface="Meiryo UI" panose="020B0604030504040204" pitchFamily="50" charset="-128"/>
                <a:ea typeface="Meiryo UI" panose="020B0604030504040204" pitchFamily="50" charset="-128"/>
                <a:sym typeface="Arial"/>
              </a:rPr>
              <a:t> focused on</a:t>
            </a:r>
            <a:r>
              <a:rPr lang="en-US" altLang="ja-JP" sz="1000" b="1" i="0" u="none" strike="noStrike" cap="none" dirty="0">
                <a:solidFill>
                  <a:schemeClr val="dk1"/>
                </a:solidFill>
                <a:latin typeface="Meiryo UI" panose="020B0604030504040204" pitchFamily="50" charset="-128"/>
                <a:ea typeface="Meiryo UI" panose="020B0604030504040204" pitchFamily="50" charset="-128"/>
                <a:sym typeface="Arial"/>
              </a:rPr>
              <a:t> in</a:t>
            </a:r>
            <a:r>
              <a:rPr lang="ja-JP" sz="1000" b="1" i="0" u="none" strike="noStrike" cap="none" dirty="0">
                <a:solidFill>
                  <a:schemeClr val="dk1"/>
                </a:solidFill>
                <a:latin typeface="Meiryo UI" panose="020B0604030504040204" pitchFamily="50" charset="-128"/>
                <a:ea typeface="Meiryo UI" panose="020B0604030504040204" pitchFamily="50" charset="-128"/>
                <a:sym typeface="Arial"/>
              </a:rPr>
              <a:t> </a:t>
            </a:r>
            <a:r>
              <a:rPr lang="en-US" altLang="ja-JP" sz="1000" b="1" i="0" u="none" strike="noStrike" cap="none" dirty="0">
                <a:solidFill>
                  <a:schemeClr val="dk1"/>
                </a:solidFill>
                <a:latin typeface="Meiryo UI" panose="020B0604030504040204" pitchFamily="50" charset="-128"/>
                <a:ea typeface="Meiryo UI" panose="020B0604030504040204" pitchFamily="50" charset="-128"/>
                <a:sym typeface="Arial"/>
              </a:rPr>
              <a:t>the</a:t>
            </a:r>
            <a:r>
              <a:rPr lang="ja-JP" sz="1000" b="1" i="0" u="none" strike="noStrike" cap="none" dirty="0">
                <a:solidFill>
                  <a:schemeClr val="dk1"/>
                </a:solidFill>
                <a:latin typeface="Meiryo UI" panose="020B0604030504040204" pitchFamily="50" charset="-128"/>
                <a:ea typeface="Meiryo UI" panose="020B0604030504040204" pitchFamily="50" charset="-128"/>
                <a:sym typeface="Arial"/>
              </a:rPr>
              <a:t> PoC.</a:t>
            </a:r>
            <a:endParaRPr sz="1000" b="1" dirty="0">
              <a:solidFill>
                <a:schemeClr val="dk1"/>
              </a:solidFill>
              <a:latin typeface="Meiryo UI" panose="020B0604030504040204" pitchFamily="50" charset="-128"/>
              <a:ea typeface="Meiryo UI" panose="020B0604030504040204" pitchFamily="50" charset="-128"/>
            </a:endParaRPr>
          </a:p>
          <a:p>
            <a:pPr marL="0" marR="0" lvl="0" indent="0" algn="l" rtl="0">
              <a:lnSpc>
                <a:spcPct val="100000"/>
              </a:lnSpc>
              <a:spcBef>
                <a:spcPts val="0"/>
              </a:spcBef>
              <a:spcAft>
                <a:spcPts val="0"/>
              </a:spcAft>
              <a:buClr>
                <a:srgbClr val="000000"/>
              </a:buClr>
              <a:buSzPts val="1000"/>
              <a:buFont typeface="Arial"/>
              <a:buNone/>
            </a:pPr>
            <a:r>
              <a:rPr lang="en-US" altLang="ja-JP" sz="1000" b="0" i="0" u="none" strike="noStrike" cap="none" dirty="0">
                <a:solidFill>
                  <a:schemeClr val="dk1"/>
                </a:solidFill>
                <a:latin typeface="Meiryo UI" panose="020B0604030504040204" pitchFamily="50" charset="-128"/>
                <a:ea typeface="Meiryo UI" panose="020B0604030504040204" pitchFamily="50" charset="-128"/>
                <a:sym typeface="Arial"/>
              </a:rPr>
              <a:t>- </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What abilities should employers expect from job</a:t>
            </a:r>
            <a:r>
              <a:rPr lang="en-US" altLang="ja-JP" sz="1000" dirty="0">
                <a:solidFill>
                  <a:schemeClr val="dk1"/>
                </a:solidFill>
                <a:latin typeface="Meiryo UI" panose="020B0604030504040204" pitchFamily="50" charset="-128"/>
                <a:ea typeface="Meiryo UI" panose="020B0604030504040204" pitchFamily="50" charset="-128"/>
              </a:rPr>
              <a:t> seekers</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a:t>
            </a:r>
            <a:endParaRPr lang="en-US" altLang="ja-JP" sz="1000" b="0" i="0" u="none" strike="noStrike" cap="none" dirty="0">
              <a:solidFill>
                <a:schemeClr val="dk1"/>
              </a:solidFill>
              <a:latin typeface="Meiryo UI" panose="020B0604030504040204" pitchFamily="50" charset="-128"/>
              <a:ea typeface="Meiryo UI" panose="020B0604030504040204" pitchFamily="50" charset="-128"/>
              <a:sym typeface="Arial"/>
            </a:endParaRPr>
          </a:p>
          <a:p>
            <a:pPr marL="0" marR="0" lvl="0" indent="0" algn="l" rtl="0">
              <a:lnSpc>
                <a:spcPct val="100000"/>
              </a:lnSpc>
              <a:spcBef>
                <a:spcPts val="0"/>
              </a:spcBef>
              <a:spcAft>
                <a:spcPts val="0"/>
              </a:spcAft>
              <a:buClr>
                <a:srgbClr val="000000"/>
              </a:buClr>
              <a:buSzPts val="1000"/>
              <a:buFont typeface="Arial"/>
              <a:buNone/>
            </a:pPr>
            <a:endParaRPr lang="en-US" altLang="ja-JP" sz="500" dirty="0">
              <a:solidFill>
                <a:schemeClr val="dk1"/>
              </a:solidFill>
              <a:latin typeface="Meiryo UI" panose="020B0604030504040204" pitchFamily="50" charset="-128"/>
              <a:ea typeface="Meiryo UI" panose="020B0604030504040204" pitchFamily="50" charset="-128"/>
            </a:endParaRPr>
          </a:p>
          <a:p>
            <a:pPr marL="0" marR="0" lvl="0" indent="0" algn="l" rtl="0">
              <a:lnSpc>
                <a:spcPct val="100000"/>
              </a:lnSpc>
              <a:spcBef>
                <a:spcPts val="0"/>
              </a:spcBef>
              <a:spcAft>
                <a:spcPts val="0"/>
              </a:spcAft>
              <a:buClr>
                <a:srgbClr val="000000"/>
              </a:buClr>
              <a:buSzPts val="1000"/>
              <a:buFont typeface="Arial"/>
              <a:buNone/>
            </a:pPr>
            <a:r>
              <a:rPr lang="en-US" altLang="ja-JP" sz="1000" b="0" i="0" u="none" strike="noStrike" cap="none" dirty="0">
                <a:solidFill>
                  <a:schemeClr val="dk1"/>
                </a:solidFill>
                <a:latin typeface="Meiryo UI" panose="020B0604030504040204" pitchFamily="50" charset="-128"/>
                <a:ea typeface="Meiryo UI" panose="020B0604030504040204" pitchFamily="50" charset="-128"/>
                <a:sym typeface="Arial"/>
              </a:rPr>
              <a:t>- </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How should a smooth U</a:t>
            </a:r>
            <a:r>
              <a:rPr lang="ja-JP" sz="1000" dirty="0">
                <a:solidFill>
                  <a:schemeClr val="dk1"/>
                </a:solidFill>
                <a:latin typeface="Meiryo UI" panose="020B0604030504040204" pitchFamily="50" charset="-128"/>
                <a:ea typeface="Meiryo UI" panose="020B0604030504040204" pitchFamily="50" charset="-128"/>
              </a:rPr>
              <a:t>X</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/U</a:t>
            </a:r>
            <a:r>
              <a:rPr lang="ja-JP" sz="1000" dirty="0">
                <a:solidFill>
                  <a:schemeClr val="dk1"/>
                </a:solidFill>
                <a:latin typeface="Meiryo UI" panose="020B0604030504040204" pitchFamily="50" charset="-128"/>
                <a:ea typeface="Meiryo UI" panose="020B0604030504040204" pitchFamily="50" charset="-128"/>
              </a:rPr>
              <a:t>I</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 be designed for recruiters, especially when hiring international talents?</a:t>
            </a:r>
            <a:endParaRPr lang="en-US" altLang="ja-JP" sz="1000" b="0" i="0" u="none" strike="noStrike" cap="none" dirty="0">
              <a:solidFill>
                <a:schemeClr val="dk1"/>
              </a:solidFill>
              <a:latin typeface="Meiryo UI" panose="020B0604030504040204" pitchFamily="50" charset="-128"/>
              <a:ea typeface="Meiryo UI" panose="020B0604030504040204" pitchFamily="50" charset="-128"/>
              <a:sym typeface="Arial"/>
            </a:endParaRPr>
          </a:p>
          <a:p>
            <a:pPr marL="0" marR="0" lvl="0" indent="0" algn="l" rtl="0">
              <a:lnSpc>
                <a:spcPct val="100000"/>
              </a:lnSpc>
              <a:spcBef>
                <a:spcPts val="0"/>
              </a:spcBef>
              <a:spcAft>
                <a:spcPts val="0"/>
              </a:spcAft>
              <a:buClr>
                <a:srgbClr val="000000"/>
              </a:buClr>
              <a:buSzPts val="1000"/>
              <a:buFont typeface="Arial"/>
              <a:buNone/>
            </a:pPr>
            <a:endParaRPr lang="en-US" altLang="ja-JP" sz="500" dirty="0">
              <a:solidFill>
                <a:schemeClr val="dk1"/>
              </a:solidFill>
              <a:latin typeface="Meiryo UI" panose="020B0604030504040204" pitchFamily="50" charset="-128"/>
              <a:ea typeface="Meiryo UI" panose="020B0604030504040204" pitchFamily="50" charset="-128"/>
            </a:endParaRPr>
          </a:p>
          <a:p>
            <a:pPr marL="0" marR="0" lvl="0" indent="0" algn="l" rtl="0">
              <a:lnSpc>
                <a:spcPct val="100000"/>
              </a:lnSpc>
              <a:spcBef>
                <a:spcPts val="0"/>
              </a:spcBef>
              <a:spcAft>
                <a:spcPts val="0"/>
              </a:spcAft>
              <a:buClr>
                <a:srgbClr val="000000"/>
              </a:buClr>
              <a:buSzPts val="1000"/>
              <a:buFont typeface="Arial"/>
              <a:buNone/>
            </a:pPr>
            <a:r>
              <a:rPr lang="en-US" altLang="ja-JP" sz="1000" b="0" i="0" u="none" strike="noStrike" cap="none" dirty="0">
                <a:solidFill>
                  <a:schemeClr val="dk1"/>
                </a:solidFill>
                <a:latin typeface="Meiryo UI" panose="020B0604030504040204" pitchFamily="50" charset="-128"/>
                <a:ea typeface="Meiryo UI" panose="020B0604030504040204" pitchFamily="50" charset="-128"/>
                <a:sym typeface="Arial"/>
              </a:rPr>
              <a:t>- </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How should the matching of </a:t>
            </a:r>
            <a:r>
              <a:rPr lang="ja-JP" sz="1000" dirty="0">
                <a:solidFill>
                  <a:schemeClr val="dk1"/>
                </a:solidFill>
                <a:latin typeface="Meiryo UI" panose="020B0604030504040204" pitchFamily="50" charset="-128"/>
                <a:ea typeface="Meiryo UI" panose="020B0604030504040204" pitchFamily="50" charset="-128"/>
              </a:rPr>
              <a:t>talents</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 with </a:t>
            </a:r>
            <a:r>
              <a:rPr lang="ja-JP" sz="1000" dirty="0">
                <a:solidFill>
                  <a:schemeClr val="dk1"/>
                </a:solidFill>
                <a:latin typeface="Meiryo UI" panose="020B0604030504040204" pitchFamily="50" charset="-128"/>
                <a:ea typeface="Meiryo UI" panose="020B0604030504040204" pitchFamily="50" charset="-128"/>
              </a:rPr>
              <a:t>employers</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 be achieved while keeping their learning data confidential?</a:t>
            </a:r>
            <a:endParaRPr lang="en-US" altLang="ja-JP" sz="1000" b="0" i="0" u="none" strike="noStrike" cap="none" dirty="0">
              <a:solidFill>
                <a:schemeClr val="dk1"/>
              </a:solidFill>
              <a:latin typeface="Meiryo UI" panose="020B0604030504040204" pitchFamily="50" charset="-128"/>
              <a:ea typeface="Meiryo UI" panose="020B0604030504040204" pitchFamily="50" charset="-128"/>
              <a:sym typeface="Arial"/>
            </a:endParaRPr>
          </a:p>
          <a:p>
            <a:pPr marL="0" marR="0" lvl="0" indent="0" algn="l" rtl="0">
              <a:lnSpc>
                <a:spcPct val="100000"/>
              </a:lnSpc>
              <a:spcBef>
                <a:spcPts val="0"/>
              </a:spcBef>
              <a:spcAft>
                <a:spcPts val="0"/>
              </a:spcAft>
              <a:buClr>
                <a:srgbClr val="000000"/>
              </a:buClr>
              <a:buSzPts val="1000"/>
              <a:buFont typeface="Arial"/>
              <a:buNone/>
            </a:pPr>
            <a:endParaRPr sz="500" b="0" i="0" u="none" strike="noStrike" cap="none" dirty="0">
              <a:solidFill>
                <a:schemeClr val="dk1"/>
              </a:solidFill>
              <a:latin typeface="Meiryo UI" panose="020B0604030504040204" pitchFamily="50" charset="-128"/>
              <a:ea typeface="Meiryo UI" panose="020B0604030504040204" pitchFamily="50" charset="-128"/>
              <a:sym typeface="Arial"/>
            </a:endParaRPr>
          </a:p>
          <a:p>
            <a:pPr marL="0" marR="0" lvl="0" indent="0" algn="l" rtl="0">
              <a:lnSpc>
                <a:spcPct val="100000"/>
              </a:lnSpc>
              <a:spcBef>
                <a:spcPts val="0"/>
              </a:spcBef>
              <a:spcAft>
                <a:spcPts val="0"/>
              </a:spcAft>
              <a:buClr>
                <a:srgbClr val="000000"/>
              </a:buClr>
              <a:buSzPts val="1000"/>
              <a:buFont typeface="Arial"/>
              <a:buNone/>
            </a:pPr>
            <a:r>
              <a:rPr lang="en-US" altLang="ja-JP" sz="1000" b="0" i="0" u="none" strike="noStrike" cap="none" dirty="0">
                <a:solidFill>
                  <a:schemeClr val="dk1"/>
                </a:solidFill>
                <a:latin typeface="Meiryo UI" panose="020B0604030504040204" pitchFamily="50" charset="-128"/>
                <a:ea typeface="Meiryo UI" panose="020B0604030504040204" pitchFamily="50" charset="-128"/>
                <a:sym typeface="Arial"/>
              </a:rPr>
              <a:t>- </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How can talents</a:t>
            </a:r>
            <a:r>
              <a:rPr lang="ja-JP" sz="1000" dirty="0">
                <a:solidFill>
                  <a:schemeClr val="dk1"/>
                </a:solidFill>
                <a:latin typeface="Meiryo UI" panose="020B0604030504040204" pitchFamily="50" charset="-128"/>
                <a:ea typeface="Meiryo UI" panose="020B0604030504040204" pitchFamily="50" charset="-128"/>
              </a:rPr>
              <a:t> </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control </a:t>
            </a:r>
            <a:r>
              <a:rPr lang="ja-JP" sz="1000" dirty="0">
                <a:solidFill>
                  <a:schemeClr val="dk1"/>
                </a:solidFill>
                <a:latin typeface="Meiryo UI" panose="020B0604030504040204" pitchFamily="50" charset="-128"/>
                <a:ea typeface="Meiryo UI" panose="020B0604030504040204" pitchFamily="50" charset="-128"/>
              </a:rPr>
              <a:t>their own data such as</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 disclos</a:t>
            </a:r>
            <a:r>
              <a:rPr lang="ja-JP" sz="1000" dirty="0">
                <a:solidFill>
                  <a:schemeClr val="dk1"/>
                </a:solidFill>
                <a:latin typeface="Meiryo UI" panose="020B0604030504040204" pitchFamily="50" charset="-128"/>
                <a:ea typeface="Meiryo UI" panose="020B0604030504040204" pitchFamily="50" charset="-128"/>
              </a:rPr>
              <a:t>ing</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 and delet</a:t>
            </a:r>
            <a:r>
              <a:rPr lang="ja-JP" sz="1000" dirty="0">
                <a:solidFill>
                  <a:schemeClr val="dk1"/>
                </a:solidFill>
                <a:latin typeface="Meiryo UI" panose="020B0604030504040204" pitchFamily="50" charset="-128"/>
                <a:ea typeface="Meiryo UI" panose="020B0604030504040204" pitchFamily="50" charset="-128"/>
              </a:rPr>
              <a:t>ing</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 their </a:t>
            </a:r>
            <a:r>
              <a:rPr lang="ja-JP" sz="1000" dirty="0">
                <a:solidFill>
                  <a:schemeClr val="dk1"/>
                </a:solidFill>
                <a:latin typeface="Meiryo UI" panose="020B0604030504040204" pitchFamily="50" charset="-128"/>
                <a:ea typeface="Meiryo UI" panose="020B0604030504040204" pitchFamily="50" charset="-128"/>
              </a:rPr>
              <a:t>learning</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 data without </a:t>
            </a:r>
            <a:r>
              <a:rPr lang="ja-JP" sz="1000" dirty="0">
                <a:solidFill>
                  <a:schemeClr val="dk1"/>
                </a:solidFill>
                <a:latin typeface="Meiryo UI" panose="020B0604030504040204" pitchFamily="50" charset="-128"/>
                <a:ea typeface="Meiryo UI" panose="020B0604030504040204" pitchFamily="50" charset="-128"/>
              </a:rPr>
              <a:t>relying on </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the platform?</a:t>
            </a:r>
            <a:endParaRPr sz="1000" b="0" i="0" u="none" strike="noStrike" cap="none" dirty="0">
              <a:solidFill>
                <a:schemeClr val="dk1"/>
              </a:solidFill>
              <a:latin typeface="Meiryo UI" panose="020B0604030504040204" pitchFamily="50" charset="-128"/>
              <a:ea typeface="Meiryo UI" panose="020B0604030504040204" pitchFamily="50" charset="-128"/>
              <a:sym typeface="Arial"/>
            </a:endParaRPr>
          </a:p>
        </p:txBody>
      </p:sp>
      <p:sp>
        <p:nvSpPr>
          <p:cNvPr id="160" name="Google Shape;160;g2bff53ddd79_0_14"/>
          <p:cNvSpPr/>
          <p:nvPr/>
        </p:nvSpPr>
        <p:spPr>
          <a:xfrm>
            <a:off x="96197" y="4940134"/>
            <a:ext cx="1273500" cy="1699316"/>
          </a:xfrm>
          <a:prstGeom prst="rect">
            <a:avLst/>
          </a:prstGeom>
          <a:solidFill>
            <a:schemeClr val="accent1"/>
          </a:solidFill>
          <a:ln>
            <a:noFill/>
          </a:ln>
        </p:spPr>
        <p:txBody>
          <a:bodyPr spcFirstLastPara="1" wrap="square" lIns="36000" tIns="36000" rIns="36000" bIns="3600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ja-JP" sz="1200" b="1" i="0" u="none" strike="noStrike" cap="none" dirty="0">
                <a:solidFill>
                  <a:srgbClr val="FFFFFF"/>
                </a:solidFill>
                <a:latin typeface="Meiryo UI" panose="020B0604030504040204" pitchFamily="50" charset="-128"/>
                <a:ea typeface="Meiryo UI" panose="020B0604030504040204" pitchFamily="50" charset="-128"/>
                <a:sym typeface="Arial"/>
              </a:rPr>
              <a:t>Main</a:t>
            </a:r>
            <a:endParaRPr lang="en-US" altLang="ja-JP" sz="1200" b="1" i="0" u="none" strike="noStrike" cap="none" dirty="0">
              <a:solidFill>
                <a:srgbClr val="FFFFFF"/>
              </a:solidFill>
              <a:latin typeface="Meiryo UI" panose="020B0604030504040204" pitchFamily="50" charset="-128"/>
              <a:ea typeface="Meiryo UI" panose="020B0604030504040204" pitchFamily="50" charset="-128"/>
              <a:sym typeface="Arial"/>
            </a:endParaRPr>
          </a:p>
          <a:p>
            <a:pPr marL="0" marR="0" lvl="0" indent="0" algn="ctr" rtl="0">
              <a:lnSpc>
                <a:spcPct val="100000"/>
              </a:lnSpc>
              <a:spcBef>
                <a:spcPts val="0"/>
              </a:spcBef>
              <a:spcAft>
                <a:spcPts val="0"/>
              </a:spcAft>
              <a:buClr>
                <a:srgbClr val="FFFFFF"/>
              </a:buClr>
              <a:buSzPts val="1400"/>
              <a:buFont typeface="Arial"/>
              <a:buNone/>
            </a:pPr>
            <a:r>
              <a:rPr lang="en-US" sz="1200" b="1" i="0" u="none" strike="noStrike" cap="none" dirty="0">
                <a:solidFill>
                  <a:srgbClr val="FFFFFF"/>
                </a:solidFill>
                <a:latin typeface="Meiryo UI" panose="020B0604030504040204" pitchFamily="50" charset="-128"/>
                <a:ea typeface="Meiryo UI" panose="020B0604030504040204" pitchFamily="50" charset="-128"/>
                <a:sym typeface="Arial"/>
              </a:rPr>
              <a:t>Achievements</a:t>
            </a:r>
            <a:endParaRPr sz="1200" b="1" i="0" u="none" strike="noStrike" cap="none" dirty="0">
              <a:solidFill>
                <a:srgbClr val="FFFFFF"/>
              </a:solidFill>
              <a:latin typeface="Meiryo UI" panose="020B0604030504040204" pitchFamily="50" charset="-128"/>
              <a:ea typeface="Meiryo UI" panose="020B0604030504040204" pitchFamily="50" charset="-128"/>
              <a:sym typeface="Arial"/>
            </a:endParaRPr>
          </a:p>
        </p:txBody>
      </p:sp>
      <p:sp>
        <p:nvSpPr>
          <p:cNvPr id="161" name="Google Shape;161;g2bff53ddd79_0_14"/>
          <p:cNvSpPr txBox="1"/>
          <p:nvPr/>
        </p:nvSpPr>
        <p:spPr>
          <a:xfrm>
            <a:off x="1386075" y="2644309"/>
            <a:ext cx="8520000" cy="979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ja-JP" sz="1000" b="1" i="0" u="none" strike="noStrike" cap="none" dirty="0">
                <a:solidFill>
                  <a:schemeClr val="dk1"/>
                </a:solidFill>
                <a:latin typeface="Meiryo UI" panose="020B0604030504040204" pitchFamily="50" charset="-128"/>
                <a:ea typeface="Meiryo UI" panose="020B0604030504040204" pitchFamily="50" charset="-128"/>
              </a:rPr>
              <a:t>Verification Points</a:t>
            </a:r>
            <a:endParaRPr sz="1000" b="1" i="0" u="none" strike="noStrike" cap="none" dirty="0">
              <a:solidFill>
                <a:schemeClr val="dk1"/>
              </a:solidFill>
              <a:latin typeface="Meiryo UI" panose="020B0604030504040204" pitchFamily="50" charset="-128"/>
              <a:ea typeface="Meiryo UI" panose="020B0604030504040204" pitchFamily="50" charset="-128"/>
            </a:endParaRPr>
          </a:p>
          <a:p>
            <a:pPr marL="0" marR="0" lvl="0" indent="0" algn="l" rtl="0">
              <a:lnSpc>
                <a:spcPct val="100000"/>
              </a:lnSpc>
              <a:spcBef>
                <a:spcPts val="0"/>
              </a:spcBef>
              <a:spcAft>
                <a:spcPts val="0"/>
              </a:spcAft>
              <a:buClr>
                <a:srgbClr val="000000"/>
              </a:buClr>
              <a:buSzPts val="1000"/>
              <a:buFont typeface="Arial"/>
              <a:buNone/>
            </a:pPr>
            <a:r>
              <a:rPr lang="en-US" altLang="ja-JP" sz="1000" dirty="0">
                <a:solidFill>
                  <a:schemeClr val="dk1"/>
                </a:solidFill>
                <a:latin typeface="Meiryo UI" panose="020B0604030504040204" pitchFamily="50" charset="-128"/>
                <a:ea typeface="Meiryo UI" panose="020B0604030504040204" pitchFamily="50" charset="-128"/>
              </a:rPr>
              <a:t>(1) Prepare eight</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 levels of </a:t>
            </a:r>
            <a:r>
              <a:rPr lang="ja-JP" sz="1000" dirty="0">
                <a:solidFill>
                  <a:schemeClr val="dk1"/>
                </a:solidFill>
                <a:latin typeface="Meiryo UI" panose="020B0604030504040204" pitchFamily="50" charset="-128"/>
                <a:ea typeface="Meiryo UI" panose="020B0604030504040204" pitchFamily="50" charset="-128"/>
              </a:rPr>
              <a:t>skill data </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based on ESCO standards, which are increasingly </a:t>
            </a:r>
            <a:r>
              <a:rPr lang="en-US" altLang="ja-JP" sz="1000" b="0" i="0" u="none" strike="noStrike" cap="none" dirty="0">
                <a:solidFill>
                  <a:schemeClr val="dk1"/>
                </a:solidFill>
                <a:latin typeface="Meiryo UI" panose="020B0604030504040204" pitchFamily="50" charset="-128"/>
                <a:ea typeface="Meiryo UI" panose="020B0604030504040204" pitchFamily="50" charset="-128"/>
                <a:sym typeface="Arial"/>
              </a:rPr>
              <a:t>being </a:t>
            </a:r>
            <a:r>
              <a:rPr lang="ja-JP" sz="1000" b="0" i="0" u="none" strike="noStrike" cap="none" dirty="0">
                <a:solidFill>
                  <a:schemeClr val="dk1"/>
                </a:solidFill>
                <a:latin typeface="Meiryo UI" panose="020B0604030504040204" pitchFamily="50" charset="-128"/>
                <a:ea typeface="Meiryo UI" panose="020B0604030504040204" pitchFamily="50" charset="-128"/>
                <a:sym typeface="Arial"/>
              </a:rPr>
              <a:t>utilized internationally.</a:t>
            </a:r>
            <a:endParaRPr lang="en-US" altLang="ja-JP" sz="1000" b="0" i="0" u="none" strike="noStrike" cap="none" dirty="0">
              <a:solidFill>
                <a:schemeClr val="dk1"/>
              </a:solidFill>
              <a:latin typeface="Meiryo UI" panose="020B0604030504040204" pitchFamily="50" charset="-128"/>
              <a:ea typeface="Meiryo UI" panose="020B0604030504040204" pitchFamily="50" charset="-128"/>
              <a:sym typeface="Arial"/>
            </a:endParaRPr>
          </a:p>
          <a:p>
            <a:pPr marL="0" marR="0" lvl="0" indent="0" algn="l" rtl="0">
              <a:lnSpc>
                <a:spcPct val="100000"/>
              </a:lnSpc>
              <a:spcBef>
                <a:spcPts val="0"/>
              </a:spcBef>
              <a:spcAft>
                <a:spcPts val="0"/>
              </a:spcAft>
              <a:buClr>
                <a:srgbClr val="000000"/>
              </a:buClr>
              <a:buSzPts val="1000"/>
              <a:buFont typeface="Arial"/>
              <a:buNone/>
            </a:pPr>
            <a:endParaRPr sz="500" dirty="0">
              <a:solidFill>
                <a:schemeClr val="dk1"/>
              </a:solidFill>
              <a:latin typeface="Meiryo UI" panose="020B0604030504040204" pitchFamily="50" charset="-128"/>
              <a:ea typeface="Meiryo UI" panose="020B0604030504040204" pitchFamily="50" charset="-128"/>
            </a:endParaRPr>
          </a:p>
          <a:p>
            <a:pPr marL="0" marR="0" lvl="0" indent="0" algn="l" rtl="0">
              <a:lnSpc>
                <a:spcPct val="100000"/>
              </a:lnSpc>
              <a:spcBef>
                <a:spcPts val="0"/>
              </a:spcBef>
              <a:spcAft>
                <a:spcPts val="0"/>
              </a:spcAft>
              <a:buClr>
                <a:srgbClr val="000000"/>
              </a:buClr>
              <a:buSzPts val="1000"/>
              <a:buFont typeface="Arial"/>
              <a:buNone/>
            </a:pPr>
            <a:r>
              <a:rPr lang="en-US" altLang="ja-JP" sz="1000" dirty="0">
                <a:solidFill>
                  <a:schemeClr val="dk1"/>
                </a:solidFill>
                <a:latin typeface="Meiryo UI" panose="020B0604030504040204" pitchFamily="50" charset="-128"/>
                <a:ea typeface="Meiryo UI" panose="020B0604030504040204" pitchFamily="50" charset="-128"/>
              </a:rPr>
              <a:t>(2) Calculate the skill data for talent matched to companies by multiplying the weight of encrypted learning data from career changers against the weight of learning data from individual companies via secure computation.</a:t>
            </a:r>
          </a:p>
          <a:p>
            <a:pPr marL="0" marR="0" lvl="0" indent="0" algn="l" rtl="0">
              <a:lnSpc>
                <a:spcPct val="100000"/>
              </a:lnSpc>
              <a:spcBef>
                <a:spcPts val="0"/>
              </a:spcBef>
              <a:spcAft>
                <a:spcPts val="0"/>
              </a:spcAft>
              <a:buClr>
                <a:srgbClr val="000000"/>
              </a:buClr>
              <a:buSzPts val="1000"/>
              <a:buFont typeface="Arial"/>
              <a:buNone/>
            </a:pPr>
            <a:endParaRPr sz="500" b="0" i="0" u="none" strike="noStrike" cap="none" dirty="0">
              <a:solidFill>
                <a:schemeClr val="dk1"/>
              </a:solidFill>
              <a:latin typeface="Meiryo UI" panose="020B0604030504040204" pitchFamily="50" charset="-128"/>
              <a:ea typeface="Meiryo UI" panose="020B0604030504040204" pitchFamily="50" charset="-128"/>
              <a:sym typeface="Arial"/>
            </a:endParaRPr>
          </a:p>
          <a:p>
            <a:pPr marL="0" marR="0" lvl="0" indent="0" algn="l" rtl="0">
              <a:lnSpc>
                <a:spcPct val="100000"/>
              </a:lnSpc>
              <a:spcBef>
                <a:spcPts val="0"/>
              </a:spcBef>
              <a:spcAft>
                <a:spcPts val="0"/>
              </a:spcAft>
              <a:buClr>
                <a:srgbClr val="000000"/>
              </a:buClr>
              <a:buSzPts val="1000"/>
              <a:buFont typeface="Arial"/>
              <a:buNone/>
            </a:pPr>
            <a:r>
              <a:rPr lang="en-US" altLang="ja-JP" sz="1000" dirty="0">
                <a:solidFill>
                  <a:schemeClr val="dk1"/>
                </a:solidFill>
                <a:latin typeface="Meiryo UI" panose="020B0604030504040204" pitchFamily="50" charset="-128"/>
                <a:ea typeface="Meiryo UI" panose="020B0604030504040204" pitchFamily="50" charset="-128"/>
              </a:rPr>
              <a:t>(3) Store divided and encrypted learning date in BC and RDB to ensure its authenticity and the talent’s right of deleting it.</a:t>
            </a:r>
            <a:endParaRPr sz="1000" b="0" i="0" u="none" strike="noStrike" cap="none" dirty="0">
              <a:solidFill>
                <a:schemeClr val="dk1"/>
              </a:solidFill>
              <a:latin typeface="Meiryo UI" panose="020B0604030504040204" pitchFamily="50" charset="-128"/>
              <a:ea typeface="Meiryo UI" panose="020B0604030504040204" pitchFamily="50" charset="-128"/>
              <a:sym typeface="Arial"/>
            </a:endParaRPr>
          </a:p>
        </p:txBody>
      </p:sp>
      <p:sp>
        <p:nvSpPr>
          <p:cNvPr id="162" name="Google Shape;162;g2bff53ddd79_0_14"/>
          <p:cNvSpPr txBox="1"/>
          <p:nvPr/>
        </p:nvSpPr>
        <p:spPr>
          <a:xfrm>
            <a:off x="1386075" y="4940134"/>
            <a:ext cx="8519925" cy="163458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ja-JP" sz="1000" b="1" i="0" u="none" strike="noStrike" cap="none" dirty="0">
                <a:solidFill>
                  <a:schemeClr val="dk1"/>
                </a:solidFill>
                <a:latin typeface="Meiryo UI" panose="020B0604030504040204" pitchFamily="50" charset="-128"/>
                <a:ea typeface="Meiryo UI" panose="020B0604030504040204" pitchFamily="50" charset="-128"/>
                <a:sym typeface="Arial"/>
              </a:rPr>
              <a:t>The main </a:t>
            </a:r>
            <a:r>
              <a:rPr lang="en-US" altLang="ja-JP" sz="1000" b="1" dirty="0">
                <a:solidFill>
                  <a:schemeClr val="dk1"/>
                </a:solidFill>
                <a:latin typeface="Meiryo UI" panose="020B0604030504040204" pitchFamily="50" charset="-128"/>
                <a:ea typeface="Meiryo UI" panose="020B0604030504040204" pitchFamily="50" charset="-128"/>
              </a:rPr>
              <a:t>a</a:t>
            </a:r>
            <a:r>
              <a:rPr lang="en-US" altLang="ja-JP" sz="1000" b="1" i="0" u="none" strike="noStrike" cap="none" dirty="0">
                <a:solidFill>
                  <a:schemeClr val="dk1"/>
                </a:solidFill>
                <a:latin typeface="Meiryo UI" panose="020B0604030504040204" pitchFamily="50" charset="-128"/>
                <a:ea typeface="Meiryo UI" panose="020B0604030504040204" pitchFamily="50" charset="-128"/>
                <a:sym typeface="Arial"/>
              </a:rPr>
              <a:t>chievements</a:t>
            </a:r>
            <a:r>
              <a:rPr lang="ja-JP" sz="1000" b="1" i="0" u="none" strike="noStrike" cap="none" dirty="0">
                <a:solidFill>
                  <a:schemeClr val="dk1"/>
                </a:solidFill>
                <a:latin typeface="Meiryo UI" panose="020B0604030504040204" pitchFamily="50" charset="-128"/>
                <a:ea typeface="Meiryo UI" panose="020B0604030504040204" pitchFamily="50" charset="-128"/>
                <a:sym typeface="Arial"/>
              </a:rPr>
              <a:t> </a:t>
            </a:r>
            <a:r>
              <a:rPr lang="ja-JP" sz="1000" b="1" dirty="0">
                <a:solidFill>
                  <a:schemeClr val="dk1"/>
                </a:solidFill>
                <a:latin typeface="Meiryo UI" panose="020B0604030504040204" pitchFamily="50" charset="-128"/>
                <a:ea typeface="Meiryo UI" panose="020B0604030504040204" pitchFamily="50" charset="-128"/>
              </a:rPr>
              <a:t>from the PoC</a:t>
            </a:r>
            <a:r>
              <a:rPr lang="ja-JP" sz="1000" b="1" i="0" u="none" strike="noStrike" cap="none" dirty="0">
                <a:solidFill>
                  <a:schemeClr val="dk1"/>
                </a:solidFill>
                <a:latin typeface="Meiryo UI" panose="020B0604030504040204" pitchFamily="50" charset="-128"/>
                <a:ea typeface="Meiryo UI" panose="020B0604030504040204" pitchFamily="50" charset="-128"/>
                <a:sym typeface="Arial"/>
              </a:rPr>
              <a:t> are as follows</a:t>
            </a:r>
            <a:r>
              <a:rPr lang="en-US" altLang="ja-JP" sz="1000" b="1" i="0" u="none" strike="noStrike" cap="none" dirty="0">
                <a:solidFill>
                  <a:schemeClr val="dk1"/>
                </a:solidFill>
                <a:latin typeface="Meiryo UI" panose="020B0604030504040204" pitchFamily="50" charset="-128"/>
                <a:ea typeface="Meiryo UI" panose="020B0604030504040204" pitchFamily="50" charset="-128"/>
                <a:sym typeface="Arial"/>
              </a:rPr>
              <a:t>.</a:t>
            </a:r>
          </a:p>
          <a:p>
            <a:pPr algn="l"/>
            <a:r>
              <a:rPr lang="en-US" altLang="ja-JP" sz="1000" b="0" i="0" dirty="0">
                <a:solidFill>
                  <a:srgbClr val="0D0D0D"/>
                </a:solidFill>
                <a:effectLst/>
                <a:latin typeface="Meiryo UI" panose="020B0604030504040204" pitchFamily="50" charset="-128"/>
                <a:ea typeface="Meiryo UI" panose="020B0604030504040204" pitchFamily="50" charset="-128"/>
              </a:rPr>
              <a:t>- Developed a secure architecture where only job seekers manage keys for their data, preventing unauthorized decryption.</a:t>
            </a:r>
          </a:p>
          <a:p>
            <a:pPr algn="l"/>
            <a:endParaRPr lang="en-US" altLang="ja-JP" sz="500" b="0" i="0" dirty="0">
              <a:solidFill>
                <a:srgbClr val="0D0D0D"/>
              </a:solidFill>
              <a:effectLst/>
              <a:latin typeface="Meiryo UI" panose="020B0604030504040204" pitchFamily="50" charset="-128"/>
              <a:ea typeface="Meiryo UI" panose="020B0604030504040204" pitchFamily="50" charset="-128"/>
            </a:endParaRPr>
          </a:p>
          <a:p>
            <a:pPr algn="l"/>
            <a:r>
              <a:rPr lang="en-US" altLang="ja-JP" sz="1000" b="0" i="0" dirty="0">
                <a:solidFill>
                  <a:srgbClr val="0D0D0D"/>
                </a:solidFill>
                <a:effectLst/>
                <a:latin typeface="Meiryo UI" panose="020B0604030504040204" pitchFamily="50" charset="-128"/>
                <a:ea typeface="Meiryo UI" panose="020B0604030504040204" pitchFamily="50" charset="-128"/>
              </a:rPr>
              <a:t>- Employed lattice cryptography for encrypting learning data and company weights, ensuring quantum-resistant operations in </a:t>
            </a:r>
            <a:r>
              <a:rPr lang="en-US" altLang="ja-JP" sz="1000" b="0" i="0" dirty="0" err="1">
                <a:solidFill>
                  <a:srgbClr val="0D0D0D"/>
                </a:solidFill>
                <a:effectLst/>
                <a:latin typeface="Meiryo UI" panose="020B0604030504040204" pitchFamily="50" charset="-128"/>
                <a:ea typeface="Meiryo UI" panose="020B0604030504040204" pitchFamily="50" charset="-128"/>
              </a:rPr>
              <a:t>Lattigo</a:t>
            </a:r>
            <a:r>
              <a:rPr lang="en-US" altLang="ja-JP" sz="1000" b="0" i="0" dirty="0">
                <a:solidFill>
                  <a:srgbClr val="0D0D0D"/>
                </a:solidFill>
                <a:effectLst/>
                <a:latin typeface="Meiryo UI" panose="020B0604030504040204" pitchFamily="50" charset="-128"/>
                <a:ea typeface="Meiryo UI" panose="020B0604030504040204" pitchFamily="50" charset="-128"/>
              </a:rPr>
              <a:t> </a:t>
            </a:r>
          </a:p>
          <a:p>
            <a:pPr algn="l"/>
            <a:r>
              <a:rPr lang="en-US" altLang="ja-JP" sz="1000" dirty="0">
                <a:solidFill>
                  <a:srgbClr val="0D0D0D"/>
                </a:solidFill>
                <a:latin typeface="Meiryo UI" panose="020B0604030504040204" pitchFamily="50" charset="-128"/>
                <a:ea typeface="Meiryo UI" panose="020B0604030504040204" pitchFamily="50" charset="-128"/>
              </a:rPr>
              <a:t>  </a:t>
            </a:r>
            <a:r>
              <a:rPr lang="en-US" altLang="ja-JP" sz="1000" b="0" i="0" dirty="0">
                <a:solidFill>
                  <a:srgbClr val="0D0D0D"/>
                </a:solidFill>
                <a:effectLst/>
                <a:latin typeface="Meiryo UI" panose="020B0604030504040204" pitchFamily="50" charset="-128"/>
                <a:ea typeface="Meiryo UI" panose="020B0604030504040204" pitchFamily="50" charset="-128"/>
              </a:rPr>
              <a:t>with the CKKS scheme.</a:t>
            </a:r>
          </a:p>
          <a:p>
            <a:pPr algn="l"/>
            <a:endParaRPr lang="en-US" altLang="ja-JP" sz="500" b="0" i="0" dirty="0">
              <a:solidFill>
                <a:srgbClr val="0D0D0D"/>
              </a:solidFill>
              <a:effectLst/>
              <a:latin typeface="Meiryo UI" panose="020B0604030504040204" pitchFamily="50" charset="-128"/>
              <a:ea typeface="Meiryo UI" panose="020B0604030504040204" pitchFamily="50" charset="-128"/>
            </a:endParaRPr>
          </a:p>
          <a:p>
            <a:pPr algn="l"/>
            <a:r>
              <a:rPr lang="en-US" altLang="ja-JP" sz="1000" b="0" i="0" dirty="0">
                <a:solidFill>
                  <a:srgbClr val="0D0D0D"/>
                </a:solidFill>
                <a:effectLst/>
                <a:latin typeface="Meiryo UI" panose="020B0604030504040204" pitchFamily="50" charset="-128"/>
                <a:ea typeface="Meiryo UI" panose="020B0604030504040204" pitchFamily="50" charset="-128"/>
              </a:rPr>
              <a:t>- Created a scatter plot for efficient matching, with talents' desired salaries and encrypted skill data calculated via secret computation.</a:t>
            </a:r>
          </a:p>
          <a:p>
            <a:pPr algn="l"/>
            <a:endParaRPr lang="en-US" altLang="ja-JP" sz="500" dirty="0">
              <a:solidFill>
                <a:srgbClr val="0D0D0D"/>
              </a:solidFill>
              <a:latin typeface="Meiryo UI" panose="020B0604030504040204" pitchFamily="50" charset="-128"/>
              <a:ea typeface="Meiryo UI" panose="020B0604030504040204" pitchFamily="50" charset="-128"/>
            </a:endParaRPr>
          </a:p>
          <a:p>
            <a:pPr algn="l"/>
            <a:r>
              <a:rPr lang="en-US" altLang="ja-JP" sz="1000" b="0" i="0" dirty="0">
                <a:solidFill>
                  <a:srgbClr val="0D0D0D"/>
                </a:solidFill>
                <a:effectLst/>
                <a:latin typeface="Meiryo UI" panose="020B0604030504040204" pitchFamily="50" charset="-128"/>
                <a:ea typeface="Meiryo UI" panose="020B0604030504040204" pitchFamily="50" charset="-128"/>
              </a:rPr>
              <a:t>- Designed a system for personal data management using distributed technology, allowing data encryption and storage split between </a:t>
            </a:r>
          </a:p>
          <a:p>
            <a:pPr algn="l"/>
            <a:r>
              <a:rPr lang="en-US" altLang="ja-JP" sz="1000" dirty="0">
                <a:solidFill>
                  <a:srgbClr val="0D0D0D"/>
                </a:solidFill>
                <a:latin typeface="Meiryo UI" panose="020B0604030504040204" pitchFamily="50" charset="-128"/>
                <a:ea typeface="Meiryo UI" panose="020B0604030504040204" pitchFamily="50" charset="-128"/>
              </a:rPr>
              <a:t>  </a:t>
            </a:r>
            <a:r>
              <a:rPr lang="en-US" altLang="ja-JP" sz="1000" b="0" i="0" dirty="0">
                <a:solidFill>
                  <a:srgbClr val="0D0D0D"/>
                </a:solidFill>
                <a:effectLst/>
                <a:latin typeface="Meiryo UI" panose="020B0604030504040204" pitchFamily="50" charset="-128"/>
                <a:ea typeface="Meiryo UI" panose="020B0604030504040204" pitchFamily="50" charset="-128"/>
              </a:rPr>
              <a:t>blockchain and databases.</a:t>
            </a:r>
          </a:p>
          <a:p>
            <a:pPr algn="l"/>
            <a:endParaRPr lang="en-US" altLang="ja-JP" sz="500" b="0" i="0" dirty="0">
              <a:solidFill>
                <a:srgbClr val="0D0D0D"/>
              </a:solidFill>
              <a:effectLst/>
              <a:latin typeface="Meiryo UI" panose="020B0604030504040204" pitchFamily="50" charset="-128"/>
              <a:ea typeface="Meiryo UI" panose="020B0604030504040204" pitchFamily="50" charset="-128"/>
            </a:endParaRPr>
          </a:p>
          <a:p>
            <a:pPr algn="l"/>
            <a:r>
              <a:rPr lang="en-US" altLang="ja-JP" sz="1000" b="0" i="0" dirty="0">
                <a:solidFill>
                  <a:srgbClr val="0D0D0D"/>
                </a:solidFill>
                <a:effectLst/>
                <a:latin typeface="Meiryo UI" panose="020B0604030504040204" pitchFamily="50" charset="-128"/>
                <a:ea typeface="Meiryo UI" panose="020B0604030504040204" pitchFamily="50" charset="-128"/>
              </a:rPr>
              <a:t>- Received feedback from companies on courses for Vietnamese students and skill data, noting some gaps in information for hiring.</a:t>
            </a:r>
          </a:p>
          <a:p>
            <a:pPr marL="0" marR="0" lvl="0" indent="0" algn="l" rtl="0">
              <a:lnSpc>
                <a:spcPct val="100000"/>
              </a:lnSpc>
              <a:spcBef>
                <a:spcPts val="0"/>
              </a:spcBef>
              <a:spcAft>
                <a:spcPts val="0"/>
              </a:spcAft>
              <a:buClr>
                <a:srgbClr val="000000"/>
              </a:buClr>
              <a:buSzPts val="1000"/>
              <a:buFont typeface="Arial"/>
              <a:buNone/>
            </a:pPr>
            <a:endParaRPr lang="en-US" altLang="ja-JP" sz="1000" i="0" u="none" strike="noStrike" cap="none" dirty="0">
              <a:solidFill>
                <a:schemeClr val="dk1"/>
              </a:solidFill>
              <a:latin typeface="Meiryo UI" panose="020B0604030504040204" pitchFamily="50" charset="-128"/>
              <a:ea typeface="Meiryo UI" panose="020B0604030504040204" pitchFamily="50" charset="-128"/>
              <a:sym typeface="Arial"/>
            </a:endParaRPr>
          </a:p>
        </p:txBody>
      </p:sp>
      <p:sp>
        <p:nvSpPr>
          <p:cNvPr id="2" name="スライド番号プレースホルダー 1">
            <a:extLst>
              <a:ext uri="{FF2B5EF4-FFF2-40B4-BE49-F238E27FC236}">
                <a16:creationId xmlns:a16="http://schemas.microsoft.com/office/drawing/2014/main" id="{A98CF468-F18D-C3BA-E99A-2B849858FF0C}"/>
              </a:ext>
            </a:extLst>
          </p:cNvPr>
          <p:cNvSpPr>
            <a:spLocks noGrp="1"/>
          </p:cNvSpPr>
          <p:nvPr>
            <p:ph type="sldNum" idx="12"/>
          </p:nvPr>
        </p:nvSpPr>
        <p:spPr>
          <a:xfrm>
            <a:off x="417600" y="6588000"/>
            <a:ext cx="180000" cy="169200"/>
          </a:xfrm>
        </p:spPr>
        <p:txBody>
          <a:bodyPr/>
          <a:lstStyle/>
          <a:p>
            <a:pPr marL="0" lvl="0" indent="0" algn="r" rtl="0">
              <a:spcBef>
                <a:spcPts val="0"/>
              </a:spcBef>
              <a:spcAft>
                <a:spcPts val="0"/>
              </a:spcAft>
              <a:buNone/>
            </a:pPr>
            <a:fld id="{00000000-1234-1234-1234-123412341234}" type="slidenum">
              <a:rPr lang="en-US" altLang="ja-JP" smtClean="0"/>
              <a:t>2</a:t>
            </a:fld>
            <a:endParaRPr lang="ja-JP" altLang="en-US"/>
          </a:p>
        </p:txBody>
      </p:sp>
      <p:sp>
        <p:nvSpPr>
          <p:cNvPr id="7" name="Google Shape;141;g2bff53ddd79_0_0">
            <a:extLst>
              <a:ext uri="{FF2B5EF4-FFF2-40B4-BE49-F238E27FC236}">
                <a16:creationId xmlns:a16="http://schemas.microsoft.com/office/drawing/2014/main" id="{AA33054D-7477-3DBD-FF56-31699800C04F}"/>
              </a:ext>
            </a:extLst>
          </p:cNvPr>
          <p:cNvSpPr txBox="1">
            <a:spLocks noGrp="1"/>
          </p:cNvSpPr>
          <p:nvPr>
            <p:ph type="title"/>
          </p:nvPr>
        </p:nvSpPr>
        <p:spPr>
          <a:xfrm>
            <a:off x="416999" y="162256"/>
            <a:ext cx="9396131" cy="369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2000"/>
              <a:buFont typeface="Arial"/>
              <a:buNone/>
            </a:pPr>
            <a:r>
              <a:rPr lang="ja-JP" sz="1800" dirty="0">
                <a:latin typeface="Meiryo UI" panose="020B0604030504040204" pitchFamily="50" charset="-128"/>
                <a:ea typeface="Meiryo UI" panose="020B0604030504040204" pitchFamily="50" charset="-128"/>
                <a:cs typeface="Arial"/>
                <a:sym typeface="Arial"/>
              </a:rPr>
              <a:t>Building a trust</a:t>
            </a:r>
            <a:r>
              <a:rPr lang="en-US" altLang="ja-JP" sz="1800" dirty="0">
                <a:latin typeface="Meiryo UI" panose="020B0604030504040204" pitchFamily="50" charset="-128"/>
                <a:ea typeface="Meiryo UI" panose="020B0604030504040204" pitchFamily="50" charset="-128"/>
                <a:cs typeface="Arial"/>
                <a:sym typeface="Arial"/>
              </a:rPr>
              <a:t>ed</a:t>
            </a:r>
            <a:r>
              <a:rPr lang="ja-JP" sz="1800" dirty="0">
                <a:latin typeface="Meiryo UI" panose="020B0604030504040204" pitchFamily="50" charset="-128"/>
                <a:ea typeface="Meiryo UI" panose="020B0604030504040204" pitchFamily="50" charset="-128"/>
                <a:cs typeface="Arial"/>
                <a:sym typeface="Arial"/>
              </a:rPr>
              <a:t> network to expand </a:t>
            </a:r>
            <a:r>
              <a:rPr lang="en-US" altLang="ja-JP" sz="1800" dirty="0">
                <a:latin typeface="Meiryo UI" panose="020B0604030504040204" pitchFamily="50" charset="-128"/>
                <a:ea typeface="Meiryo UI" panose="020B0604030504040204" pitchFamily="50" charset="-128"/>
                <a:cs typeface="Arial"/>
                <a:sym typeface="Arial"/>
              </a:rPr>
              <a:t>global </a:t>
            </a:r>
            <a:r>
              <a:rPr lang="ja-JP" sz="1800" dirty="0">
                <a:latin typeface="Meiryo UI" panose="020B0604030504040204" pitchFamily="50" charset="-128"/>
                <a:ea typeface="Meiryo UI" panose="020B0604030504040204" pitchFamily="50" charset="-128"/>
                <a:cs typeface="Arial"/>
                <a:sym typeface="Arial"/>
              </a:rPr>
              <a:t>education and</a:t>
            </a:r>
            <a:r>
              <a:rPr lang="en-US" altLang="ja-JP" sz="1800" dirty="0">
                <a:latin typeface="Meiryo UI" panose="020B0604030504040204" pitchFamily="50" charset="-128"/>
                <a:ea typeface="Meiryo UI" panose="020B0604030504040204" pitchFamily="50" charset="-128"/>
                <a:cs typeface="Arial"/>
                <a:sym typeface="Arial"/>
              </a:rPr>
              <a:t> </a:t>
            </a:r>
            <a:r>
              <a:rPr lang="ja-JP" sz="1800" dirty="0">
                <a:latin typeface="Meiryo UI" panose="020B0604030504040204" pitchFamily="50" charset="-128"/>
                <a:ea typeface="Meiryo UI" panose="020B0604030504040204" pitchFamily="50" charset="-128"/>
                <a:cs typeface="Arial"/>
                <a:sym typeface="Arial"/>
              </a:rPr>
              <a:t>labor market</a:t>
            </a:r>
            <a:r>
              <a:rPr lang="en-US" altLang="ja-JP" sz="1800" dirty="0">
                <a:latin typeface="Meiryo UI" panose="020B0604030504040204" pitchFamily="50" charset="-128"/>
                <a:ea typeface="Meiryo UI" panose="020B0604030504040204" pitchFamily="50" charset="-128"/>
                <a:cs typeface="Arial"/>
                <a:sym typeface="Arial"/>
              </a:rPr>
              <a:t> mobility across the globe</a:t>
            </a:r>
            <a:r>
              <a:rPr lang="ja-JP" sz="1800" dirty="0">
                <a:latin typeface="Meiryo UI" panose="020B0604030504040204" pitchFamily="50" charset="-128"/>
                <a:ea typeface="Meiryo UI" panose="020B0604030504040204" pitchFamily="50" charset="-128"/>
                <a:cs typeface="Arial"/>
                <a:sym typeface="Arial"/>
              </a:rPr>
              <a:t> </a:t>
            </a:r>
            <a:r>
              <a:rPr lang="ja-JP" sz="1800" b="1" dirty="0">
                <a:latin typeface="Meiryo UI" panose="020B0604030504040204" pitchFamily="50" charset="-128"/>
                <a:ea typeface="Meiryo UI" panose="020B0604030504040204" pitchFamily="50" charset="-128"/>
                <a:cs typeface="Arial"/>
                <a:sym typeface="Arial"/>
              </a:rPr>
              <a:t>(Institution for </a:t>
            </a:r>
            <a:r>
              <a:rPr lang="ja-JP" sz="1800" dirty="0">
                <a:latin typeface="Meiryo UI" panose="020B0604030504040204" pitchFamily="50" charset="-128"/>
                <a:ea typeface="Meiryo UI" panose="020B0604030504040204" pitchFamily="50" charset="-128"/>
                <a:cs typeface="Arial"/>
                <a:sym typeface="Arial"/>
              </a:rPr>
              <a:t>a Global Society</a:t>
            </a:r>
            <a:r>
              <a:rPr lang="en-US" altLang="ja-JP" sz="1800" dirty="0">
                <a:latin typeface="Meiryo UI" panose="020B0604030504040204" pitchFamily="50" charset="-128"/>
                <a:ea typeface="Meiryo UI" panose="020B0604030504040204" pitchFamily="50" charset="-128"/>
                <a:cs typeface="Arial"/>
                <a:sym typeface="Arial"/>
              </a:rPr>
              <a:t> Corporation</a:t>
            </a:r>
            <a:r>
              <a:rPr lang="ja-JP" sz="1800" b="1" dirty="0">
                <a:latin typeface="Meiryo UI" panose="020B0604030504040204" pitchFamily="50" charset="-128"/>
                <a:ea typeface="Meiryo UI" panose="020B0604030504040204" pitchFamily="50" charset="-128"/>
                <a:cs typeface="Arial"/>
                <a:sym typeface="Arial"/>
              </a:rPr>
              <a:t>) </a:t>
            </a:r>
            <a:r>
              <a:rPr lang="ja-JP" sz="1800" dirty="0">
                <a:latin typeface="Meiryo UI" panose="020B0604030504040204" pitchFamily="50" charset="-128"/>
                <a:ea typeface="Meiryo UI" panose="020B0604030504040204" pitchFamily="50" charset="-128"/>
                <a:cs typeface="Arial"/>
                <a:sym typeface="Arial"/>
              </a:rPr>
              <a:t>(</a:t>
            </a:r>
            <a:r>
              <a:rPr lang="en-US" altLang="ja-JP" sz="1800" dirty="0">
                <a:latin typeface="Meiryo UI" panose="020B0604030504040204" pitchFamily="50" charset="-128"/>
                <a:ea typeface="Meiryo UI" panose="020B0604030504040204" pitchFamily="50" charset="-128"/>
                <a:cs typeface="Arial"/>
                <a:sym typeface="Arial"/>
              </a:rPr>
              <a:t>2/</a:t>
            </a:r>
            <a:r>
              <a:rPr lang="ja-JP" sz="1800" dirty="0">
                <a:latin typeface="Meiryo UI" panose="020B0604030504040204" pitchFamily="50" charset="-128"/>
                <a:ea typeface="Meiryo UI" panose="020B0604030504040204" pitchFamily="50" charset="-128"/>
                <a:cs typeface="Arial"/>
                <a:sym typeface="Arial"/>
              </a:rPr>
              <a:t>2)</a:t>
            </a:r>
            <a:endParaRPr sz="1800" dirty="0">
              <a:latin typeface="Meiryo UI" panose="020B0604030504040204" pitchFamily="50" charset="-128"/>
              <a:ea typeface="Meiryo UI" panose="020B0604030504040204" pitchFamily="50" charset="-128"/>
              <a:cs typeface="Arial"/>
              <a:sym typeface="Aria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
  <a:themeElements>
    <a:clrScheme name="DT">
      <a:dk1>
        <a:srgbClr val="000000"/>
      </a:dk1>
      <a:lt1>
        <a:srgbClr val="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F7056D-4958-4FE2-97EE-4D0532B6220C}">
  <ds:schemaRefs>
    <ds:schemaRef ds:uri="http://schemas.microsoft.com/sharepoint/v3/contenttype/forms"/>
  </ds:schemaRefs>
</ds:datastoreItem>
</file>

<file path=customXml/itemProps2.xml><?xml version="1.0" encoding="utf-8"?>
<ds:datastoreItem xmlns:ds="http://schemas.openxmlformats.org/officeDocument/2006/customXml" ds:itemID="{E71398BC-B543-4EBF-9FE3-46C1B199535E}">
  <ds:schemaRefs>
    <ds:schemaRef ds:uri="http://schemas.microsoft.com/office/2006/metadata/properties"/>
    <ds:schemaRef ds:uri="http://schemas.microsoft.com/office/infopath/2007/PartnerControls"/>
    <ds:schemaRef ds:uri="af856fba-687e-4913-b430-d4dfd88781c0"/>
    <ds:schemaRef ds:uri="3ee3c186-374b-4b65-9031-a615a56be800"/>
    <ds:schemaRef ds:uri="ff5bdd6e-cdf8-469d-93d0-f7a8c007309d"/>
    <ds:schemaRef ds:uri="b8d61b6e-2b10-43a3-a2ce-3f7d4d0c929e"/>
  </ds:schemaRefs>
</ds:datastoreItem>
</file>

<file path=customXml/itemProps3.xml><?xml version="1.0" encoding="utf-8"?>
<ds:datastoreItem xmlns:ds="http://schemas.openxmlformats.org/officeDocument/2006/customXml" ds:itemID="{10B6B086-A511-48E1-8285-9E0F38A2E8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695</Words>
  <Application>Microsoft Office PowerPoint</Application>
  <PresentationFormat>A4 210 x 297 mm</PresentationFormat>
  <Paragraphs>79</Paragraphs>
  <Slides>2</Slides>
  <Notes>2</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9" baseType="lpstr">
      <vt:lpstr>Meiryo UI</vt:lpstr>
      <vt:lpstr>Noto Sans Symbols</vt:lpstr>
      <vt:lpstr>Arial</vt:lpstr>
      <vt:lpstr>Calibri</vt:lpstr>
      <vt:lpstr>Verdana</vt:lpstr>
      <vt:lpstr>DT Template_A4_J_202201</vt:lpstr>
      <vt:lpstr>think-cell スライド</vt:lpstr>
      <vt:lpstr>Building a trusted network to expand global education and labor market mobility across the globe (Institution for a Global Society Corporation) (1/2)</vt:lpstr>
      <vt:lpstr>Building a trusted network to expand global education and labor market mobility across the globe (Institution for a Global Society Corporation)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2024-04-09T02:59:53Z</dcterms:created>
  <dcterms:modified xsi:type="dcterms:W3CDTF">2024-06-04T08:01:45Z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2024-04-09T02:59:58Z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e27500ad-80de-4a53-83f5-11bcab7091b5</vt:lpwstr>
  </property>
  <property fmtid="{D5CDD505-2E9C-101B-9397-08002B2CF9AE}" pid="8" name="MSIP_Label_ea60d57e-af5b-4752-ac57-3e4f28ca11dc_ContentBits">
    <vt:lpwstr>0</vt:lpwstr>
  </property>
  <property fmtid="{D5CDD505-2E9C-101B-9397-08002B2CF9AE}" pid="9" name="ContentTypeId">
    <vt:lpwstr>0x010100232F9C2F28AFE34988257E434D6816F1</vt:lpwstr>
  </property>
  <property fmtid="{D5CDD505-2E9C-101B-9397-08002B2CF9AE}" pid="10" name="MediaServiceImageTags">
    <vt:lpwstr/>
  </property>
</Properties>
</file>