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24" r:id="rId4"/>
    <p:sldMasterId id="2147483790" r:id="rId5"/>
    <p:sldMasterId id="2147483913" r:id="rId6"/>
    <p:sldMasterId id="2147483908" r:id="rId7"/>
    <p:sldMasterId id="2147483853" r:id="rId8"/>
    <p:sldMasterId id="2147483852" r:id="rId9"/>
  </p:sldMasterIdLst>
  <p:notesMasterIdLst>
    <p:notesMasterId r:id="rId12"/>
  </p:notesMasterIdLst>
  <p:handoutMasterIdLst>
    <p:handoutMasterId r:id="rId13"/>
  </p:handoutMasterIdLst>
  <p:sldIdLst>
    <p:sldId id="426" r:id="rId10"/>
    <p:sldId id="425" r:id="rId11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ED7D31"/>
    <a:srgbClr val="4472C4"/>
    <a:srgbClr val="BED7EE"/>
    <a:srgbClr val="DBE5F1"/>
    <a:srgbClr val="FFF2CC"/>
    <a:srgbClr val="2B4069"/>
    <a:srgbClr val="EEF3F8"/>
    <a:srgbClr val="ECEEF1"/>
    <a:srgbClr val="EC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190235-0EAB-974D-8771-4478D5F5651F}" v="5" dt="2023-03-08T05:06:32.6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6" autoAdjust="0"/>
    <p:restoredTop sz="95287" autoAdjust="0"/>
  </p:normalViewPr>
  <p:slideViewPr>
    <p:cSldViewPr snapToGrid="0" showGuides="1">
      <p:cViewPr varScale="1">
        <p:scale>
          <a:sx n="108" d="100"/>
          <a:sy n="108" d="100"/>
        </p:scale>
        <p:origin x="165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amu Uriu" userId="2ddb3f37-5e54-43b8-8766-91ef55354a4c" providerId="ADAL" clId="{4E6C7C43-A36D-AF4F-9AB2-E9EB81ABD546}"/>
    <pc:docChg chg="undo custSel modSld">
      <pc:chgData name="Osamu Uriu" userId="2ddb3f37-5e54-43b8-8766-91ef55354a4c" providerId="ADAL" clId="{4E6C7C43-A36D-AF4F-9AB2-E9EB81ABD546}" dt="2023-03-07T08:44:24.057" v="80" actId="208"/>
      <pc:docMkLst>
        <pc:docMk/>
      </pc:docMkLst>
      <pc:sldChg chg="delSp modSp mod">
        <pc:chgData name="Osamu Uriu" userId="2ddb3f37-5e54-43b8-8766-91ef55354a4c" providerId="ADAL" clId="{4E6C7C43-A36D-AF4F-9AB2-E9EB81ABD546}" dt="2023-03-07T08:44:24.057" v="80" actId="208"/>
        <pc:sldMkLst>
          <pc:docMk/>
          <pc:sldMk cId="2225096202" sldId="425"/>
        </pc:sldMkLst>
        <pc:spChg chg="del">
          <ac:chgData name="Osamu Uriu" userId="2ddb3f37-5e54-43b8-8766-91ef55354a4c" providerId="ADAL" clId="{4E6C7C43-A36D-AF4F-9AB2-E9EB81ABD546}" dt="2023-03-07T08:38:31.423" v="4" actId="478"/>
          <ac:spMkLst>
            <pc:docMk/>
            <pc:sldMk cId="2225096202" sldId="425"/>
            <ac:spMk id="2" creationId="{408881BF-0BD5-3F7A-E101-60E463AA25AE}"/>
          </ac:spMkLst>
        </pc:spChg>
        <pc:spChg chg="del">
          <ac:chgData name="Osamu Uriu" userId="2ddb3f37-5e54-43b8-8766-91ef55354a4c" providerId="ADAL" clId="{4E6C7C43-A36D-AF4F-9AB2-E9EB81ABD546}" dt="2023-03-07T08:38:33.094" v="5" actId="478"/>
          <ac:spMkLst>
            <pc:docMk/>
            <pc:sldMk cId="2225096202" sldId="425"/>
            <ac:spMk id="6" creationId="{5D732AEE-EFB8-DF9F-58E0-1A1055092EEA}"/>
          </ac:spMkLst>
        </pc:spChg>
        <pc:spChg chg="del">
          <ac:chgData name="Osamu Uriu" userId="2ddb3f37-5e54-43b8-8766-91ef55354a4c" providerId="ADAL" clId="{4E6C7C43-A36D-AF4F-9AB2-E9EB81ABD546}" dt="2023-03-07T08:38:31.423" v="4" actId="478"/>
          <ac:spMkLst>
            <pc:docMk/>
            <pc:sldMk cId="2225096202" sldId="425"/>
            <ac:spMk id="7" creationId="{B4FC446A-2C23-B433-5E61-4B625C60CF8E}"/>
          </ac:spMkLst>
        </pc:spChg>
        <pc:spChg chg="mod">
          <ac:chgData name="Osamu Uriu" userId="2ddb3f37-5e54-43b8-8766-91ef55354a4c" providerId="ADAL" clId="{4E6C7C43-A36D-AF4F-9AB2-E9EB81ABD546}" dt="2023-03-07T08:44:24.057" v="80" actId="208"/>
          <ac:spMkLst>
            <pc:docMk/>
            <pc:sldMk cId="2225096202" sldId="425"/>
            <ac:spMk id="10" creationId="{ED4C2903-2A10-426B-D7EC-89C3700C3082}"/>
          </ac:spMkLst>
        </pc:spChg>
        <pc:spChg chg="mod">
          <ac:chgData name="Osamu Uriu" userId="2ddb3f37-5e54-43b8-8766-91ef55354a4c" providerId="ADAL" clId="{4E6C7C43-A36D-AF4F-9AB2-E9EB81ABD546}" dt="2023-03-07T08:41:14.939" v="30" actId="20577"/>
          <ac:spMkLst>
            <pc:docMk/>
            <pc:sldMk cId="2225096202" sldId="425"/>
            <ac:spMk id="11" creationId="{8B7C7017-90AB-0184-8EEA-6A9B3F8D4508}"/>
          </ac:spMkLst>
        </pc:spChg>
        <pc:spChg chg="mod">
          <ac:chgData name="Osamu Uriu" userId="2ddb3f37-5e54-43b8-8766-91ef55354a4c" providerId="ADAL" clId="{4E6C7C43-A36D-AF4F-9AB2-E9EB81ABD546}" dt="2023-03-07T08:41:03.987" v="11" actId="14100"/>
          <ac:spMkLst>
            <pc:docMk/>
            <pc:sldMk cId="2225096202" sldId="425"/>
            <ac:spMk id="12" creationId="{D91BE6D5-7633-E963-E4D2-633B414FE09C}"/>
          </ac:spMkLst>
        </pc:spChg>
        <pc:spChg chg="mod">
          <ac:chgData name="Osamu Uriu" userId="2ddb3f37-5e54-43b8-8766-91ef55354a4c" providerId="ADAL" clId="{4E6C7C43-A36D-AF4F-9AB2-E9EB81ABD546}" dt="2023-03-07T08:43:15.448" v="77" actId="20577"/>
          <ac:spMkLst>
            <pc:docMk/>
            <pc:sldMk cId="2225096202" sldId="425"/>
            <ac:spMk id="16" creationId="{00000000-0000-0000-0000-000000000000}"/>
          </ac:spMkLst>
        </pc:spChg>
        <pc:spChg chg="del">
          <ac:chgData name="Osamu Uriu" userId="2ddb3f37-5e54-43b8-8766-91ef55354a4c" providerId="ADAL" clId="{4E6C7C43-A36D-AF4F-9AB2-E9EB81ABD546}" dt="2023-03-07T08:38:30.613" v="3" actId="478"/>
          <ac:spMkLst>
            <pc:docMk/>
            <pc:sldMk cId="2225096202" sldId="425"/>
            <ac:spMk id="17" creationId="{8A79E38F-649B-D14E-30F7-C5C1BA87ABBB}"/>
          </ac:spMkLst>
        </pc:spChg>
        <pc:spChg chg="del">
          <ac:chgData name="Osamu Uriu" userId="2ddb3f37-5e54-43b8-8766-91ef55354a4c" providerId="ADAL" clId="{4E6C7C43-A36D-AF4F-9AB2-E9EB81ABD546}" dt="2023-03-07T08:38:29.770" v="2" actId="478"/>
          <ac:spMkLst>
            <pc:docMk/>
            <pc:sldMk cId="2225096202" sldId="425"/>
            <ac:spMk id="26" creationId="{7B684E92-FE22-D066-910D-AF35367D7BF1}"/>
          </ac:spMkLst>
        </pc:spChg>
      </pc:sldChg>
      <pc:sldChg chg="delSp modSp mod">
        <pc:chgData name="Osamu Uriu" userId="2ddb3f37-5e54-43b8-8766-91ef55354a4c" providerId="ADAL" clId="{4E6C7C43-A36D-AF4F-9AB2-E9EB81ABD546}" dt="2023-03-07T08:38:21.189" v="1" actId="478"/>
        <pc:sldMkLst>
          <pc:docMk/>
          <pc:sldMk cId="3217831903" sldId="426"/>
        </pc:sldMkLst>
        <pc:spChg chg="del mod">
          <ac:chgData name="Osamu Uriu" userId="2ddb3f37-5e54-43b8-8766-91ef55354a4c" providerId="ADAL" clId="{4E6C7C43-A36D-AF4F-9AB2-E9EB81ABD546}" dt="2023-03-07T08:38:21.189" v="1" actId="478"/>
          <ac:spMkLst>
            <pc:docMk/>
            <pc:sldMk cId="3217831903" sldId="426"/>
            <ac:spMk id="3" creationId="{BB3B8998-0B96-B27D-DF93-E9D2A97A749D}"/>
          </ac:spMkLst>
        </pc:spChg>
      </pc:sldChg>
    </pc:docChg>
  </pc:docChgLst>
  <pc:docChgLst>
    <pc:chgData name="Osamu Uriu" userId="2ddb3f37-5e54-43b8-8766-91ef55354a4c" providerId="ADAL" clId="{FC64F0E0-5B32-9C47-849B-A34CCD305304}"/>
    <pc:docChg chg="undo custSel modSld">
      <pc:chgData name="Osamu Uriu" userId="2ddb3f37-5e54-43b8-8766-91ef55354a4c" providerId="ADAL" clId="{FC64F0E0-5B32-9C47-849B-A34CCD305304}" dt="2023-03-07T03:03:43.134" v="336" actId="20577"/>
      <pc:docMkLst>
        <pc:docMk/>
      </pc:docMkLst>
      <pc:sldChg chg="addSp modSp mod">
        <pc:chgData name="Osamu Uriu" userId="2ddb3f37-5e54-43b8-8766-91ef55354a4c" providerId="ADAL" clId="{FC64F0E0-5B32-9C47-849B-A34CCD305304}" dt="2023-03-07T03:03:43.134" v="336" actId="20577"/>
        <pc:sldMkLst>
          <pc:docMk/>
          <pc:sldMk cId="2225096202" sldId="425"/>
        </pc:sldMkLst>
        <pc:spChg chg="add mod">
          <ac:chgData name="Osamu Uriu" userId="2ddb3f37-5e54-43b8-8766-91ef55354a4c" providerId="ADAL" clId="{FC64F0E0-5B32-9C47-849B-A34CCD305304}" dt="2023-03-07T02:43:23.331" v="127" actId="767"/>
          <ac:spMkLst>
            <pc:docMk/>
            <pc:sldMk cId="2225096202" sldId="425"/>
            <ac:spMk id="7" creationId="{B4FC446A-2C23-B433-5E61-4B625C60CF8E}"/>
          </ac:spMkLst>
        </pc:spChg>
        <pc:spChg chg="mod">
          <ac:chgData name="Osamu Uriu" userId="2ddb3f37-5e54-43b8-8766-91ef55354a4c" providerId="ADAL" clId="{FC64F0E0-5B32-9C47-849B-A34CCD305304}" dt="2023-03-07T01:54:23.698" v="21" actId="20577"/>
          <ac:spMkLst>
            <pc:docMk/>
            <pc:sldMk cId="2225096202" sldId="425"/>
            <ac:spMk id="12" creationId="{D91BE6D5-7633-E963-E4D2-633B414FE09C}"/>
          </ac:spMkLst>
        </pc:spChg>
        <pc:spChg chg="mod">
          <ac:chgData name="Osamu Uriu" userId="2ddb3f37-5e54-43b8-8766-91ef55354a4c" providerId="ADAL" clId="{FC64F0E0-5B32-9C47-849B-A34CCD305304}" dt="2023-03-07T03:03:43.134" v="336" actId="20577"/>
          <ac:spMkLst>
            <pc:docMk/>
            <pc:sldMk cId="2225096202" sldId="425"/>
            <ac:spMk id="16" creationId="{00000000-0000-0000-0000-000000000000}"/>
          </ac:spMkLst>
        </pc:spChg>
      </pc:sldChg>
      <pc:sldChg chg="addSp delSp mod">
        <pc:chgData name="Osamu Uriu" userId="2ddb3f37-5e54-43b8-8766-91ef55354a4c" providerId="ADAL" clId="{FC64F0E0-5B32-9C47-849B-A34CCD305304}" dt="2023-03-07T01:54:24.097" v="22" actId="478"/>
        <pc:sldMkLst>
          <pc:docMk/>
          <pc:sldMk cId="3217831903" sldId="426"/>
        </pc:sldMkLst>
        <pc:spChg chg="add del">
          <ac:chgData name="Osamu Uriu" userId="2ddb3f37-5e54-43b8-8766-91ef55354a4c" providerId="ADAL" clId="{FC64F0E0-5B32-9C47-849B-A34CCD305304}" dt="2023-03-07T01:54:24.097" v="22" actId="478"/>
          <ac:spMkLst>
            <pc:docMk/>
            <pc:sldMk cId="3217831903" sldId="426"/>
            <ac:spMk id="3" creationId="{BB3B8998-0B96-B27D-DF93-E9D2A97A749D}"/>
          </ac:spMkLst>
        </pc:spChg>
        <pc:spChg chg="del">
          <ac:chgData name="Osamu Uriu" userId="2ddb3f37-5e54-43b8-8766-91ef55354a4c" providerId="ADAL" clId="{FC64F0E0-5B32-9C47-849B-A34CCD305304}" dt="2023-03-07T01:53:09.125" v="0" actId="478"/>
          <ac:spMkLst>
            <pc:docMk/>
            <pc:sldMk cId="3217831903" sldId="426"/>
            <ac:spMk id="71" creationId="{D926E064-CC02-2746-0523-17B97148C367}"/>
          </ac:spMkLst>
        </pc:spChg>
      </pc:sldChg>
    </pc:docChg>
  </pc:docChgLst>
  <pc:docChgLst>
    <pc:chgData name="Osamu Uriu" userId="2ddb3f37-5e54-43b8-8766-91ef55354a4c" providerId="ADAL" clId="{C7190235-0EAB-974D-8771-4478D5F5651F}"/>
    <pc:docChg chg="undo custSel modSld">
      <pc:chgData name="Osamu Uriu" userId="2ddb3f37-5e54-43b8-8766-91ef55354a4c" providerId="ADAL" clId="{C7190235-0EAB-974D-8771-4478D5F5651F}" dt="2023-03-08T08:44:29.490" v="438" actId="255"/>
      <pc:docMkLst>
        <pc:docMk/>
      </pc:docMkLst>
      <pc:sldChg chg="addSp delSp modSp mod">
        <pc:chgData name="Osamu Uriu" userId="2ddb3f37-5e54-43b8-8766-91ef55354a4c" providerId="ADAL" clId="{C7190235-0EAB-974D-8771-4478D5F5651F}" dt="2023-03-08T05:11:09.086" v="402" actId="478"/>
        <pc:sldMkLst>
          <pc:docMk/>
          <pc:sldMk cId="2225096202" sldId="425"/>
        </pc:sldMkLst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6" creationId="{2324D863-E2C7-E2CE-6607-01E2930EEC11}"/>
          </ac:spMkLst>
        </pc:spChg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7" creationId="{453B8D86-CB70-5300-0743-12D8A6010933}"/>
          </ac:spMkLst>
        </pc:spChg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8" creationId="{5D5A07C6-7101-BF27-3466-742F127A62FF}"/>
          </ac:spMkLst>
        </pc:spChg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9" creationId="{04D6A9DB-39EF-F985-AC4B-58E29583DA2E}"/>
          </ac:spMkLst>
        </pc:spChg>
        <pc:spChg chg="mod">
          <ac:chgData name="Osamu Uriu" userId="2ddb3f37-5e54-43b8-8766-91ef55354a4c" providerId="ADAL" clId="{C7190235-0EAB-974D-8771-4478D5F5651F}" dt="2023-03-08T01:33:25.321" v="13" actId="20577"/>
          <ac:spMkLst>
            <pc:docMk/>
            <pc:sldMk cId="2225096202" sldId="425"/>
            <ac:spMk id="16" creationId="{00000000-0000-0000-0000-000000000000}"/>
          </ac:spMkLst>
        </pc:spChg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17" creationId="{5D0E1C5E-1A6C-B752-9981-1FECB0BE5941}"/>
          </ac:spMkLst>
        </pc:spChg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18" creationId="{19C2E46B-65EE-7BB6-8B87-6808EF94F30F}"/>
          </ac:spMkLst>
        </pc:spChg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19" creationId="{5CCB8708-CF32-0C65-2484-1312ADD283F0}"/>
          </ac:spMkLst>
        </pc:spChg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20" creationId="{405AA665-DF47-2908-8F26-B10E55CCDFB7}"/>
          </ac:spMkLst>
        </pc:spChg>
        <pc:spChg chg="mod">
          <ac:chgData name="Osamu Uriu" userId="2ddb3f37-5e54-43b8-8766-91ef55354a4c" providerId="ADAL" clId="{C7190235-0EAB-974D-8771-4478D5F5651F}" dt="2023-03-08T05:10:15.980" v="384"/>
          <ac:spMkLst>
            <pc:docMk/>
            <pc:sldMk cId="2225096202" sldId="425"/>
            <ac:spMk id="21" creationId="{F360B534-596F-427E-683F-73248C752EC3}"/>
          </ac:spMkLst>
        </pc:spChg>
        <pc:spChg chg="add mod">
          <ac:chgData name="Osamu Uriu" userId="2ddb3f37-5e54-43b8-8766-91ef55354a4c" providerId="ADAL" clId="{C7190235-0EAB-974D-8771-4478D5F5651F}" dt="2023-03-08T05:10:40.135" v="386" actId="767"/>
          <ac:spMkLst>
            <pc:docMk/>
            <pc:sldMk cId="2225096202" sldId="425"/>
            <ac:spMk id="22" creationId="{A510A2DE-E62F-2BD3-6B0C-46506C71C906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24" creationId="{C3F906FD-8D43-3B20-0A81-12C3DBAC51E9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25" creationId="{08BBBABE-7370-4134-5A42-39887D6FB0F7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26" creationId="{1A873693-1CC7-065F-51E5-9061CA27A6FD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27" creationId="{A1C4756E-9F22-56E4-49CE-B167DC645C6F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28" creationId="{12489EC5-3C5C-FF97-E529-7FB284FD6C40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29" creationId="{B2A30C46-A4C4-A36E-C29B-87B60421021A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30" creationId="{FF58A027-55E7-7589-D423-7438108CEBCF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31" creationId="{6E898513-6846-4D8D-F4BA-31154FE47FA2}"/>
          </ac:spMkLst>
        </pc:spChg>
        <pc:spChg chg="mod">
          <ac:chgData name="Osamu Uriu" userId="2ddb3f37-5e54-43b8-8766-91ef55354a4c" providerId="ADAL" clId="{C7190235-0EAB-974D-8771-4478D5F5651F}" dt="2023-03-08T05:10:41.532" v="387"/>
          <ac:spMkLst>
            <pc:docMk/>
            <pc:sldMk cId="2225096202" sldId="425"/>
            <ac:spMk id="32" creationId="{BF9DA32F-F459-71C9-4ECA-D060C7F86022}"/>
          </ac:spMkLst>
        </pc:spChg>
        <pc:grpChg chg="add del mod">
          <ac:chgData name="Osamu Uriu" userId="2ddb3f37-5e54-43b8-8766-91ef55354a4c" providerId="ADAL" clId="{C7190235-0EAB-974D-8771-4478D5F5651F}" dt="2023-03-08T05:10:27.751" v="385"/>
          <ac:grpSpMkLst>
            <pc:docMk/>
            <pc:sldMk cId="2225096202" sldId="425"/>
            <ac:grpSpMk id="2" creationId="{3B151E03-FFF5-C185-C3D6-CE15A97C5573}"/>
          </ac:grpSpMkLst>
        </pc:grpChg>
        <pc:grpChg chg="add del mod">
          <ac:chgData name="Osamu Uriu" userId="2ddb3f37-5e54-43b8-8766-91ef55354a4c" providerId="ADAL" clId="{C7190235-0EAB-974D-8771-4478D5F5651F}" dt="2023-03-08T05:11:09.086" v="402" actId="478"/>
          <ac:grpSpMkLst>
            <pc:docMk/>
            <pc:sldMk cId="2225096202" sldId="425"/>
            <ac:grpSpMk id="23" creationId="{FC195105-CB3B-5E86-0AD4-7B1D1B589A1A}"/>
          </ac:grpSpMkLst>
        </pc:grpChg>
      </pc:sldChg>
      <pc:sldChg chg="addSp delSp modSp mod">
        <pc:chgData name="Osamu Uriu" userId="2ddb3f37-5e54-43b8-8766-91ef55354a4c" providerId="ADAL" clId="{C7190235-0EAB-974D-8771-4478D5F5651F}" dt="2023-03-08T08:44:29.490" v="438" actId="255"/>
        <pc:sldMkLst>
          <pc:docMk/>
          <pc:sldMk cId="3217831903" sldId="426"/>
        </pc:sldMkLst>
        <pc:spChg chg="add del mod">
          <ac:chgData name="Osamu Uriu" userId="2ddb3f37-5e54-43b8-8766-91ef55354a4c" providerId="ADAL" clId="{C7190235-0EAB-974D-8771-4478D5F5651F}" dt="2023-03-08T05:41:57.721" v="433" actId="478"/>
          <ac:spMkLst>
            <pc:docMk/>
            <pc:sldMk cId="3217831903" sldId="426"/>
            <ac:spMk id="3" creationId="{8D729E07-7C26-D154-10A0-752643AF034C}"/>
          </ac:spMkLst>
        </pc:spChg>
        <pc:spChg chg="add del mod">
          <ac:chgData name="Osamu Uriu" userId="2ddb3f37-5e54-43b8-8766-91ef55354a4c" providerId="ADAL" clId="{C7190235-0EAB-974D-8771-4478D5F5651F}" dt="2023-03-08T05:15:48.624" v="424" actId="478"/>
          <ac:spMkLst>
            <pc:docMk/>
            <pc:sldMk cId="3217831903" sldId="426"/>
            <ac:spMk id="3" creationId="{A594AAD3-0B50-183A-AD03-5E02582A7279}"/>
          </ac:spMkLst>
        </pc:spChg>
        <pc:spChg chg="add del mod">
          <ac:chgData name="Osamu Uriu" userId="2ddb3f37-5e54-43b8-8766-91ef55354a4c" providerId="ADAL" clId="{C7190235-0EAB-974D-8771-4478D5F5651F}" dt="2023-03-08T05:15:48.624" v="424" actId="478"/>
          <ac:spMkLst>
            <pc:docMk/>
            <pc:sldMk cId="3217831903" sldId="426"/>
            <ac:spMk id="6" creationId="{8A196DBD-31F3-56AF-7BFC-96EFE982F4A6}"/>
          </ac:spMkLst>
        </pc:spChg>
        <pc:spChg chg="add mod">
          <ac:chgData name="Osamu Uriu" userId="2ddb3f37-5e54-43b8-8766-91ef55354a4c" providerId="ADAL" clId="{C7190235-0EAB-974D-8771-4478D5F5651F}" dt="2023-03-08T08:44:29.490" v="438" actId="255"/>
          <ac:spMkLst>
            <pc:docMk/>
            <pc:sldMk cId="3217831903" sldId="426"/>
            <ac:spMk id="6" creationId="{8E05C751-7FCD-EC3A-7C34-CEE53ADD7C15}"/>
          </ac:spMkLst>
        </pc:spChg>
        <pc:spChg chg="add del mod">
          <ac:chgData name="Osamu Uriu" userId="2ddb3f37-5e54-43b8-8766-91ef55354a4c" providerId="ADAL" clId="{C7190235-0EAB-974D-8771-4478D5F5651F}" dt="2023-03-08T05:08:29.602" v="380" actId="478"/>
          <ac:spMkLst>
            <pc:docMk/>
            <pc:sldMk cId="3217831903" sldId="426"/>
            <ac:spMk id="8" creationId="{6B81EEC8-EF5F-5B3A-DF08-A25B0FD8AFB4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1" creationId="{3194DECB-97B5-9E4D-C7AB-C001E725348C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2" creationId="{E3A27186-1A80-07C4-06D7-F80F9E5CBEDB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3" creationId="{DF626B18-E091-C195-E33D-2FEDB206F25D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5" creationId="{4B9B0CBB-D48B-8D6E-B052-A480E4C86093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6" creationId="{DD945DAA-5B3D-D603-9E4D-35F7475CF9D7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7" creationId="{8EA3E8CF-9C62-0CFF-8EAD-BAC80196C2D3}"/>
          </ac:spMkLst>
        </pc:spChg>
        <pc:spChg chg="mod">
          <ac:chgData name="Osamu Uriu" userId="2ddb3f37-5e54-43b8-8766-91ef55354a4c" providerId="ADAL" clId="{C7190235-0EAB-974D-8771-4478D5F5651F}" dt="2023-03-08T05:13:42.136" v="415" actId="20577"/>
          <ac:spMkLst>
            <pc:docMk/>
            <pc:sldMk cId="3217831903" sldId="426"/>
            <ac:spMk id="18" creationId="{00000000-0000-0000-0000-000000000000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9" creationId="{4599ADC8-E82A-6E70-5B65-01405536C32C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20" creationId="{FAB0FE0E-BC85-CD9D-2869-01574971240A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21" creationId="{94FC2D2C-EB98-A9F3-4461-CD1F62107851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22" creationId="{C5781EB1-0405-5C33-C567-F11F4CD7659D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23" creationId="{6DF24DD8-48A1-71D1-7A6A-EF219C23575F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24" creationId="{010CBAA4-3522-6003-7DCF-71C2693B7F7D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25" creationId="{55B65EB4-ACE9-0B11-D336-669854219FC4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26" creationId="{3B0AD36E-E050-179F-57EC-8759BA77BA28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29" creationId="{2B31C781-8708-5A64-E27B-5B65E621116E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33" creationId="{807C3ED4-B158-11A8-6F05-AA37958015BE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36" creationId="{1E04683A-3E3E-6B4F-28F6-E79393AF4C1B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70" creationId="{7C903B2D-7505-0FD5-3ADC-97A44962110B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72" creationId="{2EB777C1-A95F-6D14-43D4-0B25B0B3EF05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73" creationId="{9A855521-5FEB-2F04-DCE3-E2F933F3C9B2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75" creationId="{C1E425C3-CD94-BCC9-64B2-21D50AE8E1AF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77" creationId="{2DE5C8E9-753C-1458-DEAB-102140F444EE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79" creationId="{F00CEDD3-EEFF-0831-EADE-9233AEF5FD29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81" creationId="{EE4D56E8-6909-F2C4-0038-AB7053A3D258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83" creationId="{1691759F-038B-EF4F-3336-8508DB364E5A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84" creationId="{F5AFBD7D-CE05-FB8D-223B-DDFCBE58AC27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85" creationId="{2CF6F6D5-662F-B5D3-39E8-32ED90D1627E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86" creationId="{214DC898-9133-7485-EDC1-913DC3655AA6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87" creationId="{F73B826C-963B-B282-779E-3E21378A5F10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89" creationId="{B93B4A7C-B12A-C47F-9B67-03874FA95E91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90" creationId="{56296698-61E8-CB16-D9D3-678CD6F95CB3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91" creationId="{D969B5DA-AC28-A3FB-FD22-87BCA22F0ED9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92" creationId="{3BC6522D-F3C1-7191-C8EB-67DB419F602F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93" creationId="{EF3C434E-0F16-76FA-F0E8-684A272ABFF5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94" creationId="{043A2E3C-FB03-66E7-FE5A-90355945C0A3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95" creationId="{E713DD20-9C3D-90DC-70C1-0C2CC6FD2154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99" creationId="{296308F2-DF50-5191-CE53-448A18A7C43D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0" creationId="{BCB3DA82-81D5-FFF8-F317-558FE28F2AB4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1" creationId="{05241590-58B9-DC84-8232-E2C6C69DEE53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2" creationId="{62132B40-F11B-B0C3-B077-EE2743BB857B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3" creationId="{D6255CEA-B646-C6FD-3258-2543D06F5CD8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4" creationId="{70415F06-53A8-66FF-1878-39938F1CC3FE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5" creationId="{9A33EE82-6E1E-1C72-654E-3252C71ECAB4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6" creationId="{5B3B350E-EC29-E711-5E59-2F8DFC6CDA53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7" creationId="{04CEACAB-96E4-A08E-9546-D516E1663A9B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8" creationId="{462C9925-8311-4C61-862F-D13ACACEB383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09" creationId="{92F68ED7-BBB5-F1DA-A729-139350BB76D6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10" creationId="{1EE0B37A-EF36-6A80-B617-4EFBF701A030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12" creationId="{BE3DE2A3-9653-FB19-1017-38B9F3241DEC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17" creationId="{DE050ED4-91DC-6662-D5FF-00D3CF50C0DE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18" creationId="{690EDE74-9925-7590-95DD-88C2CC4527BA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19" creationId="{D844FCA0-3630-779B-6E55-69CDEDC6976B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20" creationId="{41853989-E36D-7566-A023-C7F8E95EA80F}"/>
          </ac:spMkLst>
        </pc:spChg>
        <pc:spChg chg="del mod">
          <ac:chgData name="Osamu Uriu" userId="2ddb3f37-5e54-43b8-8766-91ef55354a4c" providerId="ADAL" clId="{C7190235-0EAB-974D-8771-4478D5F5651F}" dt="2023-03-08T01:58:42.760" v="366" actId="478"/>
          <ac:spMkLst>
            <pc:docMk/>
            <pc:sldMk cId="3217831903" sldId="426"/>
            <ac:spMk id="120" creationId="{AEE9866A-549A-4ABA-9B64-B9BB8E1E117E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63" creationId="{E732DFE6-ED0A-CAA7-CCFC-7208CF368AC9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66" creationId="{BAC5FB13-0847-6556-9E44-20791BD52545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67" creationId="{9D6D0834-152A-3425-60A9-E89772D3A0E6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68" creationId="{F7A9D006-0E39-CB3C-7515-230221BA6C2D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70" creationId="{40919269-C305-58F0-A9D5-927F9CBDD92E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71" creationId="{4FF02EFB-F164-E4FF-DE90-06FE363A5090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72" creationId="{EC5AE3FE-60B0-2292-5E84-11528ED4DE07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84" creationId="{CD64D8D2-5516-4004-255F-92AB61784321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85" creationId="{775610CC-8256-F6CF-03B8-5140C2310B1B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86" creationId="{1CB7999B-C307-A70F-C1AC-98BD6AF56A35}"/>
          </ac:spMkLst>
        </pc:spChg>
        <pc:spChg chg="mod">
          <ac:chgData name="Osamu Uriu" userId="2ddb3f37-5e54-43b8-8766-91ef55354a4c" providerId="ADAL" clId="{C7190235-0EAB-974D-8771-4478D5F5651F}" dt="2023-03-08T05:06:25.265" v="369"/>
          <ac:spMkLst>
            <pc:docMk/>
            <pc:sldMk cId="3217831903" sldId="426"/>
            <ac:spMk id="187" creationId="{D654FE18-8B19-9E9C-73EF-3CB9877E2A95}"/>
          </ac:spMkLst>
        </pc:spChg>
        <pc:spChg chg="add mod">
          <ac:chgData name="Osamu Uriu" userId="2ddb3f37-5e54-43b8-8766-91ef55354a4c" providerId="ADAL" clId="{C7190235-0EAB-974D-8771-4478D5F5651F}" dt="2023-03-08T05:07:59.369" v="373" actId="767"/>
          <ac:spMkLst>
            <pc:docMk/>
            <pc:sldMk cId="3217831903" sldId="426"/>
            <ac:spMk id="188" creationId="{3AFCEBC4-DBF2-D5AD-95C4-8274C18EC2AC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0" creationId="{1B5B2F2E-2B1D-2515-6106-515E095DA33D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1" creationId="{2DBA2E0C-3D70-494B-F639-018C6F32F8A1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2" creationId="{CC097060-6260-C9DC-EF65-E32A53AD4352}"/>
          </ac:spMkLst>
        </pc:spChg>
        <pc:spChg chg="mod">
          <ac:chgData name="Osamu Uriu" userId="2ddb3f37-5e54-43b8-8766-91ef55354a4c" providerId="ADAL" clId="{C7190235-0EAB-974D-8771-4478D5F5651F}" dt="2023-03-08T05:08:22.774" v="377" actId="20577"/>
          <ac:spMkLst>
            <pc:docMk/>
            <pc:sldMk cId="3217831903" sldId="426"/>
            <ac:spMk id="193" creationId="{7DA3D253-3B5C-B1A9-BF27-D0298AFD09FB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4" creationId="{4E226D71-6378-B0BD-F071-E666D9823BF3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5" creationId="{72737A7F-74A3-BFD8-2FA1-73E5E81A925C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6" creationId="{144CF98E-C943-3FCA-14C8-15E23C4CDF2E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7" creationId="{EEB073CF-4540-F7EE-8674-70488A26FFFC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8" creationId="{B38DCF6D-209A-327B-2A92-2C1C87DF1439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199" creationId="{752176D2-C5B3-ED06-9C14-57C8649DEFAC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00" creationId="{F0727CD0-F0DA-F6CC-7A4A-F73EA5473B92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01" creationId="{2C2DAE7D-AAA0-92F6-9766-EB98EEEDE5DD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02" creationId="{3ADE689A-6017-245C-6E11-7008DEC916CA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03" creationId="{30391DE3-7F16-2FC1-B9AD-10463094C80D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04" creationId="{06B59A4E-7A90-F83A-2E0B-9F435A08B553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05" creationId="{CC1DC4AB-4B86-F654-DFDE-1B4CDA62C00B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06" creationId="{40062E93-4A8D-8998-84FB-E00CB326C09C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08" creationId="{89810DFC-28CE-E68E-F41C-87CCB7C5D557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10" creationId="{CA1C2C71-F9F6-E128-F1D9-97102ED7A122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11" creationId="{895E39CC-93D5-5F2D-E6BE-F51A58B2DD16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13" creationId="{22AD81B9-C689-E2A4-A64C-5825C6E6CBC1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15" creationId="{252EE96F-4F20-FF1D-996D-7A88A1DBB642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17" creationId="{E80BDB0D-239E-2494-D21B-0D836748C7CE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19" creationId="{3385E673-E2B5-27F0-0BB9-1B52526AE025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21" creationId="{4195CE56-8888-C90E-8DCA-FAD0AE2F9E8F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22" creationId="{B5A1FF24-6DA6-22FF-6CB3-E768EA5120DC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23" creationId="{2BE792D7-5ECE-6977-2786-97CF1A12497E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24" creationId="{FA823854-8C42-C66C-BDB4-497C62C0F657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25" creationId="{E38C5E3E-75C5-8BB4-B0D3-4FBE7E264461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27" creationId="{A3B041B7-0F5A-D251-6E45-3215716483E8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28" creationId="{A3853EC8-316F-17E6-B542-EB73FCA256CF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29" creationId="{8A058F1B-E7BD-768F-FDCB-F01676D35BC1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30" creationId="{6197D6E5-169D-54BF-6FBC-FE34FD5C955D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31" creationId="{878E11C0-88D5-F42A-83F4-05440445F98F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32" creationId="{37561051-5A60-BAA0-73D8-24FAEC133FE6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33" creationId="{22E0EE53-BB89-458D-00DA-A310297BA911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37" creationId="{8E0B3C94-E8EB-3221-5125-1795FDEFE33B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38" creationId="{0C520892-11BA-7B5A-C823-867851B633E8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39" creationId="{22A1BA09-5529-FA73-04FE-2F55D3E15CBF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0" creationId="{1C90EDC8-F3C6-A2DC-6FC2-EDF88A445E0F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1" creationId="{25390959-2246-D398-0864-432EC13EE4F2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2" creationId="{E8F51DF6-89C2-13D8-9A68-AE04A329293A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3" creationId="{33F0A01F-1F75-6A0C-ACB9-456B9654C816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4" creationId="{2240158C-8516-621B-3BCF-C3BE0A840CD5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5" creationId="{E24FDAB1-166D-6C5D-8D1F-79B906F387EF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6" creationId="{2FA12B32-8D02-4479-D7F7-2E2A92BE9074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7" creationId="{E373AC69-9C10-DD82-C3BC-94A8A2693C42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48" creationId="{B9752DCE-AB30-A4ED-7E8F-5692BE32BA11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50" creationId="{F1A47CEA-30DA-EF1F-C71B-5DEF29E5D3D0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52" creationId="{DD071215-C5C5-56F4-245E-8798D94C567A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53" creationId="{5B5B092A-AD89-2969-E1E7-9584214D97D1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54" creationId="{2F121C53-49B0-84FD-1219-CC9F3C641B43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55" creationId="{4BFF7CCA-E750-1031-4F41-2F0C93F8EAAC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56" creationId="{7BC5B9EA-C77E-3302-CB78-57BE0F74CDCB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59" creationId="{C88871C1-87E2-4356-AC47-43F2BA6DD1F5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60" creationId="{AEB33BFC-92AB-3D5E-88CC-2329FFE7138A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61" creationId="{447D39DD-6CB5-0BDC-C90B-0CED833BB0ED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63" creationId="{9E06BB24-1ED4-8FBE-D25A-0180A3CC8C8F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64" creationId="{E7A20605-E69C-63C4-0A73-A7A93155C09F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65" creationId="{CA9B5EBD-19DF-C61C-9757-DE25F3D9514A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77" creationId="{9E06DCD1-FAB0-66CF-F393-8C30C2408BE0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78" creationId="{A22D77D1-A918-4B20-C920-A502EB12601B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79" creationId="{1B386281-5E89-85A1-ADD7-5EF0811A7F56}"/>
          </ac:spMkLst>
        </pc:spChg>
        <pc:spChg chg="mod">
          <ac:chgData name="Osamu Uriu" userId="2ddb3f37-5e54-43b8-8766-91ef55354a4c" providerId="ADAL" clId="{C7190235-0EAB-974D-8771-4478D5F5651F}" dt="2023-03-08T05:08:11.315" v="375" actId="207"/>
          <ac:spMkLst>
            <pc:docMk/>
            <pc:sldMk cId="3217831903" sldId="426"/>
            <ac:spMk id="280" creationId="{D85CD75D-35E6-7DC2-792E-FEBEA1C14E5F}"/>
          </ac:spMkLst>
        </pc:spChg>
        <pc:spChg chg="add del mod">
          <ac:chgData name="Osamu Uriu" userId="2ddb3f37-5e54-43b8-8766-91ef55354a4c" providerId="ADAL" clId="{C7190235-0EAB-974D-8771-4478D5F5651F}" dt="2023-03-08T05:40:50.261" v="425" actId="478"/>
          <ac:spMkLst>
            <pc:docMk/>
            <pc:sldMk cId="3217831903" sldId="426"/>
            <ac:spMk id="281" creationId="{F0ADB18D-ED7C-9ADE-2312-847D65225A7F}"/>
          </ac:spMkLst>
        </pc:spChg>
        <pc:grpChg chg="add del mod">
          <ac:chgData name="Osamu Uriu" userId="2ddb3f37-5e54-43b8-8766-91ef55354a4c" providerId="ADAL" clId="{C7190235-0EAB-974D-8771-4478D5F5651F}" dt="2023-03-08T05:06:32.658" v="370"/>
          <ac:grpSpMkLst>
            <pc:docMk/>
            <pc:sldMk cId="3217831903" sldId="426"/>
            <ac:grpSpMk id="9" creationId="{6B779A93-4A9B-0D5A-5265-4CAF40B13306}"/>
          </ac:grpSpMkLst>
        </pc:grpChg>
        <pc:grpChg chg="mod">
          <ac:chgData name="Osamu Uriu" userId="2ddb3f37-5e54-43b8-8766-91ef55354a4c" providerId="ADAL" clId="{C7190235-0EAB-974D-8771-4478D5F5651F}" dt="2023-03-08T05:06:25.265" v="369"/>
          <ac:grpSpMkLst>
            <pc:docMk/>
            <pc:sldMk cId="3217831903" sldId="426"/>
            <ac:grpSpMk id="173" creationId="{7F12C58E-E09B-70EE-7D63-0BD2CF12122A}"/>
          </ac:grpSpMkLst>
        </pc:grpChg>
        <pc:grpChg chg="add del mod">
          <ac:chgData name="Osamu Uriu" userId="2ddb3f37-5e54-43b8-8766-91ef55354a4c" providerId="ADAL" clId="{C7190235-0EAB-974D-8771-4478D5F5651F}" dt="2023-03-08T05:08:25.271" v="379" actId="478"/>
          <ac:grpSpMkLst>
            <pc:docMk/>
            <pc:sldMk cId="3217831903" sldId="426"/>
            <ac:grpSpMk id="189" creationId="{6431F77E-703C-0357-4629-B566334DFD4E}"/>
          </ac:grpSpMkLst>
        </pc:grpChg>
        <pc:grpChg chg="mod">
          <ac:chgData name="Osamu Uriu" userId="2ddb3f37-5e54-43b8-8766-91ef55354a4c" providerId="ADAL" clId="{C7190235-0EAB-974D-8771-4478D5F5651F}" dt="2023-03-08T05:07:59.753" v="374"/>
          <ac:grpSpMkLst>
            <pc:docMk/>
            <pc:sldMk cId="3217831903" sldId="426"/>
            <ac:grpSpMk id="266" creationId="{0A87628B-C24E-531D-1DC3-2736FD5FAD90}"/>
          </ac:grpSpMkLst>
        </pc:grpChg>
        <pc:picChg chg="mod">
          <ac:chgData name="Osamu Uriu" userId="2ddb3f37-5e54-43b8-8766-91ef55354a4c" providerId="ADAL" clId="{C7190235-0EAB-974D-8771-4478D5F5651F}" dt="2023-03-08T05:06:25.265" v="369"/>
          <ac:picMkLst>
            <pc:docMk/>
            <pc:sldMk cId="3217831903" sldId="426"/>
            <ac:picMk id="96" creationId="{CD071FE3-E5BC-4144-523A-E96580289C29}"/>
          </ac:picMkLst>
        </pc:picChg>
        <pc:picChg chg="mod">
          <ac:chgData name="Osamu Uriu" userId="2ddb3f37-5e54-43b8-8766-91ef55354a4c" providerId="ADAL" clId="{C7190235-0EAB-974D-8771-4478D5F5651F}" dt="2023-03-08T05:06:25.265" v="369"/>
          <ac:picMkLst>
            <pc:docMk/>
            <pc:sldMk cId="3217831903" sldId="426"/>
            <ac:picMk id="97" creationId="{A61DB00D-1C65-7D9D-7418-51BD00ACF130}"/>
          </ac:picMkLst>
        </pc:picChg>
        <pc:picChg chg="mod">
          <ac:chgData name="Osamu Uriu" userId="2ddb3f37-5e54-43b8-8766-91ef55354a4c" providerId="ADAL" clId="{C7190235-0EAB-974D-8771-4478D5F5651F}" dt="2023-03-08T05:06:25.265" v="369"/>
          <ac:picMkLst>
            <pc:docMk/>
            <pc:sldMk cId="3217831903" sldId="426"/>
            <ac:picMk id="98" creationId="{4DB9EE73-1310-04D8-C84D-2D870FF4A5AC}"/>
          </ac:picMkLst>
        </pc:picChg>
        <pc:picChg chg="mod">
          <ac:chgData name="Osamu Uriu" userId="2ddb3f37-5e54-43b8-8766-91ef55354a4c" providerId="ADAL" clId="{C7190235-0EAB-974D-8771-4478D5F5651F}" dt="2023-03-08T05:06:25.265" v="369"/>
          <ac:picMkLst>
            <pc:docMk/>
            <pc:sldMk cId="3217831903" sldId="426"/>
            <ac:picMk id="164" creationId="{D541B1B3-08D3-3B12-5098-BE6E5183DCF9}"/>
          </ac:picMkLst>
        </pc:picChg>
        <pc:picChg chg="mod">
          <ac:chgData name="Osamu Uriu" userId="2ddb3f37-5e54-43b8-8766-91ef55354a4c" providerId="ADAL" clId="{C7190235-0EAB-974D-8771-4478D5F5651F}" dt="2023-03-08T05:06:25.265" v="369"/>
          <ac:picMkLst>
            <pc:docMk/>
            <pc:sldMk cId="3217831903" sldId="426"/>
            <ac:picMk id="181" creationId="{F7D11352-4109-46DB-4EAD-412AD4D47ADA}"/>
          </ac:picMkLst>
        </pc:picChg>
        <pc:picChg chg="mod">
          <ac:chgData name="Osamu Uriu" userId="2ddb3f37-5e54-43b8-8766-91ef55354a4c" providerId="ADAL" clId="{C7190235-0EAB-974D-8771-4478D5F5651F}" dt="2023-03-08T05:06:25.265" v="369"/>
          <ac:picMkLst>
            <pc:docMk/>
            <pc:sldMk cId="3217831903" sldId="426"/>
            <ac:picMk id="182" creationId="{6EB29611-97A2-D0EA-7F7E-A62C7EC65D31}"/>
          </ac:picMkLst>
        </pc:picChg>
        <pc:picChg chg="mod">
          <ac:chgData name="Osamu Uriu" userId="2ddb3f37-5e54-43b8-8766-91ef55354a4c" providerId="ADAL" clId="{C7190235-0EAB-974D-8771-4478D5F5651F}" dt="2023-03-08T05:06:25.265" v="369"/>
          <ac:picMkLst>
            <pc:docMk/>
            <pc:sldMk cId="3217831903" sldId="426"/>
            <ac:picMk id="183" creationId="{1648704D-2280-0DA4-0454-47DC9F05C2CB}"/>
          </ac:picMkLst>
        </pc:picChg>
        <pc:picChg chg="mod">
          <ac:chgData name="Osamu Uriu" userId="2ddb3f37-5e54-43b8-8766-91ef55354a4c" providerId="ADAL" clId="{C7190235-0EAB-974D-8771-4478D5F5651F}" dt="2023-03-08T05:07:59.753" v="374"/>
          <ac:picMkLst>
            <pc:docMk/>
            <pc:sldMk cId="3217831903" sldId="426"/>
            <ac:picMk id="234" creationId="{DB637298-8A31-6CBE-803D-D7424AB96415}"/>
          </ac:picMkLst>
        </pc:picChg>
        <pc:picChg chg="mod">
          <ac:chgData name="Osamu Uriu" userId="2ddb3f37-5e54-43b8-8766-91ef55354a4c" providerId="ADAL" clId="{C7190235-0EAB-974D-8771-4478D5F5651F}" dt="2023-03-08T05:07:59.753" v="374"/>
          <ac:picMkLst>
            <pc:docMk/>
            <pc:sldMk cId="3217831903" sldId="426"/>
            <ac:picMk id="235" creationId="{0C439846-EFD8-03B2-983C-E19A013008CE}"/>
          </ac:picMkLst>
        </pc:picChg>
        <pc:picChg chg="mod">
          <ac:chgData name="Osamu Uriu" userId="2ddb3f37-5e54-43b8-8766-91ef55354a4c" providerId="ADAL" clId="{C7190235-0EAB-974D-8771-4478D5F5651F}" dt="2023-03-08T05:07:59.753" v="374"/>
          <ac:picMkLst>
            <pc:docMk/>
            <pc:sldMk cId="3217831903" sldId="426"/>
            <ac:picMk id="236" creationId="{DF8C31ED-92C4-7DA5-90AB-8BADF6DDB2BF}"/>
          </ac:picMkLst>
        </pc:picChg>
        <pc:picChg chg="mod">
          <ac:chgData name="Osamu Uriu" userId="2ddb3f37-5e54-43b8-8766-91ef55354a4c" providerId="ADAL" clId="{C7190235-0EAB-974D-8771-4478D5F5651F}" dt="2023-03-08T05:07:59.753" v="374"/>
          <ac:picMkLst>
            <pc:docMk/>
            <pc:sldMk cId="3217831903" sldId="426"/>
            <ac:picMk id="257" creationId="{14547B8F-1E8C-990C-F66B-BFA317067C08}"/>
          </ac:picMkLst>
        </pc:picChg>
        <pc:picChg chg="mod">
          <ac:chgData name="Osamu Uriu" userId="2ddb3f37-5e54-43b8-8766-91ef55354a4c" providerId="ADAL" clId="{C7190235-0EAB-974D-8771-4478D5F5651F}" dt="2023-03-08T05:07:59.753" v="374"/>
          <ac:picMkLst>
            <pc:docMk/>
            <pc:sldMk cId="3217831903" sldId="426"/>
            <ac:picMk id="274" creationId="{308D3766-4623-E5D1-0BCF-BFBF3586A94C}"/>
          </ac:picMkLst>
        </pc:picChg>
        <pc:picChg chg="mod">
          <ac:chgData name="Osamu Uriu" userId="2ddb3f37-5e54-43b8-8766-91ef55354a4c" providerId="ADAL" clId="{C7190235-0EAB-974D-8771-4478D5F5651F}" dt="2023-03-08T05:07:59.753" v="374"/>
          <ac:picMkLst>
            <pc:docMk/>
            <pc:sldMk cId="3217831903" sldId="426"/>
            <ac:picMk id="275" creationId="{A28E2ED0-1D6C-BCA3-E941-D38BF64CC41F}"/>
          </ac:picMkLst>
        </pc:picChg>
        <pc:picChg chg="mod">
          <ac:chgData name="Osamu Uriu" userId="2ddb3f37-5e54-43b8-8766-91ef55354a4c" providerId="ADAL" clId="{C7190235-0EAB-974D-8771-4478D5F5651F}" dt="2023-03-08T05:07:59.753" v="374"/>
          <ac:picMkLst>
            <pc:docMk/>
            <pc:sldMk cId="3217831903" sldId="426"/>
            <ac:picMk id="276" creationId="{C7CE02BF-41C9-DF9C-95B6-56F8195CE8F4}"/>
          </ac:picMkLst>
        </pc:pic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49" creationId="{790DCDD8-7E77-0E74-AA71-E12ADF093E11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71" creationId="{75441FEA-633A-F2C3-9876-823909BB277C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74" creationId="{E83026C5-0349-059B-1218-16484CB8B25B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76" creationId="{97AF0F1F-2A29-670B-F3BC-D974E6EB0DA4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78" creationId="{E99FC489-C55B-4C70-E3D5-901305A2184A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80" creationId="{F38061FB-669E-CCE0-BC0E-449100B3D3AC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82" creationId="{E067577E-93F9-A1D8-6AD7-DEEA503B1951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88" creationId="{2E8311FE-0766-3EA5-E504-34C730A32D52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11" creationId="{FE8EB7B2-0375-C234-CA4F-DA3F35F8ABC4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13" creationId="{91F7105F-CE0E-BA8B-2B37-773B928775EF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65" creationId="{3786B633-8991-A4AC-2316-21D6F95FB3D4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69" creationId="{34AC3F73-3D5E-4503-794A-8E7550C6BE57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74" creationId="{632A13FA-A7E0-F180-E0D7-AC6D13F0CF78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75" creationId="{9CFB0B3F-304B-5E4D-AD8F-C43BC1ED8BAB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76" creationId="{AAFE925C-8C4E-EC64-743C-ADF971454912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77" creationId="{82C6AFCC-443F-5038-1D83-318F52134009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78" creationId="{8B639DFA-D2A9-C796-A06C-3D68B1EB692D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79" creationId="{537360E4-4D40-0F0C-68B1-0E46819BA633}"/>
          </ac:cxnSpMkLst>
        </pc:cxnChg>
        <pc:cxnChg chg="mod">
          <ac:chgData name="Osamu Uriu" userId="2ddb3f37-5e54-43b8-8766-91ef55354a4c" providerId="ADAL" clId="{C7190235-0EAB-974D-8771-4478D5F5651F}" dt="2023-03-08T05:06:25.265" v="369"/>
          <ac:cxnSpMkLst>
            <pc:docMk/>
            <pc:sldMk cId="3217831903" sldId="426"/>
            <ac:cxnSpMk id="180" creationId="{07328507-8394-281F-A87F-50C49A0E3904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07" creationId="{0BBB2A8D-BBA7-1A25-86B2-21765BF4C392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09" creationId="{CAF514F5-BE26-72FD-7DEE-89209EEC09D0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12" creationId="{08253F84-F351-BF44-3C32-B46ACD93AD62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14" creationId="{05EC1DBB-D321-CE56-ECE6-EB16695F111D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16" creationId="{B0B22086-A631-A8F5-CF9C-5E4FFB9B2035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18" creationId="{1467A2CE-D39B-8FAE-321C-4F2A671BCA9A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20" creationId="{191E57BD-B8C1-AC2A-99D3-6F5D7846F8CC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26" creationId="{A5D8C60F-CDDF-67F0-3F61-BBEC533717F5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49" creationId="{E841E51A-C378-903D-D2CD-3428743BB94C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51" creationId="{BC1D87AC-FE54-2F69-3CB6-50A31303CC61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58" creationId="{8761B39D-F648-DBAE-CF1B-A3EE57D293F7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62" creationId="{3EAD1DCB-57E3-FAB4-7F33-6EF196128329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67" creationId="{9CE0C307-BEC5-9566-C364-E70F2E7BC6FB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68" creationId="{7091B431-D8FB-CB2F-5453-0F33B28B93D3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69" creationId="{304264AA-1F1D-50C8-26B1-B6F15D01A3CB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70" creationId="{6DC91E02-F8FC-E8EE-98A1-6C688E9681C6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71" creationId="{B0630F39-8297-49B7-152B-0552D16DF0EE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72" creationId="{CDDE92D4-0ABF-8325-3AED-CCF50330B836}"/>
          </ac:cxnSpMkLst>
        </pc:cxnChg>
        <pc:cxnChg chg="mod">
          <ac:chgData name="Osamu Uriu" userId="2ddb3f37-5e54-43b8-8766-91ef55354a4c" providerId="ADAL" clId="{C7190235-0EAB-974D-8771-4478D5F5651F}" dt="2023-03-08T05:07:59.753" v="374"/>
          <ac:cxnSpMkLst>
            <pc:docMk/>
            <pc:sldMk cId="3217831903" sldId="426"/>
            <ac:cxnSpMk id="273" creationId="{F176E1BC-CF45-109A-9F10-4B5C3CE0CB9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9554F-8F68-418C-BC8C-EBC8EB58C588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54EB0-D7A5-428B-AB3E-E191170745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187B8588-1665-0A4A-AD47-68FFFFC620D1}" type="datetimeFigureOut">
              <a:rPr lang="ja-JP" altLang="en-US" smtClean="0"/>
              <a:pPr/>
              <a:t>2023/5/30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30237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3887785"/>
            <a:ext cx="5486400" cy="46259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AF9AAED7-EB68-B44B-A29A-E9CFE7A1147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3940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630238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AAED7-EB68-B44B-A29A-E9CFE7A1147D}" type="slidenum">
              <a:rPr lang="ja-JP" altLang="en-US" smtClean="0"/>
              <a:pPr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98744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gi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タイトル 4">
            <a:extLst>
              <a:ext uri="{FF2B5EF4-FFF2-40B4-BE49-F238E27FC236}">
                <a16:creationId xmlns:a16="http://schemas.microsoft.com/office/drawing/2014/main" id="{D3868AFC-B2EA-484C-AA64-489ED4273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5" name="テキスト プレースホルダー 16">
            <a:extLst>
              <a:ext uri="{FF2B5EF4-FFF2-40B4-BE49-F238E27FC236}">
                <a16:creationId xmlns:a16="http://schemas.microsoft.com/office/drawing/2014/main" id="{AAF55D8D-D54A-0249-91F2-93832BA0D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6" name="テキスト プレースホルダー 18">
            <a:extLst>
              <a:ext uri="{FF2B5EF4-FFF2-40B4-BE49-F238E27FC236}">
                <a16:creationId xmlns:a16="http://schemas.microsoft.com/office/drawing/2014/main" id="{32AE6953-680C-A842-B348-E2C64E338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35F000F-EF21-7942-A550-51B9B7114064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A3D2F71-2021-6A4E-AC43-8FD81BB606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B088D2-4AF7-3C42-B49B-F380DD5AB088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A0FBF953-D5EB-674E-9F34-772567F4C81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B2094B-F5F4-1E46-9BEA-446D88002AA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265711C3-3D09-CF4B-9499-4C0FAC2E06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22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C9E29E36-2233-EE48-83B7-440A2BDBB6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4BDBC451-4788-AB42-8D23-0E4D129A40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06DA2A4-285E-9B45-97BA-F59BF25C2FB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49409664-F39A-7F4F-926A-0C629A3FA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2" y="0"/>
            <a:ext cx="3599998" cy="24037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66C78FE-E3A6-C041-8532-3A00E7E4C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78488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CCAEC040-EEFE-C444-83DD-41B27D064E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0" name="テキスト プレースホルダー 16">
            <a:extLst>
              <a:ext uri="{FF2B5EF4-FFF2-40B4-BE49-F238E27FC236}">
                <a16:creationId xmlns:a16="http://schemas.microsoft.com/office/drawing/2014/main" id="{69DA06EE-F669-A248-B816-9503F01A10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2" name="テキスト プレースホルダー 18">
            <a:extLst>
              <a:ext uri="{FF2B5EF4-FFF2-40B4-BE49-F238E27FC236}">
                <a16:creationId xmlns:a16="http://schemas.microsoft.com/office/drawing/2014/main" id="{F19E2444-AC3A-064A-9BA1-9990E25E93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F1C8481-7D27-A74E-9740-DD4483246E7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rgbClr val="1D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E332B7C-2774-D747-B738-DFFE71FF42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869AFE1-023E-9444-AE7D-68D6CB600E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C64BE3C-F985-7842-8067-AF5BF3B168D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14B9F6-94C1-874D-837D-F4D519B2A913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6E83C00-A05B-DF4C-BB89-3AAB8B58965E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99E7CBC-989B-AB4F-BB76-FD22326E6745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54AE20B-55B9-2940-83F5-D6B9678113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10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A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タイトル 4">
            <a:extLst>
              <a:ext uri="{FF2B5EF4-FFF2-40B4-BE49-F238E27FC236}">
                <a16:creationId xmlns:a16="http://schemas.microsoft.com/office/drawing/2014/main" id="{DAEB2D63-6F42-DE40-80ED-B03614E6EE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626B9BF8-9F92-6F4F-8E20-85EEC8A416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8E10F5D0-9F6F-6146-9CD1-B365643455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0BAE1D0-B847-E24E-B7DA-8A2D03EFC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B22D6D9-28B6-F745-BA08-7E7C0B49E1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5999" y="0"/>
            <a:ext cx="3600000" cy="240376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F3E8D9D-42A5-BF4F-9138-FEEE258C77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61D181A-5706-B944-AB69-AC4F76E59775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53D17304-2170-3842-81DD-54288DF7E84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E2B104D-7AA8-A44B-BD96-CABEE425E2DC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CF502A3-4413-4F4C-A78A-4562A5C149E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74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表紙B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7F7FE76B-2B72-F445-B054-DF922DCFDD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3237D89-4FFD-9645-82EF-42AE21A321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CC5E5581-933D-AE49-AF30-8BD9F0C44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7661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3BC5E597-0591-1E48-B456-49696C2C1E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ACB12DF-D76D-C743-AED2-AEC0EF2804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15C87D92-2797-9949-BDA3-74353F8FF1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B390AF8-CEC7-824F-B832-F1AB05C30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0048547-20D1-A14A-880B-F7B64D9F5D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D77AE2A-F8CF-1F4E-99C5-6DC82B91D2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0BD5EEB-B096-434B-8568-E6237E37BBAF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48F1E09-51F1-134B-9292-4A242E2CDBCC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923F4F4-AA5D-CA49-AD92-0C098F193A5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86344C5-5736-B340-AE6F-C527DB55A1F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B058353-6D31-6F47-9883-33F6B1EEE8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55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1">
            <a:extLst>
              <a:ext uri="{FF2B5EF4-FFF2-40B4-BE49-F238E27FC236}">
                <a16:creationId xmlns:a16="http://schemas.microsoft.com/office/drawing/2014/main" id="{BBAE3FA2-1464-6D4B-8787-C48A0BC48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7" name="テキスト プレースホルダー 4">
            <a:extLst>
              <a:ext uri="{FF2B5EF4-FFF2-40B4-BE49-F238E27FC236}">
                <a16:creationId xmlns:a16="http://schemas.microsoft.com/office/drawing/2014/main" id="{BD1CB523-85FF-A047-8B9B-84BA47FE1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70671B4-D85D-B14E-82F8-9CF01FC6EE18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286677C-676D-0D49-B2C4-56A70ECBA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C244BF9-F7CF-7840-8844-2E7ED6175F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5F39659-31BA-3444-83B8-D09F59133F19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C329398-3F3A-E64B-A959-DAA180CE3F5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893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">
            <a:extLst>
              <a:ext uri="{FF2B5EF4-FFF2-40B4-BE49-F238E27FC236}">
                <a16:creationId xmlns:a16="http://schemas.microsoft.com/office/drawing/2014/main" id="{E6701CD2-677C-D142-82A1-12E0EBA9A6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8" name="テキスト プレースホルダー 4">
            <a:extLst>
              <a:ext uri="{FF2B5EF4-FFF2-40B4-BE49-F238E27FC236}">
                <a16:creationId xmlns:a16="http://schemas.microsoft.com/office/drawing/2014/main" id="{570EBE81-ADFD-9E45-9FD9-FE2272EDC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5546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51DA0-E136-254B-9C8E-DD3202B3BA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808FD6-AE48-AF47-931E-E220778DFF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687A8B2-9E93-354F-B8D1-B6B918CEA90A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rgbClr val="3B4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B9B30C-B4CC-7748-A83A-F9E7647387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CE94EA5-B308-374E-9CB5-E83142A05316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3DBF0BE-6AA5-F745-9FC5-44881C89F49C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9A14CAF1-A85E-9344-A0FE-8B8C363B83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6B41417-B48C-CE43-966E-9152FFAC935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B52987-9405-2B46-8E23-D359E72DD12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125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264EF314-A64E-3F4C-B03B-CEB36A067F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84FF02D6-BC24-774F-8606-E31273FFA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B9AD09D-7861-AC4C-949E-6155569799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40C2BEA-F93E-7248-AE16-D510BB0098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5D66D3D4-EF1C-8843-AC5F-3EA89964E73A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1A9F73-31F2-2249-AD17-1198AE7673D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59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860DBB8D-37BB-544C-930B-578D0CA14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D215D7FA-6DB9-8142-8780-45B677F4E7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4A40320-50A1-5E45-8BB4-741BF472A5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56A0188-3C32-2D4F-A9EF-018E539E4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C34CA1B-8A8E-9C4E-A78F-3C2DDB5E830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4D4052D-347D-9F4A-B6E6-80BF39D7D634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24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タイトル 1">
            <a:extLst>
              <a:ext uri="{FF2B5EF4-FFF2-40B4-BE49-F238E27FC236}">
                <a16:creationId xmlns:a16="http://schemas.microsoft.com/office/drawing/2014/main" id="{ADF530A1-940A-084C-A3F1-73ACF672C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4" name="テキスト プレースホルダー 4">
            <a:extLst>
              <a:ext uri="{FF2B5EF4-FFF2-40B4-BE49-F238E27FC236}">
                <a16:creationId xmlns:a16="http://schemas.microsoft.com/office/drawing/2014/main" id="{FBF7112F-10B1-C64A-A941-0D666CB3AE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0377209-93BD-5040-90B5-0FDC7696F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9F5F86A-EFD6-6B44-A0DC-6C3EDE420C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B35534-B5E4-414B-BFAF-18C4E6EEF077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05CA2898-8D53-C04F-81C0-162C913057B6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id="{CBBC4FBF-816A-D348-91E5-46F1CEC3FD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DA41307-8633-3741-A5DE-CEE78A9FC51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F85D3A-88A5-F441-8134-7A9761ADAC67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993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中扉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タイトル 3">
            <a:extLst>
              <a:ext uri="{FF2B5EF4-FFF2-40B4-BE49-F238E27FC236}">
                <a16:creationId xmlns:a16="http://schemas.microsoft.com/office/drawing/2014/main" id="{D06ABA6E-61F1-0D46-B98A-72EA24EB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8" name="テキスト プレースホルダー 2">
            <a:extLst>
              <a:ext uri="{FF2B5EF4-FFF2-40B4-BE49-F238E27FC236}">
                <a16:creationId xmlns:a16="http://schemas.microsoft.com/office/drawing/2014/main" id="{FBD21E90-D61C-664D-A07C-16FB5CAB19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4B878C2-A842-6543-A0D7-CF1D12AA1D3F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7899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DE8AA8-AC88-DE43-9C76-053127EA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8725E56A-54BF-4142-B769-9F5FA6E05F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E2DB3A-ACF5-B24D-9522-EB6CFC1F5D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53CD543-A2EC-4C40-8EE3-13DA8F6767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82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>
            <a:extLst>
              <a:ext uri="{FF2B5EF4-FFF2-40B4-BE49-F238E27FC236}">
                <a16:creationId xmlns:a16="http://schemas.microsoft.com/office/drawing/2014/main" id="{8501C116-C1BA-8D4F-AC9F-FBC22C090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C7607A4E-C8AC-7A47-BB25-513F9B5EC2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E568988-3791-0B4F-9A55-6E917AFF24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56735C5-23DF-EE42-B413-655CF9105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55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9AD2935B-DBA7-8144-9755-03BE42EF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F4077FE2-3CF4-2547-AB1C-F9F9F49775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8D01504-AC65-E347-BCF9-994D45A8F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63185B-C14D-594A-8CA9-1E5CEECDAD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28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タイトル 3">
            <a:extLst>
              <a:ext uri="{FF2B5EF4-FFF2-40B4-BE49-F238E27FC236}">
                <a16:creationId xmlns:a16="http://schemas.microsoft.com/office/drawing/2014/main" id="{4A1E99F5-3AB2-9C47-9EC1-D1DA3E78E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D01BD5A1-6C50-FC47-89E3-4D411E18E9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F508F2E-1B31-DD4D-81BF-A890308F75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1B3BE39-54AD-2C43-92FF-B4978B112C73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675F43DC-0DC0-A44D-A63F-7C6A39B3A5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F3823C4-A5BA-7E4F-BC57-FF6C3DC7F9E3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D53225-B174-9B4A-B324-3AE9535FFD46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7665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F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39ED6336-ADD5-2D4B-AA70-A57250EE3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B1D3D993-BFDC-7D4B-9634-F29232DC1A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3DFFF59-5A99-E043-8163-240561EC5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BCFD81-9A00-5643-907A-AA0BA4EE8F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5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タイトル 3">
            <a:extLst>
              <a:ext uri="{FF2B5EF4-FFF2-40B4-BE49-F238E27FC236}">
                <a16:creationId xmlns:a16="http://schemas.microsoft.com/office/drawing/2014/main" id="{65920A1F-5531-3E48-B6BC-CAC232DD4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A3FD89DF-8A46-3E4D-84C1-412EC7160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67C423B-6197-B641-AFF5-08B7A4C68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0CB6A67-FC2B-FC44-BE84-EF4C223DF827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53262D48-1540-B947-9F2C-8858D01F70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558111B-6CF7-D146-B378-A78B4391F38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01173B4-8B84-5342-94B8-C3A9ACC66DF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670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8216DD4D-E1C2-6241-B3D3-560988A6C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6944D63C-AF07-E14A-AE43-B2299D8ED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6C2C4FE-195B-E948-A8C9-8D628F1221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AF8165-79AD-C941-9268-BC3B2FA93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09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E357830C-F5DF-4940-92AF-5D1033854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7" name="テキスト プレースホルダー 2">
            <a:extLst>
              <a:ext uri="{FF2B5EF4-FFF2-40B4-BE49-F238E27FC236}">
                <a16:creationId xmlns:a16="http://schemas.microsoft.com/office/drawing/2014/main" id="{E946C1C6-749F-8048-96ED-D0223F2681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557579-55F2-E643-A3DC-3BE7A7E3B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5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F98C28D5-A6FD-D946-A78E-EB2801FEE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CF3BAB1-B622-404D-A172-E9E184AEC5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D33AD6-D702-F542-B7B2-6D81E4AC1F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68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C1BF904A-EDA9-CB42-9930-B694DF35C5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96042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F77EE-9DF9-8847-B74D-DAE7D40F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7AB5C0-48AC-A342-8863-43A853452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1788" y="692151"/>
            <a:ext cx="9242425" cy="648970"/>
          </a:xfrm>
        </p:spPr>
        <p:txBody>
          <a:bodyPr/>
          <a:lstStyle/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068290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4FB84B0-3BCF-114D-8BC7-C7AEA4D4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89308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240AB3A-033A-AD4A-9002-9D106C05D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165515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7D31131B-AA9F-174B-B0F4-E06C45EFB2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98639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7">
            <a:extLst>
              <a:ext uri="{FF2B5EF4-FFF2-40B4-BE49-F238E27FC236}">
                <a16:creationId xmlns:a16="http://schemas.microsoft.com/office/drawing/2014/main" id="{C02BC9B8-0AC5-0141-A592-2D1CBD0622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692151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069797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22DC13E-7840-E648-9BD6-FC3234B28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D3E057B5-B95A-F142-9C2C-4A17527A5A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28986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374F8D8-F53B-A349-A350-56D8A9906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141577B3-E425-974F-8C9C-0D7B9B327B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45887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DE3DF6E-7C0D-4243-A88A-1FEDAF3DA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2" cy="47805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0A487B-16B8-2244-AC81-C53D9CB66D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99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43F6B6-14E2-F441-AE02-931CA9408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1" cy="47805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1F090B0-1BEE-0D4C-9408-D8891D31BB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1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77DC0DD-4963-3A48-A8D2-06F39F353C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77466"/>
            <a:ext cx="6482081" cy="478053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D56238-4CA6-0845-852C-0F7A39C6A6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3" y="2791445"/>
            <a:ext cx="3302598" cy="113293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BFAA56-E08A-CB4D-83B5-C3ADE95A5CE5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3455033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.gif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プレースホルダー 2">
            <a:extLst>
              <a:ext uri="{FF2B5EF4-FFF2-40B4-BE49-F238E27FC236}">
                <a16:creationId xmlns:a16="http://schemas.microsoft.com/office/drawing/2014/main" id="{8D373499-E559-1940-9889-99FA98286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7" y="2718664"/>
            <a:ext cx="7177087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6B23970-ECEC-DA4B-A68E-FE269BD873B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12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6" r:id="rId2"/>
    <p:sldLayoutId id="2147483925" r:id="rId3"/>
    <p:sldLayoutId id="2147483930" r:id="rId4"/>
    <p:sldLayoutId id="2147483929" r:id="rId5"/>
    <p:sldLayoutId id="2147483928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000" b="0" i="0" kern="1200" spc="0" baseline="0">
          <a:solidFill>
            <a:schemeClr val="tx1"/>
          </a:solidFill>
          <a:latin typeface="+mn-ea"/>
          <a:ea typeface="+mn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20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730" userDrawn="1">
          <p15:clr>
            <a:srgbClr val="F26B43"/>
          </p15:clr>
        </p15:guide>
        <p15:guide id="3" orient="horz" pos="1706" userDrawn="1">
          <p15:clr>
            <a:srgbClr val="F26B43"/>
          </p15:clr>
        </p15:guide>
        <p15:guide id="4" pos="6031">
          <p15:clr>
            <a:srgbClr val="F26B43"/>
          </p15:clr>
        </p15:guide>
        <p15:guide id="5" orient="horz" pos="4269">
          <p15:clr>
            <a:srgbClr val="F26B43"/>
          </p15:clr>
        </p15:guide>
        <p15:guide id="6" orient="horz" pos="4201">
          <p15:clr>
            <a:srgbClr val="F26B43"/>
          </p15:clr>
        </p15:guide>
        <p15:guide id="7" orient="horz" pos="2047" userDrawn="1">
          <p15:clr>
            <a:srgbClr val="F26B43"/>
          </p15:clr>
        </p15:guide>
        <p15:guide id="8" orient="horz" pos="3702">
          <p15:clr>
            <a:srgbClr val="F26B43"/>
          </p15:clr>
        </p15:guide>
        <p15:guide id="9" orient="horz" pos="1911" userDrawn="1">
          <p15:clr>
            <a:srgbClr val="F26B43"/>
          </p15:clr>
        </p15:guide>
        <p15:guide id="10" orient="horz" pos="504">
          <p15:clr>
            <a:srgbClr val="F26B43"/>
          </p15:clr>
        </p15:guide>
        <p15:guide id="11" orient="horz" pos="2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1" y="164693"/>
            <a:ext cx="7321847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2" name="テキスト プレースホルダー 2">
            <a:extLst>
              <a:ext uri="{FF2B5EF4-FFF2-40B4-BE49-F238E27FC236}">
                <a16:creationId xmlns:a16="http://schemas.microsoft.com/office/drawing/2014/main" id="{1E7F193E-E725-A748-98D4-293E16F59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0658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791" r:id="rId3"/>
    <p:sldLayoutId id="2147483834" r:id="rId4"/>
    <p:sldLayoutId id="2147483833" r:id="rId5"/>
    <p:sldLayoutId id="2147483832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926">
          <p15:clr>
            <a:srgbClr val="F26B43"/>
          </p15:clr>
        </p15:guide>
        <p15:guide id="3" pos="4821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436">
          <p15:clr>
            <a:srgbClr val="F26B43"/>
          </p15:clr>
        </p15:guide>
        <p15:guide id="7" orient="horz" pos="4269">
          <p15:clr>
            <a:srgbClr val="F26B43"/>
          </p15:clr>
        </p15:guide>
        <p15:guide id="8" pos="6031">
          <p15:clr>
            <a:srgbClr val="F26B43"/>
          </p15:clr>
        </p15:guide>
        <p15:guide id="9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49" y="1801775"/>
            <a:ext cx="11783313" cy="137481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ADAF22-691C-254C-B297-E5ACCA5FE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89" y="3429002"/>
            <a:ext cx="8185449" cy="235818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/>
              <a:t>マスター テキストの書式設定</a:t>
            </a:r>
            <a:endParaRPr kumimoji="1" lang="en-US" altLang="ja-JP" dirty="0"/>
          </a:p>
          <a:p>
            <a:pPr lvl="1"/>
            <a:r>
              <a:rPr kumimoji="1" lang="ja-JP" altLang="en-US"/>
              <a:t>第</a:t>
            </a:r>
            <a:r>
              <a:rPr kumimoji="1" lang="en-US" altLang="ja-JP" dirty="0"/>
              <a:t>2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/>
              <a:t>第</a:t>
            </a:r>
            <a:r>
              <a:rPr kumimoji="1" lang="en-US" altLang="ja-JP" dirty="0"/>
              <a:t>3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3"/>
            <a:r>
              <a:rPr kumimoji="1" lang="ja-JP" altLang="en-US"/>
              <a:t>第</a:t>
            </a:r>
            <a:r>
              <a:rPr kumimoji="1" lang="en-US" altLang="ja-JP" dirty="0"/>
              <a:t>4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4"/>
            <a:r>
              <a:rPr kumimoji="1" lang="ja-JP" altLang="en-US"/>
              <a:t>第</a:t>
            </a:r>
            <a:r>
              <a:rPr kumimoji="1" lang="en-US" altLang="ja-JP" dirty="0"/>
              <a:t>5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0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7DACEB-658B-9C4D-8B1A-4FF85BB060F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713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4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8000" b="0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None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7" pos="6031" userDrawn="1">
          <p15:clr>
            <a:srgbClr val="F26B43"/>
          </p15:clr>
        </p15:guide>
        <p15:guide id="8" orient="horz" pos="4269" userDrawn="1">
          <p15:clr>
            <a:srgbClr val="F26B43"/>
          </p15:clr>
        </p15:guide>
        <p15:guide id="9" orient="horz" pos="4156" userDrawn="1">
          <p15:clr>
            <a:srgbClr val="F26B43"/>
          </p15:clr>
        </p15:guide>
        <p15:guide id="10" orient="horz" pos="4088" userDrawn="1">
          <p15:clr>
            <a:srgbClr val="F26B43"/>
          </p15:clr>
        </p15:guide>
        <p15:guide id="11" orient="horz" pos="2001" userDrawn="1">
          <p15:clr>
            <a:srgbClr val="F26B43"/>
          </p15:clr>
        </p15:guide>
        <p15:guide id="12" pos="3028" userDrawn="1">
          <p15:clr>
            <a:srgbClr val="F26B43"/>
          </p15:clr>
        </p15:guide>
        <p15:guide id="13" pos="536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D323A-9269-AE42-951E-F08FD291D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FAFC4E-F3F0-D947-B10D-2319BEB244D1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87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9" r:id="rId2"/>
    <p:sldLayoutId id="2147483911" r:id="rId3"/>
    <p:sldLayoutId id="2147483912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  <p15:guide id="12" orient="horz" pos="415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ACDA7E9A-9E6E-2942-AC20-74A5A8920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4E21C77-E2F3-5744-B495-789192475120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6ABC15C-563B-F04A-83C3-B0D991357E0E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270EE0AC-2C8E-D84F-9AAB-1BAD29C749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974EA4F-0DCA-734C-A634-22D6F1BD7FB1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8894EE-0BB6-C742-A4D7-3DB96B9B356E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514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4" r:id="rId2"/>
    <p:sldLayoutId id="2147483885" r:id="rId3"/>
    <p:sldLayoutId id="2147483886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bg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4156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21CC23-A8DD-2841-8A35-D68DC2B10133}"/>
              </a:ext>
            </a:extLst>
          </p:cNvPr>
          <p:cNvSpPr txBox="1"/>
          <p:nvPr userDrawn="1"/>
        </p:nvSpPr>
        <p:spPr>
          <a:xfrm>
            <a:off x="6548008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426801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0" r:id="rId2"/>
    <p:sldLayoutId id="2147483773" r:id="rId3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69" userDrawn="1">
          <p15:clr>
            <a:srgbClr val="F26B43"/>
          </p15:clr>
        </p15:guide>
        <p15:guide id="2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svg"/><Relationship Id="rId5" Type="http://schemas.openxmlformats.org/officeDocument/2006/relationships/image" Target="../media/image24.png"/><Relationship Id="rId4" Type="http://schemas.openxmlformats.org/officeDocument/2006/relationships/image" Target="../media/image24.svg"/><Relationship Id="rId9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2"/>
          <p:cNvSpPr>
            <a:spLocks noGrp="1"/>
          </p:cNvSpPr>
          <p:nvPr>
            <p:ph type="body" sz="quarter" idx="12"/>
          </p:nvPr>
        </p:nvSpPr>
        <p:spPr>
          <a:xfrm>
            <a:off x="331788" y="-29340"/>
            <a:ext cx="9230358" cy="748617"/>
          </a:xfrm>
        </p:spPr>
        <p:txBody>
          <a:bodyPr lIns="0" tIns="45720" rIns="0" bIns="45720" anchor="t"/>
          <a:lstStyle/>
          <a:p>
            <a:r>
              <a:rPr lang="en-US" altLang="ja-JP" sz="13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New system for “the </a:t>
            </a:r>
            <a:r>
              <a:rPr lang="en-US" altLang="ja-JP" sz="13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proof of identity and </a:t>
            </a:r>
            <a:r>
              <a:rPr lang="en-US" altLang="ja-JP" sz="13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existence” for the </a:t>
            </a:r>
            <a:r>
              <a:rPr lang="en-US" altLang="ja-JP" sz="13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online subsidy application </a:t>
            </a:r>
            <a:r>
              <a:rPr lang="en-US" altLang="ja-JP" sz="13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of SMEs and Sole </a:t>
            </a:r>
            <a:r>
              <a:rPr lang="en-US" altLang="ja-JP" sz="13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proprietorship </a:t>
            </a:r>
            <a:endParaRPr lang="en-US" altLang="ja-JP" sz="1300" dirty="0" smtClean="0">
              <a:solidFill>
                <a:schemeClr val="accent2">
                  <a:lumMod val="75000"/>
                  <a:lumOff val="2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en-US" altLang="ja-JP" sz="13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(</a:t>
            </a:r>
            <a:r>
              <a:rPr lang="fr-FR" altLang="ja-JP" sz="13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DENTSU.INC Information </a:t>
            </a:r>
            <a:r>
              <a:rPr lang="fr-FR" altLang="ja-JP" sz="13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Services International-Dentsu, Ltd.</a:t>
            </a:r>
            <a:r>
              <a:rPr kumimoji="1" lang="ja-JP" altLang="en-US" sz="13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・</a:t>
            </a:r>
            <a:r>
              <a:rPr kumimoji="1" lang="en-US" altLang="ja-JP" sz="13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ISID Public DX Consortium)</a:t>
            </a:r>
            <a:r>
              <a:rPr kumimoji="1" lang="ja-JP" altLang="en-US" sz="13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（</a:t>
            </a:r>
            <a:r>
              <a:rPr kumimoji="1" lang="en-US" altLang="ja-JP" sz="13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1/2</a:t>
            </a:r>
            <a:r>
              <a:rPr kumimoji="1" lang="ja-JP" altLang="en-US" sz="13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）</a:t>
            </a:r>
            <a:endParaRPr kumimoji="1" lang="en-US" altLang="ja-JP" sz="1300" dirty="0">
              <a:solidFill>
                <a:schemeClr val="accent2">
                  <a:lumMod val="75000"/>
                  <a:lumOff val="2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31788" y="739620"/>
            <a:ext cx="4428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</a:rPr>
              <a:t>Current issues (Pain points)</a:t>
            </a:r>
            <a:endParaRPr lang="ja-JP" alt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134146" y="739620"/>
            <a:ext cx="4428000" cy="360000"/>
          </a:xfrm>
          <a:prstGeom prst="rect">
            <a:avLst/>
          </a:prstGeom>
          <a:solidFill>
            <a:srgbClr val="2B4069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</a:rPr>
              <a:t>What Trusted Web Solves</a:t>
            </a:r>
          </a:p>
        </p:txBody>
      </p:sp>
      <p:sp>
        <p:nvSpPr>
          <p:cNvPr id="4" name="二等辺三角形 3"/>
          <p:cNvSpPr/>
          <p:nvPr/>
        </p:nvSpPr>
        <p:spPr>
          <a:xfrm rot="5400000">
            <a:off x="2722588" y="3659656"/>
            <a:ext cx="4464000" cy="196502"/>
          </a:xfrm>
          <a:prstGeom prst="triangle">
            <a:avLst/>
          </a:prstGeom>
          <a:solidFill>
            <a:schemeClr val="tx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31790" y="1108246"/>
            <a:ext cx="4428000" cy="27894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1200" b="1" dirty="0" smtClean="0">
                <a:solidFill>
                  <a:srgbClr val="4472C4"/>
                </a:solidFill>
                <a:latin typeface="+mn-ea"/>
              </a:rPr>
              <a:t>■</a:t>
            </a:r>
            <a:r>
              <a:rPr lang="en-US" altLang="ja-JP" sz="1200" b="1" dirty="0" smtClean="0">
                <a:solidFill>
                  <a:schemeClr val="tx1"/>
                </a:solidFill>
                <a:latin typeface="+mn-ea"/>
              </a:rPr>
              <a:t>Applicant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（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SMEs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/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sole 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proprietors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）</a:t>
            </a:r>
            <a:endParaRPr lang="en-US" altLang="ja-JP" sz="11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・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Collection of certifications is complicated and there is a risk of losing documents.</a:t>
            </a:r>
            <a:endParaRPr lang="en-US" altLang="ja-JP" sz="3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・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Those certification documents cannot be diverted. The application 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information cannot be reused or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utilized.</a:t>
            </a:r>
            <a:endParaRPr lang="en-US" altLang="ja-JP" sz="1100" dirty="0">
              <a:solidFill>
                <a:schemeClr val="tx1"/>
              </a:solidFill>
              <a:latin typeface="+mn-ea"/>
            </a:endParaRPr>
          </a:p>
          <a:p>
            <a:endParaRPr lang="en-US" altLang="ja-JP" sz="3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200" b="1" dirty="0" smtClean="0">
                <a:solidFill>
                  <a:srgbClr val="70AD47"/>
                </a:solidFill>
                <a:latin typeface="+mn-ea"/>
              </a:rPr>
              <a:t>■</a:t>
            </a:r>
            <a:r>
              <a:rPr lang="en-US" altLang="ja-JP" sz="1200" b="1" dirty="0" smtClean="0">
                <a:solidFill>
                  <a:schemeClr val="tx1"/>
                </a:solidFill>
                <a:latin typeface="+mn-ea"/>
              </a:rPr>
              <a:t>Certifier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（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Certificate issuing authority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）</a:t>
            </a:r>
            <a:endParaRPr lang="en-US" altLang="ja-JP" sz="11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・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Requires identification verification for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issuing</a:t>
            </a:r>
            <a:r>
              <a:rPr lang="ja-JP" altLang="en-US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certification.</a:t>
            </a:r>
            <a:endParaRPr lang="en-US" altLang="ja-JP" sz="1100" dirty="0">
              <a:solidFill>
                <a:schemeClr val="tx1"/>
              </a:solidFill>
              <a:latin typeface="+mn-ea"/>
            </a:endParaRPr>
          </a:p>
          <a:p>
            <a:endParaRPr lang="en-US" altLang="ja-JP" sz="3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・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Administrative/printing 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costs for issuing paper certificates are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incurred.</a:t>
            </a:r>
            <a:endParaRPr lang="en-US" altLang="ja-JP" sz="1100" dirty="0">
              <a:solidFill>
                <a:schemeClr val="tx1"/>
              </a:solidFill>
              <a:latin typeface="+mn-ea"/>
            </a:endParaRPr>
          </a:p>
          <a:p>
            <a:endParaRPr lang="en-US" altLang="ja-JP" sz="3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200" b="1" dirty="0" smtClean="0">
                <a:solidFill>
                  <a:srgbClr val="ED7D31"/>
                </a:solidFill>
                <a:latin typeface="+mn-ea"/>
              </a:rPr>
              <a:t>■</a:t>
            </a:r>
            <a:r>
              <a:rPr lang="en-US" altLang="ja-JP" sz="1200" b="1" dirty="0" smtClean="0">
                <a:solidFill>
                  <a:schemeClr val="tx1"/>
                </a:solidFill>
                <a:latin typeface="+mn-ea"/>
              </a:rPr>
              <a:t>Application </a:t>
            </a:r>
            <a:r>
              <a:rPr lang="en-US" altLang="ja-JP" sz="1200" b="1" dirty="0">
                <a:solidFill>
                  <a:schemeClr val="tx1"/>
                </a:solidFill>
                <a:latin typeface="+mn-ea"/>
              </a:rPr>
              <a:t>recipient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（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Subsidy/Benefits Office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）</a:t>
            </a:r>
            <a:endParaRPr lang="en-US" altLang="ja-JP" sz="11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・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Need to verify the credibility of provided information and certification.</a:t>
            </a:r>
            <a:endParaRPr lang="en-US" altLang="ja-JP" sz="1100" dirty="0">
              <a:solidFill>
                <a:schemeClr val="tx1"/>
              </a:solidFill>
              <a:latin typeface="+mn-ea"/>
            </a:endParaRPr>
          </a:p>
          <a:p>
            <a:endParaRPr lang="en-US" altLang="ja-JP" sz="3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・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Additional burden due to incomplete document etc. and needs of replying for inquiry from the applicants.</a:t>
            </a:r>
            <a:endParaRPr lang="en-US" altLang="ja-JP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ECE5AFBF-2EB6-24BB-C41E-38D716143D92}"/>
              </a:ext>
            </a:extLst>
          </p:cNvPr>
          <p:cNvSpPr/>
          <p:nvPr/>
        </p:nvSpPr>
        <p:spPr>
          <a:xfrm>
            <a:off x="249658" y="5025904"/>
            <a:ext cx="773478" cy="376820"/>
          </a:xfrm>
          <a:prstGeom prst="roundRect">
            <a:avLst/>
          </a:prstGeom>
          <a:noFill/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i="0" u="none" strike="noStrike" kern="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Financial institute</a:t>
            </a:r>
            <a:endParaRPr kumimoji="0" lang="ja-JP" altLang="en-US" sz="900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A2DBA94-EA3B-F97A-8652-2FAEB9478696}"/>
              </a:ext>
            </a:extLst>
          </p:cNvPr>
          <p:cNvSpPr txBox="1"/>
          <p:nvPr/>
        </p:nvSpPr>
        <p:spPr>
          <a:xfrm>
            <a:off x="-117539" y="4530109"/>
            <a:ext cx="16979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1" kern="0" dirty="0" smtClean="0">
                <a:solidFill>
                  <a:srgbClr val="70AD47"/>
                </a:solidFill>
                <a:latin typeface="+mn-ea"/>
              </a:rPr>
              <a:t>Verifier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  <a:p>
            <a:pPr lvl="0" algn="ctr" defTabSz="457200">
              <a:defRPr/>
            </a:pPr>
            <a:r>
              <a:rPr kumimoji="0" lang="en-US" altLang="ja-JP" sz="800" b="1" kern="0" dirty="0">
                <a:solidFill>
                  <a:srgbClr val="70AD47"/>
                </a:solidFill>
                <a:latin typeface="+mn-ea"/>
              </a:rPr>
              <a:t>Certificate issuing </a:t>
            </a:r>
            <a:r>
              <a:rPr kumimoji="0" lang="en-US" altLang="ja-JP" sz="800" b="1" kern="0" dirty="0" smtClean="0">
                <a:solidFill>
                  <a:srgbClr val="70AD47"/>
                </a:solidFill>
                <a:latin typeface="+mn-ea"/>
              </a:rPr>
              <a:t>authority</a:t>
            </a:r>
          </a:p>
          <a:p>
            <a:pPr lvl="0" algn="ctr" defTabSz="457200">
              <a:defRPr/>
            </a:pPr>
            <a:r>
              <a:rPr kumimoji="0" lang="ja-JP" altLang="en-US" sz="900" i="0" u="none" strike="noStrike" kern="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（</a:t>
            </a:r>
            <a:r>
              <a:rPr kumimoji="0" lang="en-US" altLang="ja-JP" sz="900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Issuer</a:t>
            </a:r>
            <a:r>
              <a:rPr kumimoji="0" lang="ja-JP" altLang="en-US" sz="900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）</a:t>
            </a:r>
          </a:p>
        </p:txBody>
      </p:sp>
      <p:sp>
        <p:nvSpPr>
          <p:cNvPr id="30" name="角丸四角形 29">
            <a:extLst>
              <a:ext uri="{FF2B5EF4-FFF2-40B4-BE49-F238E27FC236}">
                <a16:creationId xmlns:a16="http://schemas.microsoft.com/office/drawing/2014/main" id="{D45C0C9E-05C7-70FE-9542-9CACEE20F459}"/>
              </a:ext>
            </a:extLst>
          </p:cNvPr>
          <p:cNvSpPr/>
          <p:nvPr/>
        </p:nvSpPr>
        <p:spPr>
          <a:xfrm>
            <a:off x="249658" y="5564432"/>
            <a:ext cx="773478" cy="376820"/>
          </a:xfrm>
          <a:prstGeom prst="roundRect">
            <a:avLst/>
          </a:prstGeom>
          <a:noFill/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i="0" u="none" strike="noStrike" kern="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Tax office</a:t>
            </a:r>
            <a:endParaRPr kumimoji="0" lang="ja-JP" altLang="en-US" sz="900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1" name="角丸四角形 30">
            <a:extLst>
              <a:ext uri="{FF2B5EF4-FFF2-40B4-BE49-F238E27FC236}">
                <a16:creationId xmlns:a16="http://schemas.microsoft.com/office/drawing/2014/main" id="{94CF3C43-F65C-F5F5-C05D-5C24766635C6}"/>
              </a:ext>
            </a:extLst>
          </p:cNvPr>
          <p:cNvSpPr/>
          <p:nvPr/>
        </p:nvSpPr>
        <p:spPr>
          <a:xfrm>
            <a:off x="249658" y="5998186"/>
            <a:ext cx="773478" cy="376820"/>
          </a:xfrm>
          <a:prstGeom prst="roundRect">
            <a:avLst/>
          </a:prstGeom>
          <a:noFill/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kern="0" dirty="0" smtClean="0">
                <a:solidFill>
                  <a:srgbClr val="70AD47"/>
                </a:solidFill>
                <a:latin typeface="+mn-ea"/>
              </a:rPr>
              <a:t>Local government</a:t>
            </a:r>
            <a:endParaRPr kumimoji="0" lang="ja-JP" altLang="en-US" sz="900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B92502A-AF6B-80F3-16AB-053EC1BD7E5F}"/>
              </a:ext>
            </a:extLst>
          </p:cNvPr>
          <p:cNvSpPr txBox="1"/>
          <p:nvPr/>
        </p:nvSpPr>
        <p:spPr>
          <a:xfrm>
            <a:off x="1627168" y="4530109"/>
            <a:ext cx="135646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游ゴシック" panose="020B0400000000000000" pitchFamily="34" charset="-128"/>
                <a:ea typeface="游ゴシック" panose="020B0400000000000000" pitchFamily="34" charset="-128"/>
              </a:rPr>
              <a:t>Applicant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游ゴシック" panose="020B0400000000000000" pitchFamily="34" charset="-128"/>
              <a:ea typeface="游ゴシック" panose="020B0400000000000000" pitchFamily="34" charset="-128"/>
            </a:endParaRPr>
          </a:p>
          <a:p>
            <a:pPr lvl="0" algn="ctr" defTabSz="457200">
              <a:defRPr/>
            </a:pPr>
            <a:r>
              <a:rPr kumimoji="0" lang="en-US" altLang="ja-JP" sz="800" b="1" kern="0" dirty="0">
                <a:solidFill>
                  <a:srgbClr val="4472C4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SMEs</a:t>
            </a:r>
            <a:r>
              <a:rPr kumimoji="0" lang="ja-JP" altLang="en-US" sz="800" b="1" kern="0" dirty="0">
                <a:solidFill>
                  <a:srgbClr val="4472C4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・</a:t>
            </a:r>
            <a:r>
              <a:rPr kumimoji="0" lang="en-US" altLang="ja-JP" sz="800" b="1" kern="0" dirty="0">
                <a:solidFill>
                  <a:srgbClr val="4472C4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sole </a:t>
            </a:r>
            <a:r>
              <a:rPr kumimoji="0" lang="en-US" altLang="ja-JP" sz="800" b="1" kern="0" dirty="0" smtClean="0">
                <a:solidFill>
                  <a:srgbClr val="4472C4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proprietors</a:t>
            </a:r>
          </a:p>
          <a:p>
            <a:pPr lvl="0" algn="ctr" defTabSz="457200">
              <a:defRPr/>
            </a:pPr>
            <a:r>
              <a:rPr kumimoji="0" lang="ja-JP" altLang="en-US" sz="90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游ゴシック" panose="020B0400000000000000" pitchFamily="34" charset="-128"/>
                <a:ea typeface="游ゴシック" panose="020B0400000000000000" pitchFamily="34" charset="-128"/>
              </a:rPr>
              <a:t>（</a:t>
            </a:r>
            <a:r>
              <a:rPr kumimoji="0" lang="en-US" altLang="ja-JP" sz="90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游ゴシック" panose="020B0400000000000000" pitchFamily="34" charset="-128"/>
                <a:ea typeface="游ゴシック" panose="020B0400000000000000" pitchFamily="34" charset="-128"/>
              </a:rPr>
              <a:t>Holder</a:t>
            </a:r>
            <a:r>
              <a:rPr kumimoji="0" lang="ja-JP" altLang="en-US" sz="90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游ゴシック" panose="020B0400000000000000" pitchFamily="34" charset="-128"/>
                <a:ea typeface="游ゴシック" panose="020B0400000000000000" pitchFamily="34" charset="-128"/>
              </a:rPr>
              <a:t>）</a:t>
            </a:r>
          </a:p>
        </p:txBody>
      </p:sp>
      <p:sp>
        <p:nvSpPr>
          <p:cNvPr id="34" name="角丸四角形 33">
            <a:extLst>
              <a:ext uri="{FF2B5EF4-FFF2-40B4-BE49-F238E27FC236}">
                <a16:creationId xmlns:a16="http://schemas.microsoft.com/office/drawing/2014/main" id="{D9E85DEA-C355-E72E-B235-14F85D8A97B6}"/>
              </a:ext>
            </a:extLst>
          </p:cNvPr>
          <p:cNvSpPr/>
          <p:nvPr/>
        </p:nvSpPr>
        <p:spPr>
          <a:xfrm>
            <a:off x="1836867" y="5025904"/>
            <a:ext cx="773478" cy="1349100"/>
          </a:xfrm>
          <a:prstGeom prst="roundRect">
            <a:avLst/>
          </a:prstGeom>
          <a:noFill/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SMEs/</a:t>
            </a:r>
            <a:endParaRPr kumimoji="0" lang="en-US" altLang="ja-JP" sz="900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  <a:p>
            <a:pPr lvl="0" algn="ctr" defTabSz="457200">
              <a:defRPr/>
            </a:pPr>
            <a:r>
              <a:rPr kumimoji="0" lang="en-US" altLang="ja-JP" sz="900" kern="0" spc="-150" dirty="0">
                <a:solidFill>
                  <a:srgbClr val="4472C4"/>
                </a:solidFill>
                <a:latin typeface="+mn-ea"/>
              </a:rPr>
              <a:t>sole proprietors</a:t>
            </a:r>
            <a:endParaRPr kumimoji="0" lang="ja-JP" altLang="en-US" sz="900" i="0" u="none" strike="noStrike" kern="0" cap="none" spc="-15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CA53FFF-0AEC-E151-2AD8-3A461FDDD472}"/>
              </a:ext>
            </a:extLst>
          </p:cNvPr>
          <p:cNvSpPr txBox="1"/>
          <p:nvPr/>
        </p:nvSpPr>
        <p:spPr>
          <a:xfrm>
            <a:off x="3284682" y="4530109"/>
            <a:ext cx="13789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altLang="ja-JP" sz="1000" b="1" dirty="0" smtClean="0">
                <a:solidFill>
                  <a:srgbClr val="ED7D3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Recipient</a:t>
            </a:r>
            <a:endParaRPr lang="en-US" altLang="ja-JP" sz="1000" b="1" dirty="0">
              <a:solidFill>
                <a:srgbClr val="ED7D31"/>
              </a:solidFill>
              <a:latin typeface="游ゴシック" panose="020B0400000000000000" pitchFamily="34" charset="-128"/>
              <a:ea typeface="游ゴシック" panose="020B0400000000000000" pitchFamily="34" charset="-128"/>
            </a:endParaRPr>
          </a:p>
          <a:p>
            <a:pPr algn="ctr" defTabSz="457200"/>
            <a:r>
              <a:rPr lang="en-US" altLang="ja-JP" sz="800" b="1" dirty="0">
                <a:solidFill>
                  <a:srgbClr val="ED7D3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Subsidy/Benefits </a:t>
            </a:r>
            <a:r>
              <a:rPr lang="en-US" altLang="ja-JP" sz="800" b="1" dirty="0" smtClean="0">
                <a:solidFill>
                  <a:srgbClr val="ED7D3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Office</a:t>
            </a:r>
          </a:p>
          <a:p>
            <a:pPr algn="ctr" defTabSz="457200"/>
            <a:r>
              <a:rPr lang="ja-JP" altLang="en-US" sz="900" dirty="0" smtClean="0">
                <a:solidFill>
                  <a:srgbClr val="ED7D3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（</a:t>
            </a:r>
            <a:r>
              <a:rPr lang="en-US" altLang="ja-JP" sz="900" dirty="0">
                <a:solidFill>
                  <a:srgbClr val="ED7D3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Verifier</a:t>
            </a:r>
            <a:r>
              <a:rPr lang="ja-JP" altLang="en-US" sz="900" dirty="0">
                <a:solidFill>
                  <a:srgbClr val="ED7D3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rPr>
              <a:t>）</a:t>
            </a:r>
          </a:p>
        </p:txBody>
      </p:sp>
      <p:sp>
        <p:nvSpPr>
          <p:cNvPr id="37" name="角丸四角形 36">
            <a:extLst>
              <a:ext uri="{FF2B5EF4-FFF2-40B4-BE49-F238E27FC236}">
                <a16:creationId xmlns:a16="http://schemas.microsoft.com/office/drawing/2014/main" id="{34C6DAAD-5E65-BD25-B3F9-A71699850BBC}"/>
              </a:ext>
            </a:extLst>
          </p:cNvPr>
          <p:cNvSpPr/>
          <p:nvPr/>
        </p:nvSpPr>
        <p:spPr>
          <a:xfrm>
            <a:off x="3615033" y="5024865"/>
            <a:ext cx="861704" cy="571031"/>
          </a:xfrm>
          <a:prstGeom prst="roundRect">
            <a:avLst/>
          </a:prstGeom>
          <a:noFill/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i="0" u="none" strike="noStrike" kern="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Application recipient</a:t>
            </a:r>
            <a:r>
              <a:rPr kumimoji="0" lang="ja-JP" altLang="en-US" sz="900" i="0" u="none" strike="noStrike" kern="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①</a:t>
            </a:r>
            <a:endParaRPr kumimoji="0" lang="ja-JP" altLang="en-US" sz="900" i="0" u="none" strike="noStrike" kern="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8" name="角丸四角形 37">
            <a:extLst>
              <a:ext uri="{FF2B5EF4-FFF2-40B4-BE49-F238E27FC236}">
                <a16:creationId xmlns:a16="http://schemas.microsoft.com/office/drawing/2014/main" id="{18631BFF-898B-F51D-D972-5DBD486F99A2}"/>
              </a:ext>
            </a:extLst>
          </p:cNvPr>
          <p:cNvSpPr/>
          <p:nvPr/>
        </p:nvSpPr>
        <p:spPr>
          <a:xfrm>
            <a:off x="3615033" y="5803973"/>
            <a:ext cx="861704" cy="571031"/>
          </a:xfrm>
          <a:prstGeom prst="roundRect">
            <a:avLst/>
          </a:prstGeom>
          <a:noFill/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457200">
              <a:defRPr/>
            </a:pPr>
            <a:r>
              <a:rPr kumimoji="0" lang="en-US" altLang="ja-JP" sz="900" kern="0" dirty="0">
                <a:solidFill>
                  <a:srgbClr val="ED7D31"/>
                </a:solidFill>
                <a:latin typeface="+mn-ea"/>
              </a:rPr>
              <a:t>Application recipient </a:t>
            </a:r>
            <a:r>
              <a:rPr kumimoji="0" lang="ja-JP" altLang="en-US" sz="900" i="0" u="none" strike="noStrike" kern="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②</a:t>
            </a:r>
            <a:endParaRPr kumimoji="0" lang="ja-JP" altLang="en-US" sz="900" i="0" u="none" strike="noStrike" kern="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9" name="角丸四角形吹き出し 38">
            <a:extLst>
              <a:ext uri="{FF2B5EF4-FFF2-40B4-BE49-F238E27FC236}">
                <a16:creationId xmlns:a16="http://schemas.microsoft.com/office/drawing/2014/main" id="{B1F7B484-9181-A697-079B-5A4D8B4657F0}"/>
              </a:ext>
            </a:extLst>
          </p:cNvPr>
          <p:cNvSpPr/>
          <p:nvPr/>
        </p:nvSpPr>
        <p:spPr>
          <a:xfrm>
            <a:off x="966196" y="4118604"/>
            <a:ext cx="1130480" cy="408123"/>
          </a:xfrm>
          <a:prstGeom prst="wedgeRoundRectCallout">
            <a:avLst>
              <a:gd name="adj1" fmla="val -37905"/>
              <a:gd name="adj2" fmla="val 105775"/>
              <a:gd name="adj3" fmla="val 16667"/>
            </a:avLst>
          </a:prstGeom>
          <a:solidFill>
            <a:srgbClr val="FFF2CC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800" dirty="0">
                <a:solidFill>
                  <a:srgbClr val="C00000"/>
                </a:solidFill>
              </a:rPr>
              <a:t>printing costs for issuing paper certificates </a:t>
            </a:r>
            <a:endParaRPr kumimoji="1" lang="ja-JP" altLang="en-US" sz="800" dirty="0">
              <a:solidFill>
                <a:srgbClr val="C00000"/>
              </a:solidFill>
            </a:endParaRPr>
          </a:p>
        </p:txBody>
      </p:sp>
      <p:sp>
        <p:nvSpPr>
          <p:cNvPr id="40" name="角丸四角形吹き出し 39">
            <a:extLst>
              <a:ext uri="{FF2B5EF4-FFF2-40B4-BE49-F238E27FC236}">
                <a16:creationId xmlns:a16="http://schemas.microsoft.com/office/drawing/2014/main" id="{27947818-ACED-4E2F-C77C-D4AABF54773F}"/>
              </a:ext>
            </a:extLst>
          </p:cNvPr>
          <p:cNvSpPr/>
          <p:nvPr/>
        </p:nvSpPr>
        <p:spPr>
          <a:xfrm>
            <a:off x="2140126" y="4112136"/>
            <a:ext cx="1298110" cy="408123"/>
          </a:xfrm>
          <a:prstGeom prst="wedgeRoundRectCallout">
            <a:avLst>
              <a:gd name="adj1" fmla="val 1581"/>
              <a:gd name="adj2" fmla="val 103083"/>
              <a:gd name="adj3" fmla="val 16667"/>
            </a:avLst>
          </a:prstGeom>
          <a:solidFill>
            <a:srgbClr val="FFF2CC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800" dirty="0">
                <a:solidFill>
                  <a:srgbClr val="C00000"/>
                </a:solidFill>
              </a:rPr>
              <a:t>Complicated certificate collection and application </a:t>
            </a:r>
            <a:r>
              <a:rPr lang="en-US" altLang="ja-JP" sz="800" dirty="0" smtClean="0">
                <a:solidFill>
                  <a:srgbClr val="C00000"/>
                </a:solidFill>
              </a:rPr>
              <a:t>procedures</a:t>
            </a:r>
            <a:endParaRPr kumimoji="1" lang="ja-JP" altLang="en-US" sz="800" dirty="0">
              <a:solidFill>
                <a:srgbClr val="C00000"/>
              </a:solidFill>
            </a:endParaRPr>
          </a:p>
        </p:txBody>
      </p:sp>
      <p:sp>
        <p:nvSpPr>
          <p:cNvPr id="41" name="角丸四角形吹き出し 40">
            <a:extLst>
              <a:ext uri="{FF2B5EF4-FFF2-40B4-BE49-F238E27FC236}">
                <a16:creationId xmlns:a16="http://schemas.microsoft.com/office/drawing/2014/main" id="{80527D55-5ADD-2BAF-ABB4-83CCB7661977}"/>
              </a:ext>
            </a:extLst>
          </p:cNvPr>
          <p:cNvSpPr/>
          <p:nvPr/>
        </p:nvSpPr>
        <p:spPr>
          <a:xfrm>
            <a:off x="3502114" y="4111479"/>
            <a:ext cx="1269055" cy="408123"/>
          </a:xfrm>
          <a:prstGeom prst="wedgeRoundRectCallout">
            <a:avLst>
              <a:gd name="adj1" fmla="val 14805"/>
              <a:gd name="adj2" fmla="val 84412"/>
              <a:gd name="adj3" fmla="val 16667"/>
            </a:avLst>
          </a:prstGeom>
          <a:solidFill>
            <a:srgbClr val="FFF2CC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800" dirty="0" smtClean="0">
                <a:solidFill>
                  <a:srgbClr val="C00000"/>
                </a:solidFill>
              </a:rPr>
              <a:t>Requires to verify credibility of certification and application</a:t>
            </a:r>
            <a:endParaRPr kumimoji="1" lang="ja-JP" altLang="en-US" sz="800" dirty="0">
              <a:solidFill>
                <a:srgbClr val="C00000"/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FAA4603-44E4-CE30-7849-509CF05B6E71}"/>
              </a:ext>
            </a:extLst>
          </p:cNvPr>
          <p:cNvCxnSpPr>
            <a:cxnSpLocks/>
          </p:cNvCxnSpPr>
          <p:nvPr/>
        </p:nvCxnSpPr>
        <p:spPr>
          <a:xfrm flipH="1">
            <a:off x="1100558" y="5074047"/>
            <a:ext cx="593725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3AD5FEC-935A-70CC-D7DF-B8830CC7D954}"/>
              </a:ext>
            </a:extLst>
          </p:cNvPr>
          <p:cNvSpPr txBox="1"/>
          <p:nvPr/>
        </p:nvSpPr>
        <p:spPr>
          <a:xfrm>
            <a:off x="862873" y="4885760"/>
            <a:ext cx="12186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457200">
              <a:defRPr/>
            </a:pPr>
            <a:r>
              <a:rPr kumimoji="0" lang="en-US" altLang="ja-JP" sz="600" kern="0" dirty="0">
                <a:latin typeface="+mn-ea"/>
              </a:rPr>
              <a:t>Certificate issuance request</a:t>
            </a:r>
            <a:endParaRPr kumimoji="0" lang="ja-JP" altLang="en-US" sz="5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3F025CA7-1543-4676-CFC4-0B5A8AB7DE60}"/>
              </a:ext>
            </a:extLst>
          </p:cNvPr>
          <p:cNvCxnSpPr>
            <a:cxnSpLocks/>
          </p:cNvCxnSpPr>
          <p:nvPr/>
        </p:nvCxnSpPr>
        <p:spPr>
          <a:xfrm>
            <a:off x="1100558" y="5225709"/>
            <a:ext cx="593725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フローチャート: 書類 44">
            <a:extLst>
              <a:ext uri="{FF2B5EF4-FFF2-40B4-BE49-F238E27FC236}">
                <a16:creationId xmlns:a16="http://schemas.microsoft.com/office/drawing/2014/main" id="{356E26FD-E520-6BBD-AA51-CC37A28FF319}"/>
              </a:ext>
            </a:extLst>
          </p:cNvPr>
          <p:cNvSpPr/>
          <p:nvPr/>
        </p:nvSpPr>
        <p:spPr>
          <a:xfrm>
            <a:off x="1297408" y="5166812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3A7AD02-EEB4-3FA6-402D-091869D77DEC}"/>
              </a:ext>
            </a:extLst>
          </p:cNvPr>
          <p:cNvSpPr txBox="1"/>
          <p:nvPr/>
        </p:nvSpPr>
        <p:spPr>
          <a:xfrm>
            <a:off x="847243" y="5259566"/>
            <a:ext cx="1096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kumimoji="0" lang="en-US" altLang="ja-JP" sz="600" kern="0" dirty="0">
                <a:latin typeface="+mn-ea"/>
              </a:rPr>
              <a:t>Issue a certificate (paper) after stamping with an official seal</a:t>
            </a:r>
            <a:endParaRPr kumimoji="0" lang="ja-JP" altLang="en-US" sz="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D6C5366C-6214-4230-0454-3A1528C1CAA3}"/>
              </a:ext>
            </a:extLst>
          </p:cNvPr>
          <p:cNvCxnSpPr>
            <a:cxnSpLocks/>
          </p:cNvCxnSpPr>
          <p:nvPr/>
        </p:nvCxnSpPr>
        <p:spPr>
          <a:xfrm flipH="1">
            <a:off x="1100558" y="5755388"/>
            <a:ext cx="593725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A5D739C-1544-BE81-07DD-D97C4B6CA208}"/>
              </a:ext>
            </a:extLst>
          </p:cNvPr>
          <p:cNvSpPr txBox="1"/>
          <p:nvPr/>
        </p:nvSpPr>
        <p:spPr>
          <a:xfrm>
            <a:off x="932950" y="5600976"/>
            <a:ext cx="90441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</a:rPr>
              <a:t>Same as the above</a:t>
            </a:r>
            <a:endParaRPr kumimoji="0" lang="ja-JP" altLang="en-US" sz="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B445D328-5BB6-B5F5-B2DF-3BC513305A39}"/>
              </a:ext>
            </a:extLst>
          </p:cNvPr>
          <p:cNvCxnSpPr>
            <a:cxnSpLocks/>
          </p:cNvCxnSpPr>
          <p:nvPr/>
        </p:nvCxnSpPr>
        <p:spPr>
          <a:xfrm>
            <a:off x="1100558" y="5859425"/>
            <a:ext cx="593725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フローチャート: 書類 50">
            <a:extLst>
              <a:ext uri="{FF2B5EF4-FFF2-40B4-BE49-F238E27FC236}">
                <a16:creationId xmlns:a16="http://schemas.microsoft.com/office/drawing/2014/main" id="{39C1BCE2-8076-E243-0F1A-5F62891AA4C4}"/>
              </a:ext>
            </a:extLst>
          </p:cNvPr>
          <p:cNvSpPr/>
          <p:nvPr/>
        </p:nvSpPr>
        <p:spPr>
          <a:xfrm>
            <a:off x="1297408" y="5800528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27A26315-88BA-56FB-0030-1F4F336B399E}"/>
              </a:ext>
            </a:extLst>
          </p:cNvPr>
          <p:cNvCxnSpPr>
            <a:cxnSpLocks/>
          </p:cNvCxnSpPr>
          <p:nvPr/>
        </p:nvCxnSpPr>
        <p:spPr>
          <a:xfrm flipH="1">
            <a:off x="1100558" y="6186991"/>
            <a:ext cx="593725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3EEF741-C8B9-AEEC-DD39-71958F4DD160}"/>
              </a:ext>
            </a:extLst>
          </p:cNvPr>
          <p:cNvSpPr txBox="1"/>
          <p:nvPr/>
        </p:nvSpPr>
        <p:spPr>
          <a:xfrm>
            <a:off x="943107" y="6027499"/>
            <a:ext cx="90441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457200">
              <a:defRPr/>
            </a:pPr>
            <a:r>
              <a:rPr kumimoji="0" lang="en-US" altLang="ja-JP" sz="600" kern="0" dirty="0">
                <a:latin typeface="+mn-ea"/>
              </a:rPr>
              <a:t>Same as the above</a:t>
            </a:r>
            <a:endParaRPr kumimoji="0" lang="ja-JP" altLang="en-US" sz="600" kern="0" dirty="0">
              <a:latin typeface="+mn-ea"/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EB8A7016-0011-1130-1623-1333E00FE2DD}"/>
              </a:ext>
            </a:extLst>
          </p:cNvPr>
          <p:cNvCxnSpPr>
            <a:cxnSpLocks/>
          </p:cNvCxnSpPr>
          <p:nvPr/>
        </p:nvCxnSpPr>
        <p:spPr>
          <a:xfrm>
            <a:off x="1100558" y="6291028"/>
            <a:ext cx="593725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フローチャート: 書類 54">
            <a:extLst>
              <a:ext uri="{FF2B5EF4-FFF2-40B4-BE49-F238E27FC236}">
                <a16:creationId xmlns:a16="http://schemas.microsoft.com/office/drawing/2014/main" id="{3F866236-74FB-2B39-73E0-A99D2EB39AF3}"/>
              </a:ext>
            </a:extLst>
          </p:cNvPr>
          <p:cNvSpPr/>
          <p:nvPr/>
        </p:nvSpPr>
        <p:spPr>
          <a:xfrm>
            <a:off x="1297408" y="6232131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650CF8E1-0AE4-6256-E902-741981739DD0}"/>
              </a:ext>
            </a:extLst>
          </p:cNvPr>
          <p:cNvCxnSpPr>
            <a:cxnSpLocks/>
          </p:cNvCxnSpPr>
          <p:nvPr/>
        </p:nvCxnSpPr>
        <p:spPr>
          <a:xfrm>
            <a:off x="2622900" y="5225709"/>
            <a:ext cx="869274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フローチャート: 書類 56">
            <a:extLst>
              <a:ext uri="{FF2B5EF4-FFF2-40B4-BE49-F238E27FC236}">
                <a16:creationId xmlns:a16="http://schemas.microsoft.com/office/drawing/2014/main" id="{5840B296-AB32-AA84-EC3A-7991C5689EFE}"/>
              </a:ext>
            </a:extLst>
          </p:cNvPr>
          <p:cNvSpPr/>
          <p:nvPr/>
        </p:nvSpPr>
        <p:spPr>
          <a:xfrm>
            <a:off x="2847269" y="5150630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87AA38A-B89E-4FD6-1A4E-85C55D24F800}"/>
              </a:ext>
            </a:extLst>
          </p:cNvPr>
          <p:cNvSpPr txBox="1"/>
          <p:nvPr/>
        </p:nvSpPr>
        <p:spPr>
          <a:xfrm>
            <a:off x="2522536" y="5261992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457200">
              <a:defRPr/>
            </a:pPr>
            <a:r>
              <a:rPr kumimoji="0" lang="en-US" altLang="ja-JP" sz="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</a:rPr>
              <a:t>Send </a:t>
            </a:r>
            <a:r>
              <a:rPr kumimoji="0" lang="en-US" altLang="ja-JP" sz="600" kern="0" dirty="0" smtClean="0">
                <a:latin typeface="+mn-ea"/>
              </a:rPr>
              <a:t>applications </a:t>
            </a:r>
          </a:p>
          <a:p>
            <a:pPr lvl="0" algn="ctr" defTabSz="457200">
              <a:defRPr/>
            </a:pPr>
            <a:r>
              <a:rPr kumimoji="0" lang="en-US" altLang="ja-JP" sz="600" kern="0" dirty="0" smtClean="0">
                <a:latin typeface="+mn-ea"/>
              </a:rPr>
              <a:t>with </a:t>
            </a:r>
            <a:r>
              <a:rPr kumimoji="0" lang="en-US" altLang="ja-JP" sz="600" kern="0" dirty="0">
                <a:latin typeface="+mn-ea"/>
              </a:rPr>
              <a:t>the certificate (paper) </a:t>
            </a:r>
            <a:endParaRPr kumimoji="0" lang="ja-JP" altLang="en-US" sz="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59" name="フローチャート: 書類 58">
            <a:extLst>
              <a:ext uri="{FF2B5EF4-FFF2-40B4-BE49-F238E27FC236}">
                <a16:creationId xmlns:a16="http://schemas.microsoft.com/office/drawing/2014/main" id="{39964116-B773-D786-616F-1EBECE6F9B2F}"/>
              </a:ext>
            </a:extLst>
          </p:cNvPr>
          <p:cNvSpPr/>
          <p:nvPr/>
        </p:nvSpPr>
        <p:spPr>
          <a:xfrm>
            <a:off x="2825044" y="5123740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フローチャート: 書類 59">
            <a:extLst>
              <a:ext uri="{FF2B5EF4-FFF2-40B4-BE49-F238E27FC236}">
                <a16:creationId xmlns:a16="http://schemas.microsoft.com/office/drawing/2014/main" id="{E5CC4093-7888-4368-9AAB-1FDE5AAAE164}"/>
              </a:ext>
            </a:extLst>
          </p:cNvPr>
          <p:cNvSpPr/>
          <p:nvPr/>
        </p:nvSpPr>
        <p:spPr>
          <a:xfrm>
            <a:off x="2802819" y="5085745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フローチャート: 書類 60">
            <a:extLst>
              <a:ext uri="{FF2B5EF4-FFF2-40B4-BE49-F238E27FC236}">
                <a16:creationId xmlns:a16="http://schemas.microsoft.com/office/drawing/2014/main" id="{8F1E8549-0F1D-FE43-DCB8-22CF2EC2C196}"/>
              </a:ext>
            </a:extLst>
          </p:cNvPr>
          <p:cNvSpPr/>
          <p:nvPr/>
        </p:nvSpPr>
        <p:spPr>
          <a:xfrm>
            <a:off x="2774244" y="5053240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72F0CB70-9100-3885-0D00-88F2C7E7C177}"/>
              </a:ext>
            </a:extLst>
          </p:cNvPr>
          <p:cNvCxnSpPr>
            <a:cxnSpLocks/>
          </p:cNvCxnSpPr>
          <p:nvPr/>
        </p:nvCxnSpPr>
        <p:spPr>
          <a:xfrm flipV="1">
            <a:off x="2622900" y="5998186"/>
            <a:ext cx="869274" cy="15848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フローチャート: 書類 62">
            <a:extLst>
              <a:ext uri="{FF2B5EF4-FFF2-40B4-BE49-F238E27FC236}">
                <a16:creationId xmlns:a16="http://schemas.microsoft.com/office/drawing/2014/main" id="{0D5BD280-8C57-3878-AA2A-CB8A0F29DA1E}"/>
              </a:ext>
            </a:extLst>
          </p:cNvPr>
          <p:cNvSpPr/>
          <p:nvPr/>
        </p:nvSpPr>
        <p:spPr>
          <a:xfrm>
            <a:off x="2847269" y="5938955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1A5E1E5-4FFF-7086-BFB1-C39C37D5DCE7}"/>
              </a:ext>
            </a:extLst>
          </p:cNvPr>
          <p:cNvSpPr txBox="1"/>
          <p:nvPr/>
        </p:nvSpPr>
        <p:spPr>
          <a:xfrm>
            <a:off x="2522536" y="6050317"/>
            <a:ext cx="1217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457200">
              <a:defRPr/>
            </a:pPr>
            <a:r>
              <a:rPr kumimoji="0" lang="en-US" altLang="ja-JP" sz="600" kern="0" dirty="0">
                <a:latin typeface="+mn-ea"/>
              </a:rPr>
              <a:t>Send applications </a:t>
            </a:r>
          </a:p>
          <a:p>
            <a:pPr lvl="0" algn="ctr" defTabSz="457200">
              <a:defRPr/>
            </a:pPr>
            <a:r>
              <a:rPr kumimoji="0" lang="en-US" altLang="ja-JP" sz="600" kern="0" dirty="0">
                <a:latin typeface="+mn-ea"/>
              </a:rPr>
              <a:t>with the certificate (paper) </a:t>
            </a:r>
            <a:endParaRPr kumimoji="0" lang="ja-JP" altLang="en-US" sz="600" kern="0" dirty="0">
              <a:latin typeface="+mn-ea"/>
            </a:endParaRPr>
          </a:p>
        </p:txBody>
      </p:sp>
      <p:sp>
        <p:nvSpPr>
          <p:cNvPr id="65" name="フローチャート: 書類 64">
            <a:extLst>
              <a:ext uri="{FF2B5EF4-FFF2-40B4-BE49-F238E27FC236}">
                <a16:creationId xmlns:a16="http://schemas.microsoft.com/office/drawing/2014/main" id="{F1AC7753-9E3C-DAEC-BB18-1F13D715CFBB}"/>
              </a:ext>
            </a:extLst>
          </p:cNvPr>
          <p:cNvSpPr/>
          <p:nvPr/>
        </p:nvSpPr>
        <p:spPr>
          <a:xfrm>
            <a:off x="2825044" y="5912065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フローチャート: 書類 65">
            <a:extLst>
              <a:ext uri="{FF2B5EF4-FFF2-40B4-BE49-F238E27FC236}">
                <a16:creationId xmlns:a16="http://schemas.microsoft.com/office/drawing/2014/main" id="{D3F9BC4A-9946-9CCD-B122-F1843884FFE2}"/>
              </a:ext>
            </a:extLst>
          </p:cNvPr>
          <p:cNvSpPr/>
          <p:nvPr/>
        </p:nvSpPr>
        <p:spPr>
          <a:xfrm>
            <a:off x="2802819" y="5874070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フローチャート: 書類 66">
            <a:extLst>
              <a:ext uri="{FF2B5EF4-FFF2-40B4-BE49-F238E27FC236}">
                <a16:creationId xmlns:a16="http://schemas.microsoft.com/office/drawing/2014/main" id="{97177BF7-66BD-06C0-A478-E134A1276C7A}"/>
              </a:ext>
            </a:extLst>
          </p:cNvPr>
          <p:cNvSpPr/>
          <p:nvPr/>
        </p:nvSpPr>
        <p:spPr>
          <a:xfrm>
            <a:off x="2774244" y="5841565"/>
            <a:ext cx="205312" cy="1460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60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角丸四角形吹き出し 67">
            <a:extLst>
              <a:ext uri="{FF2B5EF4-FFF2-40B4-BE49-F238E27FC236}">
                <a16:creationId xmlns:a16="http://schemas.microsoft.com/office/drawing/2014/main" id="{379034DA-51EE-E3D9-CCE4-B6AC03872C3B}"/>
              </a:ext>
            </a:extLst>
          </p:cNvPr>
          <p:cNvSpPr/>
          <p:nvPr/>
        </p:nvSpPr>
        <p:spPr>
          <a:xfrm>
            <a:off x="1866306" y="6407878"/>
            <a:ext cx="1083619" cy="244642"/>
          </a:xfrm>
          <a:prstGeom prst="wedgeRoundRectCallout">
            <a:avLst>
              <a:gd name="adj1" fmla="val 35689"/>
              <a:gd name="adj2" fmla="val -97063"/>
              <a:gd name="adj3" fmla="val 16667"/>
            </a:avLst>
          </a:prstGeom>
          <a:solidFill>
            <a:srgbClr val="FFF2CC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800" dirty="0" smtClean="0">
                <a:solidFill>
                  <a:srgbClr val="C00000"/>
                </a:solidFill>
              </a:rPr>
              <a:t>Risk of Incomplete or tampered </a:t>
            </a:r>
            <a:r>
              <a:rPr lang="en-US" altLang="ja-JP" sz="800" dirty="0">
                <a:solidFill>
                  <a:srgbClr val="C00000"/>
                </a:solidFill>
              </a:rPr>
              <a:t>documents</a:t>
            </a:r>
          </a:p>
        </p:txBody>
      </p:sp>
      <p:sp>
        <p:nvSpPr>
          <p:cNvPr id="69" name="角丸四角形吹き出し 68">
            <a:extLst>
              <a:ext uri="{FF2B5EF4-FFF2-40B4-BE49-F238E27FC236}">
                <a16:creationId xmlns:a16="http://schemas.microsoft.com/office/drawing/2014/main" id="{4F090C54-0BC5-F8D5-A958-4166147725C7}"/>
              </a:ext>
            </a:extLst>
          </p:cNvPr>
          <p:cNvSpPr/>
          <p:nvPr/>
        </p:nvSpPr>
        <p:spPr>
          <a:xfrm>
            <a:off x="3343386" y="6400492"/>
            <a:ext cx="1217184" cy="247315"/>
          </a:xfrm>
          <a:prstGeom prst="wedgeRoundRectCallout">
            <a:avLst>
              <a:gd name="adj1" fmla="val -31203"/>
              <a:gd name="adj2" fmla="val -89892"/>
              <a:gd name="adj3" fmla="val 16667"/>
            </a:avLst>
          </a:prstGeom>
          <a:solidFill>
            <a:srgbClr val="FFF2CC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800" dirty="0" smtClean="0">
                <a:solidFill>
                  <a:srgbClr val="C00000"/>
                </a:solidFill>
              </a:rPr>
              <a:t>Burden of inquiry and reply for applicants</a:t>
            </a:r>
            <a:endParaRPr lang="en-US" altLang="ja-JP" sz="800" dirty="0">
              <a:solidFill>
                <a:srgbClr val="C00000"/>
              </a:solidFill>
            </a:endParaRPr>
          </a:p>
        </p:txBody>
      </p:sp>
      <p:pic>
        <p:nvPicPr>
          <p:cNvPr id="114" name="グラフィックス 108" descr="オフィス ワーカー (男性) 単色塗りつぶし">
            <a:extLst>
              <a:ext uri="{FF2B5EF4-FFF2-40B4-BE49-F238E27FC236}">
                <a16:creationId xmlns:a16="http://schemas.microsoft.com/office/drawing/2014/main" id="{EA8B6A88-1073-3932-E5B7-ED7267E6E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87685" y="4509326"/>
            <a:ext cx="224996" cy="223209"/>
          </a:xfrm>
          <a:prstGeom prst="rect">
            <a:avLst/>
          </a:prstGeom>
        </p:spPr>
      </p:pic>
      <p:pic>
        <p:nvPicPr>
          <p:cNvPr id="115" name="グラフィックス 103" descr="男性のプロフィール 単色塗りつぶし">
            <a:extLst>
              <a:ext uri="{FF2B5EF4-FFF2-40B4-BE49-F238E27FC236}">
                <a16:creationId xmlns:a16="http://schemas.microsoft.com/office/drawing/2014/main" id="{30641BBC-8680-F742-E402-85EBC79220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19774" y="4509326"/>
            <a:ext cx="223441" cy="223987"/>
          </a:xfrm>
          <a:prstGeom prst="rect">
            <a:avLst/>
          </a:prstGeom>
        </p:spPr>
      </p:pic>
      <p:pic>
        <p:nvPicPr>
          <p:cNvPr id="116" name="グラフィックス 108" descr="オフィス ワーカー (男性) 単色塗りつぶし">
            <a:extLst>
              <a:ext uri="{FF2B5EF4-FFF2-40B4-BE49-F238E27FC236}">
                <a16:creationId xmlns:a16="http://schemas.microsoft.com/office/drawing/2014/main" id="{AED4364F-8DB8-16F4-5FE6-CED160BDF0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41343" y="4509326"/>
            <a:ext cx="224996" cy="223209"/>
          </a:xfrm>
          <a:prstGeom prst="rect">
            <a:avLst/>
          </a:prstGeom>
        </p:spPr>
      </p:pic>
      <p:sp>
        <p:nvSpPr>
          <p:cNvPr id="7" name="角丸四角形吹き出し 38">
            <a:extLst>
              <a:ext uri="{FF2B5EF4-FFF2-40B4-BE49-F238E27FC236}">
                <a16:creationId xmlns:a16="http://schemas.microsoft.com/office/drawing/2014/main" id="{A3874C0F-19E5-5DBE-D7DF-581CBDB06506}"/>
              </a:ext>
            </a:extLst>
          </p:cNvPr>
          <p:cNvSpPr/>
          <p:nvPr/>
        </p:nvSpPr>
        <p:spPr>
          <a:xfrm>
            <a:off x="19392" y="4115695"/>
            <a:ext cx="880795" cy="408123"/>
          </a:xfrm>
          <a:prstGeom prst="wedgeRoundRectCallout">
            <a:avLst>
              <a:gd name="adj1" fmla="val 12066"/>
              <a:gd name="adj2" fmla="val 73507"/>
              <a:gd name="adj3" fmla="val 16667"/>
            </a:avLst>
          </a:prstGeom>
          <a:solidFill>
            <a:srgbClr val="FFF2CC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700" dirty="0" smtClean="0">
                <a:solidFill>
                  <a:srgbClr val="C00000"/>
                </a:solidFill>
              </a:rPr>
              <a:t>Requires identification verification for issuing</a:t>
            </a:r>
            <a:endParaRPr kumimoji="1" lang="ja-JP" altLang="en-US" sz="700" dirty="0">
              <a:solidFill>
                <a:srgbClr val="C00000"/>
              </a:solidFill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999FA4FD-AD0E-418D-AF5E-CF4096864A5F}"/>
              </a:ext>
            </a:extLst>
          </p:cNvPr>
          <p:cNvSpPr txBox="1"/>
          <p:nvPr/>
        </p:nvSpPr>
        <p:spPr>
          <a:xfrm>
            <a:off x="8068733" y="5837847"/>
            <a:ext cx="0" cy="0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l" defTabSz="288000"/>
            <a:endParaRPr kumimoji="1" lang="ja-JP" altLang="en-US">
              <a:latin typeface="+mn-ea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12A78A36-9FD1-45C9-BAB9-253ADB483480}"/>
              </a:ext>
            </a:extLst>
          </p:cNvPr>
          <p:cNvSpPr txBox="1"/>
          <p:nvPr/>
        </p:nvSpPr>
        <p:spPr>
          <a:xfrm>
            <a:off x="8078164" y="4409992"/>
            <a:ext cx="112163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>
                <a:solidFill>
                  <a:srgbClr val="ED7D31"/>
                </a:solidFill>
                <a:latin typeface="+mn-ea"/>
              </a:rPr>
              <a:t>9</a:t>
            </a: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. </a:t>
            </a:r>
            <a:r>
              <a:rPr kumimoji="0" lang="en-US" altLang="ja-JP" sz="600" b="1" kern="0" dirty="0" smtClean="0">
                <a:solidFill>
                  <a:srgbClr val="ED7D31"/>
                </a:solidFill>
                <a:latin typeface="+mn-ea"/>
              </a:rPr>
              <a:t>Verify all </a:t>
            </a:r>
            <a:r>
              <a:rPr kumimoji="0" lang="en-US" altLang="ja-JP" sz="6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VC contents</a:t>
            </a:r>
            <a:endParaRPr kumimoji="0" lang="ja-JP" altLang="en-US" sz="600" b="1" i="0" u="none" strike="noStrike" kern="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84948F63-98DF-4712-A474-130F21F6F089}"/>
              </a:ext>
            </a:extLst>
          </p:cNvPr>
          <p:cNvSpPr txBox="1"/>
          <p:nvPr/>
        </p:nvSpPr>
        <p:spPr>
          <a:xfrm>
            <a:off x="5419894" y="5930963"/>
            <a:ext cx="11997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>
                <a:solidFill>
                  <a:srgbClr val="70AD47"/>
                </a:solidFill>
                <a:latin typeface="+mn-ea"/>
              </a:rPr>
              <a:t>3.VC </a:t>
            </a:r>
            <a:r>
              <a:rPr kumimoji="0" lang="en-US" altLang="ja-JP" sz="600" b="1" kern="0" dirty="0" smtClean="0">
                <a:solidFill>
                  <a:srgbClr val="70AD47"/>
                </a:solidFill>
                <a:latin typeface="+mn-ea"/>
              </a:rPr>
              <a:t>status</a:t>
            </a:r>
            <a:r>
              <a:rPr kumimoji="0" lang="ja-JP" altLang="en-US" sz="600" b="1" kern="0" dirty="0">
                <a:solidFill>
                  <a:srgbClr val="70AD47"/>
                </a:solidFill>
                <a:latin typeface="+mn-ea"/>
              </a:rPr>
              <a:t> </a:t>
            </a:r>
            <a:r>
              <a:rPr kumimoji="0" lang="en-US" altLang="ja-JP" sz="600" b="1" kern="0" dirty="0" smtClean="0">
                <a:solidFill>
                  <a:srgbClr val="70AD47"/>
                </a:solidFill>
                <a:latin typeface="+mn-ea"/>
              </a:rPr>
              <a:t>management</a:t>
            </a:r>
            <a:r>
              <a:rPr lang="en-US" altLang="ja-JP" sz="600" b="1" kern="0" dirty="0">
                <a:latin typeface="+mn-ea"/>
              </a:rPr>
              <a:t/>
            </a:r>
            <a:br>
              <a:rPr lang="en-US" altLang="ja-JP" sz="600" b="1" kern="0" dirty="0">
                <a:latin typeface="+mn-ea"/>
              </a:rPr>
            </a:br>
            <a:r>
              <a:rPr kumimoji="0" lang="en-US" altLang="ja-JP" sz="600" b="1" kern="0" dirty="0" smtClean="0">
                <a:solidFill>
                  <a:srgbClr val="70AD47"/>
                </a:solidFill>
                <a:latin typeface="+mn-ea"/>
              </a:rPr>
              <a:t>Smart Contract registration</a:t>
            </a:r>
            <a:endParaRPr kumimoji="0" lang="ja-JP" altLang="en-US" sz="6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25" name="角丸四角形 74">
            <a:extLst>
              <a:ext uri="{FF2B5EF4-FFF2-40B4-BE49-F238E27FC236}">
                <a16:creationId xmlns:a16="http://schemas.microsoft.com/office/drawing/2014/main" id="{384263BB-7C36-4DAF-AE38-E28B519CD88E}"/>
              </a:ext>
            </a:extLst>
          </p:cNvPr>
          <p:cNvSpPr/>
          <p:nvPr/>
        </p:nvSpPr>
        <p:spPr>
          <a:xfrm>
            <a:off x="5172060" y="4933478"/>
            <a:ext cx="773478" cy="1002571"/>
          </a:xfrm>
          <a:prstGeom prst="roundRect">
            <a:avLst/>
          </a:prstGeom>
          <a:noFill/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00" i="0" u="none" strike="noStrike" kern="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3B500A12-BACA-49C4-9EA1-B8D1CA58253A}"/>
              </a:ext>
            </a:extLst>
          </p:cNvPr>
          <p:cNvSpPr txBox="1"/>
          <p:nvPr/>
        </p:nvSpPr>
        <p:spPr>
          <a:xfrm>
            <a:off x="5082833" y="4993639"/>
            <a:ext cx="941283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　　　</a:t>
            </a:r>
            <a:r>
              <a:rPr kumimoji="0" lang="en-US" altLang="ja-JP" sz="1000" b="1" kern="0" dirty="0" smtClean="0">
                <a:solidFill>
                  <a:srgbClr val="70AD47"/>
                </a:solidFill>
                <a:latin typeface="+mn-ea"/>
              </a:rPr>
              <a:t>Verifier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4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  <a:p>
            <a:pPr lvl="0" algn="ctr" defTabSz="457200">
              <a:defRPr/>
            </a:pPr>
            <a:r>
              <a:rPr kumimoji="0" lang="en-US" altLang="ja-JP" sz="800" b="1" kern="0" dirty="0">
                <a:solidFill>
                  <a:srgbClr val="70AD47"/>
                </a:solidFill>
                <a:latin typeface="+mn-ea"/>
              </a:rPr>
              <a:t>Certificate </a:t>
            </a:r>
            <a:endParaRPr kumimoji="0" lang="en-US" altLang="ja-JP" sz="800" b="1" kern="0" dirty="0" smtClean="0">
              <a:solidFill>
                <a:srgbClr val="70AD47"/>
              </a:solidFill>
              <a:latin typeface="+mn-ea"/>
            </a:endParaRPr>
          </a:p>
          <a:p>
            <a:pPr lvl="0" algn="ctr" defTabSz="457200">
              <a:defRPr/>
            </a:pPr>
            <a:r>
              <a:rPr kumimoji="0" lang="en-US" altLang="ja-JP" sz="800" b="1" kern="0" dirty="0" smtClean="0">
                <a:solidFill>
                  <a:srgbClr val="70AD47"/>
                </a:solidFill>
                <a:latin typeface="+mn-ea"/>
              </a:rPr>
              <a:t>issuing </a:t>
            </a:r>
          </a:p>
          <a:p>
            <a:pPr lvl="0" algn="ctr" defTabSz="457200">
              <a:defRPr/>
            </a:pPr>
            <a:r>
              <a:rPr kumimoji="0" lang="en-US" altLang="ja-JP" sz="800" b="1" kern="0" dirty="0" smtClean="0">
                <a:solidFill>
                  <a:srgbClr val="70AD47"/>
                </a:solidFill>
                <a:latin typeface="+mn-ea"/>
              </a:rPr>
              <a:t>authority</a:t>
            </a:r>
            <a:endParaRPr kumimoji="0" lang="en-US" altLang="ja-JP" sz="800" b="1" kern="0" dirty="0">
              <a:solidFill>
                <a:srgbClr val="70AD47"/>
              </a:solidFill>
              <a:latin typeface="+mn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4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（</a:t>
            </a:r>
            <a:r>
              <a: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Issuer</a:t>
            </a: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）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39D449DF-0199-44A4-B70A-8066598F1602}"/>
              </a:ext>
            </a:extLst>
          </p:cNvPr>
          <p:cNvSpPr txBox="1"/>
          <p:nvPr/>
        </p:nvSpPr>
        <p:spPr>
          <a:xfrm>
            <a:off x="6770907" y="4983559"/>
            <a:ext cx="841897" cy="877163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　</a:t>
            </a:r>
            <a:r>
              <a:rPr kumimoji="0" lang="en-US" altLang="ja-JP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Applicant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4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SMEs</a:t>
            </a: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  <a:p>
            <a:pPr lvl="0" algn="ctr" defTabSz="457200">
              <a:defRPr/>
            </a:pPr>
            <a:r>
              <a:rPr kumimoji="0" lang="en-US" altLang="ja-JP" sz="800" b="1" kern="0" dirty="0">
                <a:solidFill>
                  <a:srgbClr val="4472C4"/>
                </a:solidFill>
                <a:latin typeface="+mn-ea"/>
              </a:rPr>
              <a:t>sole </a:t>
            </a:r>
            <a:endParaRPr kumimoji="0" lang="en-US" altLang="ja-JP" sz="800" b="1" kern="0" dirty="0" smtClean="0">
              <a:solidFill>
                <a:srgbClr val="4472C4"/>
              </a:solidFill>
              <a:latin typeface="+mn-ea"/>
            </a:endParaRPr>
          </a:p>
          <a:p>
            <a:pPr lvl="0" algn="ctr" defTabSz="457200">
              <a:defRPr/>
            </a:pPr>
            <a:r>
              <a:rPr kumimoji="0" lang="en-US" altLang="ja-JP" sz="800" b="1" kern="0" dirty="0" smtClean="0">
                <a:solidFill>
                  <a:srgbClr val="4472C4"/>
                </a:solidFill>
                <a:latin typeface="+mn-ea"/>
              </a:rPr>
              <a:t>proprietors</a:t>
            </a:r>
            <a:endParaRPr kumimoji="0" lang="en-US" altLang="ja-JP" sz="800" b="1" kern="0" dirty="0">
              <a:solidFill>
                <a:srgbClr val="4472C4"/>
              </a:solidFill>
              <a:latin typeface="+mn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4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（</a:t>
            </a:r>
            <a:r>
              <a: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Holder</a:t>
            </a: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）</a:t>
            </a:r>
          </a:p>
        </p:txBody>
      </p:sp>
      <p:sp>
        <p:nvSpPr>
          <p:cNvPr id="128" name="角丸四角形 79">
            <a:extLst>
              <a:ext uri="{FF2B5EF4-FFF2-40B4-BE49-F238E27FC236}">
                <a16:creationId xmlns:a16="http://schemas.microsoft.com/office/drawing/2014/main" id="{EBAF4B7D-6A51-4295-BA53-862134F3BDAD}"/>
              </a:ext>
            </a:extLst>
          </p:cNvPr>
          <p:cNvSpPr/>
          <p:nvPr/>
        </p:nvSpPr>
        <p:spPr>
          <a:xfrm>
            <a:off x="6766488" y="4933479"/>
            <a:ext cx="773478" cy="1002575"/>
          </a:xfrm>
          <a:prstGeom prst="roundRect">
            <a:avLst/>
          </a:prstGeom>
          <a:noFill/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00" i="0" u="none" strike="noStrike" kern="0" cap="none" spc="-15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031F3BBC-4D9F-4F30-8120-CD6A6C80D118}"/>
              </a:ext>
            </a:extLst>
          </p:cNvPr>
          <p:cNvSpPr txBox="1"/>
          <p:nvPr/>
        </p:nvSpPr>
        <p:spPr>
          <a:xfrm>
            <a:off x="8568149" y="5172158"/>
            <a:ext cx="931666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ja-JP" altLang="en-US" sz="1000" b="1" dirty="0">
                <a:solidFill>
                  <a:srgbClr val="ED7D31"/>
                </a:solidFill>
                <a:latin typeface="+mn-ea"/>
              </a:rPr>
              <a:t>　</a:t>
            </a:r>
            <a:r>
              <a:rPr lang="en-US" altLang="ja-JP" sz="800" b="1" dirty="0">
                <a:solidFill>
                  <a:srgbClr val="ED7D31"/>
                </a:solidFill>
                <a:latin typeface="+mn-ea"/>
              </a:rPr>
              <a:t>Application </a:t>
            </a:r>
            <a:endParaRPr lang="en-US" altLang="ja-JP" sz="800" b="1" dirty="0" smtClean="0">
              <a:solidFill>
                <a:srgbClr val="ED7D31"/>
              </a:solidFill>
              <a:latin typeface="+mn-ea"/>
            </a:endParaRPr>
          </a:p>
          <a:p>
            <a:pPr algn="ctr" defTabSz="457200"/>
            <a:r>
              <a:rPr lang="en-US" altLang="ja-JP" sz="800" b="1" dirty="0" smtClean="0">
                <a:solidFill>
                  <a:srgbClr val="ED7D31"/>
                </a:solidFill>
                <a:latin typeface="+mn-ea"/>
              </a:rPr>
              <a:t>recipient</a:t>
            </a:r>
            <a:endParaRPr lang="en-US" altLang="ja-JP" sz="200" b="1" dirty="0">
              <a:solidFill>
                <a:srgbClr val="ED7D31"/>
              </a:solidFill>
              <a:latin typeface="+mn-ea"/>
            </a:endParaRPr>
          </a:p>
          <a:p>
            <a:pPr algn="ctr" defTabSz="457200"/>
            <a:r>
              <a:rPr lang="ja-JP" altLang="en-US" sz="700" b="1" dirty="0" smtClean="0">
                <a:solidFill>
                  <a:srgbClr val="ED7D31"/>
                </a:solidFill>
                <a:latin typeface="+mn-ea"/>
              </a:rPr>
              <a:t>（</a:t>
            </a:r>
            <a:r>
              <a:rPr lang="en-US" altLang="ja-JP" sz="700" b="1" dirty="0" smtClean="0">
                <a:solidFill>
                  <a:srgbClr val="ED7D31"/>
                </a:solidFill>
                <a:latin typeface="+mn-ea"/>
              </a:rPr>
              <a:t>Subsidy/</a:t>
            </a:r>
          </a:p>
          <a:p>
            <a:pPr algn="ctr" defTabSz="457200"/>
            <a:r>
              <a:rPr lang="en-US" altLang="ja-JP" sz="700" b="1" dirty="0" smtClean="0">
                <a:solidFill>
                  <a:srgbClr val="ED7D31"/>
                </a:solidFill>
                <a:latin typeface="+mn-ea"/>
              </a:rPr>
              <a:t>Benefits </a:t>
            </a:r>
          </a:p>
          <a:p>
            <a:pPr algn="ctr" defTabSz="457200"/>
            <a:r>
              <a:rPr lang="en-US" altLang="ja-JP" sz="700" b="1" dirty="0" smtClean="0">
                <a:solidFill>
                  <a:srgbClr val="ED7D31"/>
                </a:solidFill>
                <a:latin typeface="+mn-ea"/>
              </a:rPr>
              <a:t>Office Verifier</a:t>
            </a:r>
            <a:r>
              <a:rPr lang="ja-JP" altLang="en-US" sz="700" b="1" dirty="0" smtClean="0">
                <a:solidFill>
                  <a:srgbClr val="ED7D31"/>
                </a:solidFill>
                <a:latin typeface="+mn-ea"/>
              </a:rPr>
              <a:t>）</a:t>
            </a:r>
            <a:endParaRPr lang="ja-JP" altLang="en-US" sz="700" b="1" dirty="0">
              <a:solidFill>
                <a:srgbClr val="ED7D31"/>
              </a:solidFill>
              <a:latin typeface="+mn-ea"/>
            </a:endParaRPr>
          </a:p>
        </p:txBody>
      </p:sp>
      <p:sp>
        <p:nvSpPr>
          <p:cNvPr id="130" name="角丸四角形 82">
            <a:extLst>
              <a:ext uri="{FF2B5EF4-FFF2-40B4-BE49-F238E27FC236}">
                <a16:creationId xmlns:a16="http://schemas.microsoft.com/office/drawing/2014/main" id="{37CD0601-BD37-4236-A25D-A4620D889C5F}"/>
              </a:ext>
            </a:extLst>
          </p:cNvPr>
          <p:cNvSpPr/>
          <p:nvPr/>
        </p:nvSpPr>
        <p:spPr>
          <a:xfrm>
            <a:off x="8626746" y="4932440"/>
            <a:ext cx="795772" cy="1002575"/>
          </a:xfrm>
          <a:prstGeom prst="roundRect">
            <a:avLst/>
          </a:prstGeom>
          <a:noFill/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31" name="直線矢印コネクタ 130">
            <a:extLst>
              <a:ext uri="{FF2B5EF4-FFF2-40B4-BE49-F238E27FC236}">
                <a16:creationId xmlns:a16="http://schemas.microsoft.com/office/drawing/2014/main" id="{B4C1CCD6-BF55-4299-9A16-5ADDCDEA5762}"/>
              </a:ext>
            </a:extLst>
          </p:cNvPr>
          <p:cNvCxnSpPr>
            <a:cxnSpLocks/>
          </p:cNvCxnSpPr>
          <p:nvPr/>
        </p:nvCxnSpPr>
        <p:spPr>
          <a:xfrm flipH="1">
            <a:off x="5989662" y="5364386"/>
            <a:ext cx="712673" cy="0"/>
          </a:xfrm>
          <a:prstGeom prst="straightConnector1">
            <a:avLst/>
          </a:prstGeom>
          <a:ln w="15875">
            <a:solidFill>
              <a:srgbClr val="4472C4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A6FADF6F-BBBA-4FC1-8409-17864310196D}"/>
              </a:ext>
            </a:extLst>
          </p:cNvPr>
          <p:cNvSpPr txBox="1"/>
          <p:nvPr/>
        </p:nvSpPr>
        <p:spPr>
          <a:xfrm>
            <a:off x="5896573" y="5107492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2.VC(a) </a:t>
            </a:r>
            <a:r>
              <a:rPr kumimoji="0" lang="en-US" altLang="ja-JP" sz="600" b="1" kern="0" dirty="0" smtClean="0">
                <a:solidFill>
                  <a:srgbClr val="4472C4"/>
                </a:solidFill>
                <a:latin typeface="+mn-ea"/>
              </a:rPr>
              <a:t>Issuance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 smtClean="0">
                <a:solidFill>
                  <a:srgbClr val="4472C4"/>
                </a:solidFill>
                <a:latin typeface="+mn-ea"/>
              </a:rPr>
              <a:t>request</a:t>
            </a:r>
            <a:endParaRPr kumimoji="0" lang="ja-JP" altLang="en-US" sz="5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33" name="直線矢印コネクタ 132">
            <a:extLst>
              <a:ext uri="{FF2B5EF4-FFF2-40B4-BE49-F238E27FC236}">
                <a16:creationId xmlns:a16="http://schemas.microsoft.com/office/drawing/2014/main" id="{EE221914-8E21-46A3-9366-18BB7CC65DE5}"/>
              </a:ext>
            </a:extLst>
          </p:cNvPr>
          <p:cNvCxnSpPr>
            <a:cxnSpLocks/>
          </p:cNvCxnSpPr>
          <p:nvPr/>
        </p:nvCxnSpPr>
        <p:spPr>
          <a:xfrm>
            <a:off x="6017214" y="5516048"/>
            <a:ext cx="711746" cy="0"/>
          </a:xfrm>
          <a:prstGeom prst="straightConnector1">
            <a:avLst/>
          </a:prstGeom>
          <a:ln w="15875">
            <a:solidFill>
              <a:srgbClr val="70AD4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角丸四角形 86">
            <a:extLst>
              <a:ext uri="{FF2B5EF4-FFF2-40B4-BE49-F238E27FC236}">
                <a16:creationId xmlns:a16="http://schemas.microsoft.com/office/drawing/2014/main" id="{71DD26BE-4C7E-47A9-8A9E-F1430621C560}"/>
              </a:ext>
            </a:extLst>
          </p:cNvPr>
          <p:cNvSpPr/>
          <p:nvPr/>
        </p:nvSpPr>
        <p:spPr>
          <a:xfrm>
            <a:off x="5092206" y="6271063"/>
            <a:ext cx="4314468" cy="341652"/>
          </a:xfrm>
          <a:prstGeom prst="roundRect">
            <a:avLst/>
          </a:prstGeom>
          <a:solidFill>
            <a:srgbClr val="BED7EE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1" i="0" u="none" strike="noStrike" kern="0" cap="none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35" name="円柱 134">
            <a:extLst>
              <a:ext uri="{FF2B5EF4-FFF2-40B4-BE49-F238E27FC236}">
                <a16:creationId xmlns:a16="http://schemas.microsoft.com/office/drawing/2014/main" id="{46CA5C77-AE7A-473F-B17E-2409F5132E20}"/>
              </a:ext>
            </a:extLst>
          </p:cNvPr>
          <p:cNvSpPr/>
          <p:nvPr/>
        </p:nvSpPr>
        <p:spPr>
          <a:xfrm>
            <a:off x="6502197" y="4235744"/>
            <a:ext cx="1414725" cy="425349"/>
          </a:xfrm>
          <a:prstGeom prst="can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900" dirty="0" smtClean="0">
                <a:solidFill>
                  <a:schemeClr val="accent3">
                    <a:lumMod val="75000"/>
                  </a:schemeClr>
                </a:solidFill>
                <a:latin typeface="+mn-ea"/>
              </a:rPr>
              <a:t>Local Storage</a:t>
            </a:r>
            <a:endParaRPr kumimoji="1" lang="ja-JP" altLang="en-US" sz="1000" dirty="0">
              <a:solidFill>
                <a:schemeClr val="accent3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FB2E16C9-3395-439F-9319-392B67356EF5}"/>
              </a:ext>
            </a:extLst>
          </p:cNvPr>
          <p:cNvSpPr txBox="1"/>
          <p:nvPr/>
        </p:nvSpPr>
        <p:spPr>
          <a:xfrm>
            <a:off x="5900439" y="5522616"/>
            <a:ext cx="8739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>
                <a:solidFill>
                  <a:srgbClr val="70AD47"/>
                </a:solidFill>
                <a:latin typeface="+mn-ea"/>
              </a:rPr>
              <a:t>4</a:t>
            </a: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.VC(a) </a:t>
            </a:r>
            <a:r>
              <a:rPr kumimoji="0" lang="en-US" altLang="ja-JP" sz="600" b="1" kern="0" dirty="0" smtClean="0">
                <a:solidFill>
                  <a:srgbClr val="70AD47"/>
                </a:solidFill>
                <a:latin typeface="+mn-ea"/>
              </a:rPr>
              <a:t>issuance</a:t>
            </a:r>
            <a:endParaRPr kumimoji="0" lang="ja-JP" altLang="en-US" sz="5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37" name="1 つの角を切り取った四角形 89">
            <a:extLst>
              <a:ext uri="{FF2B5EF4-FFF2-40B4-BE49-F238E27FC236}">
                <a16:creationId xmlns:a16="http://schemas.microsoft.com/office/drawing/2014/main" id="{1B9D7615-4468-4C0F-B376-81099E5CFAC8}"/>
              </a:ext>
            </a:extLst>
          </p:cNvPr>
          <p:cNvSpPr/>
          <p:nvPr/>
        </p:nvSpPr>
        <p:spPr>
          <a:xfrm>
            <a:off x="6314885" y="5701793"/>
            <a:ext cx="412795" cy="124041"/>
          </a:xfrm>
          <a:prstGeom prst="snip1Rect">
            <a:avLst>
              <a:gd name="adj" fmla="val 40558"/>
            </a:avLst>
          </a:prstGeom>
          <a:solidFill>
            <a:srgbClr val="70AD47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+mn-ea"/>
              </a:rPr>
              <a:t>VC(a)</a:t>
            </a:r>
            <a:endParaRPr kumimoji="1" lang="ja-JP" altLang="en-US" sz="7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E646B618-B986-42B0-ACD1-9537E4351911}"/>
              </a:ext>
            </a:extLst>
          </p:cNvPr>
          <p:cNvSpPr txBox="1"/>
          <p:nvPr/>
        </p:nvSpPr>
        <p:spPr>
          <a:xfrm>
            <a:off x="6373087" y="6309228"/>
            <a:ext cx="19866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eiryo UI" panose="020B0604030504040204" pitchFamily="50" charset="-128"/>
              </a:rPr>
              <a:t>Blockchain</a:t>
            </a:r>
            <a:endParaRPr kumimoji="0" lang="en-US" altLang="ja-JP" sz="1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eiryo UI" panose="020B0604030504040204" pitchFamily="50" charset="-128"/>
            </a:endParaRPr>
          </a:p>
        </p:txBody>
      </p:sp>
      <p:pic>
        <p:nvPicPr>
          <p:cNvPr id="139" name="図 138">
            <a:extLst>
              <a:ext uri="{FF2B5EF4-FFF2-40B4-BE49-F238E27FC236}">
                <a16:creationId xmlns:a16="http://schemas.microsoft.com/office/drawing/2014/main" id="{31106580-D33A-4373-B5A1-3DD41FD8867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772" y="6291976"/>
            <a:ext cx="437896" cy="320739"/>
          </a:xfrm>
          <a:prstGeom prst="rect">
            <a:avLst/>
          </a:prstGeom>
        </p:spPr>
      </p:pic>
      <p:cxnSp>
        <p:nvCxnSpPr>
          <p:cNvPr id="140" name="直線矢印コネクタ 139">
            <a:extLst>
              <a:ext uri="{FF2B5EF4-FFF2-40B4-BE49-F238E27FC236}">
                <a16:creationId xmlns:a16="http://schemas.microsoft.com/office/drawing/2014/main" id="{BA5D6F89-AE0E-476F-B992-8913D9983D56}"/>
              </a:ext>
            </a:extLst>
          </p:cNvPr>
          <p:cNvCxnSpPr>
            <a:cxnSpLocks/>
          </p:cNvCxnSpPr>
          <p:nvPr/>
        </p:nvCxnSpPr>
        <p:spPr>
          <a:xfrm>
            <a:off x="5431646" y="5951011"/>
            <a:ext cx="0" cy="313941"/>
          </a:xfrm>
          <a:prstGeom prst="straightConnector1">
            <a:avLst/>
          </a:prstGeom>
          <a:ln w="15875">
            <a:solidFill>
              <a:srgbClr val="70AD4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BD690D69-09EF-4BA0-81CC-9E3A0D3623FE}"/>
              </a:ext>
            </a:extLst>
          </p:cNvPr>
          <p:cNvSpPr txBox="1"/>
          <p:nvPr/>
        </p:nvSpPr>
        <p:spPr>
          <a:xfrm>
            <a:off x="5613156" y="4185741"/>
            <a:ext cx="84559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>
                <a:solidFill>
                  <a:srgbClr val="70AD47"/>
                </a:solidFill>
                <a:latin typeface="+mn-ea"/>
              </a:rPr>
              <a:t>1</a:t>
            </a: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. </a:t>
            </a:r>
            <a:r>
              <a:rPr kumimoji="0" lang="en-US" altLang="ja-JP" sz="600" b="1" kern="0" dirty="0" smtClean="0">
                <a:solidFill>
                  <a:srgbClr val="70AD47"/>
                </a:solidFill>
                <a:latin typeface="+mn-ea"/>
              </a:rPr>
              <a:t>Corporate DID Issuance</a:t>
            </a:r>
            <a:endParaRPr kumimoji="0" lang="en-US" altLang="ja-JP" sz="6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1B8CB64F-29EC-4B1E-97F2-807982D0BE57}"/>
              </a:ext>
            </a:extLst>
          </p:cNvPr>
          <p:cNvSpPr txBox="1"/>
          <p:nvPr/>
        </p:nvSpPr>
        <p:spPr>
          <a:xfrm>
            <a:off x="7518519" y="4623496"/>
            <a:ext cx="103676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altLang="ja-JP" sz="600" b="1" kern="0" dirty="0" smtClean="0">
                <a:solidFill>
                  <a:srgbClr val="4472C4"/>
                </a:solidFill>
                <a:latin typeface="+mn-ea"/>
              </a:rPr>
              <a:t>1.Corporate DID Issuance</a:t>
            </a:r>
            <a:endParaRPr kumimoji="0" lang="en-US" altLang="ja-JP" sz="600" b="1" kern="0" dirty="0">
              <a:solidFill>
                <a:srgbClr val="4472C4"/>
              </a:solidFill>
              <a:latin typeface="+mn-ea"/>
            </a:endParaRPr>
          </a:p>
          <a:p>
            <a:pPr>
              <a:defRPr/>
            </a:pPr>
            <a:r>
              <a:rPr lang="en-US" altLang="ja-JP" sz="600" b="1" kern="0" dirty="0">
                <a:solidFill>
                  <a:srgbClr val="4472C4"/>
                </a:solidFill>
                <a:latin typeface="+mn-ea"/>
              </a:rPr>
              <a:t>2.VC(a</a:t>
            </a:r>
            <a:r>
              <a:rPr lang="en-US" altLang="ja-JP" sz="600" b="1" kern="0" dirty="0" smtClean="0">
                <a:solidFill>
                  <a:srgbClr val="4472C4"/>
                </a:solidFill>
                <a:latin typeface="+mn-ea"/>
              </a:rPr>
              <a:t>) issuance request</a:t>
            </a:r>
            <a:endParaRPr kumimoji="0" lang="en-US" altLang="ja-JP" sz="600" b="1" kern="0" dirty="0">
              <a:solidFill>
                <a:srgbClr val="4472C4"/>
              </a:solidFill>
              <a:latin typeface="+mn-ea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>
                <a:solidFill>
                  <a:srgbClr val="4472C4"/>
                </a:solidFill>
                <a:latin typeface="+mn-ea"/>
              </a:rPr>
              <a:t>5</a:t>
            </a: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.VC(a) </a:t>
            </a:r>
            <a:r>
              <a:rPr kumimoji="0" lang="en-US" altLang="ja-JP" sz="600" b="1" kern="0" dirty="0" smtClean="0">
                <a:solidFill>
                  <a:srgbClr val="4472C4"/>
                </a:solidFill>
                <a:latin typeface="+mn-ea"/>
              </a:rPr>
              <a:t>registration</a:t>
            </a:r>
            <a:r>
              <a:rPr lang="en-US" altLang="ja-JP" sz="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/>
            </a:r>
            <a:br>
              <a:rPr lang="en-US" altLang="ja-JP" sz="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</a:br>
            <a:r>
              <a:rPr kumimoji="0" lang="en-US" altLang="ja-JP" sz="600" b="1" kern="0" dirty="0">
                <a:solidFill>
                  <a:srgbClr val="4472C4"/>
                </a:solidFill>
                <a:latin typeface="+mn-ea"/>
              </a:rPr>
              <a:t>6</a:t>
            </a: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n-ea"/>
              </a:rPr>
              <a:t>.VC(b) </a:t>
            </a:r>
            <a:r>
              <a:rPr kumimoji="0" lang="en-US" altLang="ja-JP" sz="600" b="1" kern="0" dirty="0" smtClean="0">
                <a:solidFill>
                  <a:srgbClr val="4472C4"/>
                </a:solidFill>
                <a:latin typeface="+mn-ea"/>
              </a:rPr>
              <a:t>registration</a:t>
            </a:r>
            <a:endParaRPr kumimoji="0" lang="ja-JP" altLang="en-US" sz="600" b="1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  <a:p>
            <a:pPr>
              <a:defRPr/>
            </a:pPr>
            <a:r>
              <a:rPr lang="ja-JP" altLang="en-US" sz="600" b="1" kern="0" dirty="0" smtClean="0">
                <a:solidFill>
                  <a:srgbClr val="4472C4"/>
                </a:solidFill>
                <a:latin typeface="+mn-ea"/>
              </a:rPr>
              <a:t>7.VP </a:t>
            </a:r>
            <a:r>
              <a:rPr lang="en-US" altLang="ja-JP" sz="600" b="1" kern="0" dirty="0" smtClean="0">
                <a:solidFill>
                  <a:srgbClr val="4472C4"/>
                </a:solidFill>
                <a:latin typeface="+mn-ea"/>
              </a:rPr>
              <a:t>subsidy application </a:t>
            </a:r>
            <a:endParaRPr lang="ja-JP" altLang="en-US" sz="600" b="1" kern="0" dirty="0">
              <a:solidFill>
                <a:srgbClr val="4472C4"/>
              </a:solidFill>
              <a:latin typeface="+mn-ea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E0CDA0A1-D53D-4002-847B-71A1D725F252}"/>
              </a:ext>
            </a:extLst>
          </p:cNvPr>
          <p:cNvSpPr txBox="1"/>
          <p:nvPr/>
        </p:nvSpPr>
        <p:spPr>
          <a:xfrm>
            <a:off x="8247830" y="5920137"/>
            <a:ext cx="1121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>
                <a:solidFill>
                  <a:srgbClr val="ED7D31"/>
                </a:solidFill>
                <a:latin typeface="+mn-ea"/>
              </a:rPr>
              <a:t>10</a:t>
            </a: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. </a:t>
            </a:r>
            <a:r>
              <a:rPr kumimoji="0" lang="en-US" altLang="ja-JP" sz="6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All the VC </a:t>
            </a:r>
            <a:r>
              <a:rPr kumimoji="0" lang="en-US" altLang="ja-JP" sz="600" b="1" kern="0" dirty="0" smtClean="0">
                <a:solidFill>
                  <a:srgbClr val="ED7D31"/>
                </a:solidFill>
                <a:latin typeface="+mn-ea"/>
              </a:rPr>
              <a:t>Status management</a:t>
            </a:r>
            <a:r>
              <a:rPr lang="ja-JP" altLang="en-US" sz="600" b="1" kern="0" dirty="0">
                <a:latin typeface="+mn-ea"/>
              </a:rPr>
              <a:t>　</a:t>
            </a:r>
            <a:r>
              <a:rPr kumimoji="0" lang="en-US" altLang="ja-JP" sz="600" b="1" kern="0" dirty="0" smtClean="0">
                <a:solidFill>
                  <a:srgbClr val="ED7D31"/>
                </a:solidFill>
                <a:latin typeface="+mn-ea"/>
              </a:rPr>
              <a:t>Verify Smart contract</a:t>
            </a:r>
            <a:endParaRPr kumimoji="0" lang="ja-JP" altLang="en-US" sz="600" b="1" i="0" u="none" strike="noStrike" kern="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44" name="直線矢印コネクタ 143">
            <a:extLst>
              <a:ext uri="{FF2B5EF4-FFF2-40B4-BE49-F238E27FC236}">
                <a16:creationId xmlns:a16="http://schemas.microsoft.com/office/drawing/2014/main" id="{E324F112-76C8-4B4F-816F-2EA7BFB7C3EE}"/>
              </a:ext>
            </a:extLst>
          </p:cNvPr>
          <p:cNvCxnSpPr>
            <a:cxnSpLocks/>
          </p:cNvCxnSpPr>
          <p:nvPr/>
        </p:nvCxnSpPr>
        <p:spPr>
          <a:xfrm>
            <a:off x="9191263" y="5951011"/>
            <a:ext cx="0" cy="313941"/>
          </a:xfrm>
          <a:prstGeom prst="straightConnector1">
            <a:avLst/>
          </a:prstGeom>
          <a:ln w="15875">
            <a:solidFill>
              <a:srgbClr val="ED7D3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95BD7BF8-CC95-470F-A809-36391E15BAB4}"/>
              </a:ext>
            </a:extLst>
          </p:cNvPr>
          <p:cNvSpPr txBox="1"/>
          <p:nvPr/>
        </p:nvSpPr>
        <p:spPr>
          <a:xfrm>
            <a:off x="8075308" y="4145697"/>
            <a:ext cx="94251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>
                <a:solidFill>
                  <a:srgbClr val="ED7D31"/>
                </a:solidFill>
                <a:latin typeface="+mn-ea"/>
              </a:rPr>
              <a:t>1</a:t>
            </a: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. </a:t>
            </a:r>
            <a:r>
              <a:rPr kumimoji="0" lang="en-US" altLang="ja-JP" sz="6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n-ea"/>
              </a:rPr>
              <a:t>Corporate </a:t>
            </a:r>
            <a:r>
              <a:rPr kumimoji="0" lang="en-US" altLang="ja-JP" sz="600" b="1" kern="0" dirty="0" smtClean="0">
                <a:solidFill>
                  <a:srgbClr val="ED7D31"/>
                </a:solidFill>
                <a:latin typeface="+mn-ea"/>
              </a:rPr>
              <a:t>DID Issuance</a:t>
            </a:r>
            <a:endParaRPr kumimoji="0" lang="ja-JP" altLang="en-US" sz="600" b="1" i="0" u="none" strike="noStrike" kern="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6C937401-4461-497E-8C63-E4B66FC8D8F3}"/>
              </a:ext>
            </a:extLst>
          </p:cNvPr>
          <p:cNvSpPr txBox="1"/>
          <p:nvPr/>
        </p:nvSpPr>
        <p:spPr>
          <a:xfrm>
            <a:off x="7531036" y="5377548"/>
            <a:ext cx="97616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600" b="1" kern="0" dirty="0">
                <a:solidFill>
                  <a:srgbClr val="4472C4"/>
                </a:solidFill>
                <a:latin typeface="+mn-ea"/>
              </a:rPr>
              <a:t>8.VP </a:t>
            </a:r>
            <a:r>
              <a:rPr kumimoji="0" lang="en-US" altLang="ja-JP" sz="600" b="1" kern="0" dirty="0" smtClean="0">
                <a:solidFill>
                  <a:srgbClr val="4472C4"/>
                </a:solidFill>
                <a:latin typeface="+mn-ea"/>
              </a:rPr>
              <a:t>subsidy application</a:t>
            </a:r>
            <a:endParaRPr kumimoji="0" lang="ja-JP" altLang="en-US" sz="6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29E4B0A8-D9C9-4277-9B99-D32B0AF30D4F}"/>
              </a:ext>
            </a:extLst>
          </p:cNvPr>
          <p:cNvSpPr txBox="1"/>
          <p:nvPr/>
        </p:nvSpPr>
        <p:spPr>
          <a:xfrm>
            <a:off x="5618289" y="4391471"/>
            <a:ext cx="84559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altLang="ja-JP" sz="600" b="1" kern="0" dirty="0">
                <a:solidFill>
                  <a:srgbClr val="70AD47"/>
                </a:solidFill>
                <a:latin typeface="+mn-ea"/>
              </a:rPr>
              <a:t>4</a:t>
            </a:r>
            <a:r>
              <a:rPr kumimoji="0" lang="en-US" altLang="ja-JP" sz="6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n-ea"/>
              </a:rPr>
              <a:t>.</a:t>
            </a:r>
            <a:r>
              <a:rPr kumimoji="0" lang="en-US" altLang="ja-JP" sz="600" b="1" kern="0" dirty="0">
                <a:solidFill>
                  <a:srgbClr val="70AD47"/>
                </a:solidFill>
                <a:latin typeface="+mn-ea"/>
              </a:rPr>
              <a:t>VC(a</a:t>
            </a:r>
            <a:r>
              <a:rPr kumimoji="0" lang="en-US" altLang="ja-JP" sz="600" b="1" kern="0" dirty="0" smtClean="0">
                <a:solidFill>
                  <a:srgbClr val="70AD47"/>
                </a:solidFill>
                <a:latin typeface="+mn-ea"/>
              </a:rPr>
              <a:t>) issuance</a:t>
            </a:r>
            <a:endParaRPr kumimoji="0" lang="ja-JP" altLang="en-US" sz="6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+mn-ea"/>
            </a:endParaRPr>
          </a:p>
        </p:txBody>
      </p: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C88A0051-8587-4489-B584-8D69DB368DB9}"/>
              </a:ext>
            </a:extLst>
          </p:cNvPr>
          <p:cNvGrpSpPr/>
          <p:nvPr/>
        </p:nvGrpSpPr>
        <p:grpSpPr>
          <a:xfrm>
            <a:off x="7690412" y="5638522"/>
            <a:ext cx="520262" cy="580476"/>
            <a:chOff x="5423338" y="3837262"/>
            <a:chExt cx="520262" cy="580476"/>
          </a:xfrm>
        </p:grpSpPr>
        <p:sp>
          <p:nvSpPr>
            <p:cNvPr id="149" name="テキスト ボックス 148">
              <a:extLst>
                <a:ext uri="{FF2B5EF4-FFF2-40B4-BE49-F238E27FC236}">
                  <a16:creationId xmlns:a16="http://schemas.microsoft.com/office/drawing/2014/main" id="{16D88244-BBB2-4C39-B773-56B8060A9A40}"/>
                </a:ext>
              </a:extLst>
            </p:cNvPr>
            <p:cNvSpPr txBox="1"/>
            <p:nvPr/>
          </p:nvSpPr>
          <p:spPr>
            <a:xfrm>
              <a:off x="5444168" y="4156128"/>
              <a:ext cx="458498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kern="0" dirty="0" smtClean="0">
                  <a:solidFill>
                    <a:srgbClr val="4472C4"/>
                  </a:solidFill>
                  <a:latin typeface="Meiryo UI" panose="020B0604030504040204" pitchFamily="50" charset="-128"/>
                </a:rPr>
                <a:t>application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kern="0" dirty="0" smtClean="0">
                  <a:solidFill>
                    <a:srgbClr val="4472C4"/>
                  </a:solidFill>
                  <a:latin typeface="Meiryo UI" panose="020B0604030504040204" pitchFamily="50" charset="-128"/>
                </a:rPr>
                <a:t>information</a:t>
              </a:r>
              <a:r>
                <a:rPr kumimoji="0" lang="en-US" altLang="ja-JP" sz="700" b="1" kern="0" dirty="0">
                  <a:solidFill>
                    <a:srgbClr val="4472C4"/>
                  </a:solidFill>
                  <a:latin typeface="Meiryo UI" panose="020B0604030504040204" pitchFamily="50" charset="-128"/>
                </a:rPr>
                <a:t/>
              </a:r>
              <a:br>
                <a:rPr kumimoji="0" lang="en-US" altLang="ja-JP" sz="700" b="1" kern="0" dirty="0">
                  <a:solidFill>
                    <a:srgbClr val="4472C4"/>
                  </a:solidFill>
                  <a:latin typeface="Meiryo UI" panose="020B0604030504040204" pitchFamily="50" charset="-128"/>
                </a:rPr>
              </a:br>
              <a:r>
                <a:rPr kumimoji="0" lang="en-US" altLang="ja-JP" sz="700" b="1" kern="0" dirty="0" smtClean="0">
                  <a:solidFill>
                    <a:srgbClr val="4472C4"/>
                  </a:solidFill>
                  <a:latin typeface="Meiryo UI" panose="020B0604030504040204" pitchFamily="50" charset="-128"/>
                </a:rPr>
                <a:t>(</a:t>
              </a:r>
              <a:r>
                <a:rPr kumimoji="0" lang="en-US" altLang="ja-JP" sz="700" b="1" kern="0" dirty="0">
                  <a:solidFill>
                    <a:srgbClr val="4472C4"/>
                  </a:solidFill>
                  <a:latin typeface="Meiryo UI" panose="020B0604030504040204" pitchFamily="50" charset="-128"/>
                </a:rPr>
                <a:t>VP)</a:t>
              </a:r>
              <a:endParaRPr kumimoji="0" lang="ja-JP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eiryo UI" panose="020B0604030504040204" pitchFamily="50" charset="-128"/>
              </a:endParaRPr>
            </a:p>
          </p:txBody>
        </p:sp>
        <p:sp>
          <p:nvSpPr>
            <p:cNvPr id="150" name="1 つの角を切り取った四角形 102">
              <a:extLst>
                <a:ext uri="{FF2B5EF4-FFF2-40B4-BE49-F238E27FC236}">
                  <a16:creationId xmlns:a16="http://schemas.microsoft.com/office/drawing/2014/main" id="{9D0CB1D0-4D9E-48C7-8D9F-9310D7DB00F2}"/>
                </a:ext>
              </a:extLst>
            </p:cNvPr>
            <p:cNvSpPr/>
            <p:nvPr/>
          </p:nvSpPr>
          <p:spPr>
            <a:xfrm>
              <a:off x="5423338" y="3837262"/>
              <a:ext cx="520262" cy="574470"/>
            </a:xfrm>
            <a:prstGeom prst="snip1Rect">
              <a:avLst/>
            </a:prstGeom>
            <a:noFill/>
            <a:ln w="19050">
              <a:solidFill>
                <a:srgbClr val="4472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1" name="1 つの角を切り取った四角形 103">
              <a:extLst>
                <a:ext uri="{FF2B5EF4-FFF2-40B4-BE49-F238E27FC236}">
                  <a16:creationId xmlns:a16="http://schemas.microsoft.com/office/drawing/2014/main" id="{A2A61E37-DDC2-4A25-9AF7-45AB03F3FDDA}"/>
                </a:ext>
              </a:extLst>
            </p:cNvPr>
            <p:cNvSpPr/>
            <p:nvPr/>
          </p:nvSpPr>
          <p:spPr>
            <a:xfrm>
              <a:off x="5475614" y="3865953"/>
              <a:ext cx="412795" cy="124041"/>
            </a:xfrm>
            <a:prstGeom prst="snip1Rect">
              <a:avLst>
                <a:gd name="adj" fmla="val 40558"/>
              </a:avLst>
            </a:prstGeom>
            <a:solidFill>
              <a:srgbClr val="70AD47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en-US" altLang="ja-JP" sz="700" b="1" dirty="0">
                  <a:solidFill>
                    <a:schemeClr val="bg1"/>
                  </a:solidFill>
                  <a:latin typeface="+mn-ea"/>
                </a:rPr>
                <a:t>VC(a)</a:t>
              </a:r>
              <a:endParaRPr kumimoji="1" lang="ja-JP" altLang="en-US" sz="7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2" name="1 つの角を切り取った四角形 104">
              <a:extLst>
                <a:ext uri="{FF2B5EF4-FFF2-40B4-BE49-F238E27FC236}">
                  <a16:creationId xmlns:a16="http://schemas.microsoft.com/office/drawing/2014/main" id="{73533070-D05B-49D4-95A5-1EF04FF9FB3A}"/>
                </a:ext>
              </a:extLst>
            </p:cNvPr>
            <p:cNvSpPr/>
            <p:nvPr/>
          </p:nvSpPr>
          <p:spPr>
            <a:xfrm>
              <a:off x="5475614" y="4011553"/>
              <a:ext cx="412795" cy="124041"/>
            </a:xfrm>
            <a:prstGeom prst="snip1Rect">
              <a:avLst>
                <a:gd name="adj" fmla="val 40558"/>
              </a:avLst>
            </a:prstGeom>
            <a:solidFill>
              <a:srgbClr val="70AD47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en-US" altLang="ja-JP" sz="700" b="1" dirty="0">
                  <a:solidFill>
                    <a:schemeClr val="bg1"/>
                  </a:solidFill>
                  <a:latin typeface="+mn-ea"/>
                </a:rPr>
                <a:t>VC(b)</a:t>
              </a:r>
              <a:endParaRPr kumimoji="1" lang="ja-JP" altLang="en-US" sz="7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cxnSp>
        <p:nvCxnSpPr>
          <p:cNvPr id="153" name="直線矢印コネクタ 152">
            <a:extLst>
              <a:ext uri="{FF2B5EF4-FFF2-40B4-BE49-F238E27FC236}">
                <a16:creationId xmlns:a16="http://schemas.microsoft.com/office/drawing/2014/main" id="{49B17100-B319-4761-B282-75BCD72BEA6A}"/>
              </a:ext>
            </a:extLst>
          </p:cNvPr>
          <p:cNvCxnSpPr>
            <a:cxnSpLocks/>
          </p:cNvCxnSpPr>
          <p:nvPr/>
        </p:nvCxnSpPr>
        <p:spPr>
          <a:xfrm>
            <a:off x="7573001" y="5422644"/>
            <a:ext cx="973563" cy="0"/>
          </a:xfrm>
          <a:prstGeom prst="straightConnector1">
            <a:avLst/>
          </a:prstGeom>
          <a:ln w="15875">
            <a:solidFill>
              <a:srgbClr val="4472C4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直線矢印コネクタ 153">
            <a:extLst>
              <a:ext uri="{FF2B5EF4-FFF2-40B4-BE49-F238E27FC236}">
                <a16:creationId xmlns:a16="http://schemas.microsoft.com/office/drawing/2014/main" id="{C2F30226-CC35-4563-893B-CCDA10293537}"/>
              </a:ext>
            </a:extLst>
          </p:cNvPr>
          <p:cNvCxnSpPr>
            <a:cxnSpLocks/>
          </p:cNvCxnSpPr>
          <p:nvPr/>
        </p:nvCxnSpPr>
        <p:spPr>
          <a:xfrm flipV="1">
            <a:off x="7203064" y="4702321"/>
            <a:ext cx="0" cy="198544"/>
          </a:xfrm>
          <a:prstGeom prst="straightConnector1">
            <a:avLst/>
          </a:prstGeom>
          <a:ln w="15875">
            <a:solidFill>
              <a:srgbClr val="4472C4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直線矢印コネクタ 154">
            <a:extLst>
              <a:ext uri="{FF2B5EF4-FFF2-40B4-BE49-F238E27FC236}">
                <a16:creationId xmlns:a16="http://schemas.microsoft.com/office/drawing/2014/main" id="{4F321F25-E0CA-4E2D-8A6A-3CB0A7EBDAA3}"/>
              </a:ext>
            </a:extLst>
          </p:cNvPr>
          <p:cNvCxnSpPr>
            <a:cxnSpLocks/>
          </p:cNvCxnSpPr>
          <p:nvPr/>
        </p:nvCxnSpPr>
        <p:spPr>
          <a:xfrm flipV="1">
            <a:off x="7193233" y="5973690"/>
            <a:ext cx="0" cy="255627"/>
          </a:xfrm>
          <a:prstGeom prst="straightConnector1">
            <a:avLst/>
          </a:prstGeom>
          <a:ln w="15875">
            <a:solidFill>
              <a:srgbClr val="4472C4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8D02A150-620A-4024-904E-50B0C2D9E344}"/>
              </a:ext>
            </a:extLst>
          </p:cNvPr>
          <p:cNvCxnSpPr>
            <a:cxnSpLocks/>
          </p:cNvCxnSpPr>
          <p:nvPr/>
        </p:nvCxnSpPr>
        <p:spPr>
          <a:xfrm>
            <a:off x="5431646" y="4409951"/>
            <a:ext cx="1027101" cy="13840"/>
          </a:xfrm>
          <a:prstGeom prst="straightConnector1">
            <a:avLst/>
          </a:prstGeom>
          <a:ln w="15875">
            <a:solidFill>
              <a:srgbClr val="70AD4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直線矢印コネクタ 156">
            <a:extLst>
              <a:ext uri="{FF2B5EF4-FFF2-40B4-BE49-F238E27FC236}">
                <a16:creationId xmlns:a16="http://schemas.microsoft.com/office/drawing/2014/main" id="{F3207867-A0F4-4AA8-8364-401C101B1ED7}"/>
              </a:ext>
            </a:extLst>
          </p:cNvPr>
          <p:cNvCxnSpPr>
            <a:cxnSpLocks/>
          </p:cNvCxnSpPr>
          <p:nvPr/>
        </p:nvCxnSpPr>
        <p:spPr>
          <a:xfrm>
            <a:off x="5431646" y="4409951"/>
            <a:ext cx="0" cy="490914"/>
          </a:xfrm>
          <a:prstGeom prst="straightConnector1">
            <a:avLst/>
          </a:prstGeom>
          <a:ln w="15875">
            <a:solidFill>
              <a:srgbClr val="70AD4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直線矢印コネクタ 157">
            <a:extLst>
              <a:ext uri="{FF2B5EF4-FFF2-40B4-BE49-F238E27FC236}">
                <a16:creationId xmlns:a16="http://schemas.microsoft.com/office/drawing/2014/main" id="{940D098C-4643-4C26-942B-7006E482775C}"/>
              </a:ext>
            </a:extLst>
          </p:cNvPr>
          <p:cNvCxnSpPr>
            <a:cxnSpLocks/>
          </p:cNvCxnSpPr>
          <p:nvPr/>
        </p:nvCxnSpPr>
        <p:spPr>
          <a:xfrm flipH="1">
            <a:off x="7960372" y="4405817"/>
            <a:ext cx="1199662" cy="0"/>
          </a:xfrm>
          <a:prstGeom prst="straightConnector1">
            <a:avLst/>
          </a:prstGeom>
          <a:ln w="15875">
            <a:solidFill>
              <a:srgbClr val="ED7D3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直線矢印コネクタ 158">
            <a:extLst>
              <a:ext uri="{FF2B5EF4-FFF2-40B4-BE49-F238E27FC236}">
                <a16:creationId xmlns:a16="http://schemas.microsoft.com/office/drawing/2014/main" id="{44B97809-6570-4C14-A55D-817B2D5EDBB6}"/>
              </a:ext>
            </a:extLst>
          </p:cNvPr>
          <p:cNvCxnSpPr>
            <a:cxnSpLocks/>
          </p:cNvCxnSpPr>
          <p:nvPr/>
        </p:nvCxnSpPr>
        <p:spPr>
          <a:xfrm>
            <a:off x="9160034" y="4409951"/>
            <a:ext cx="0" cy="490914"/>
          </a:xfrm>
          <a:prstGeom prst="straightConnector1">
            <a:avLst/>
          </a:prstGeom>
          <a:ln w="15875">
            <a:solidFill>
              <a:srgbClr val="ED7D3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0" name="グラフィックス 108" descr="オフィス ワーカー (男性) 単色塗りつぶし">
            <a:extLst>
              <a:ext uri="{FF2B5EF4-FFF2-40B4-BE49-F238E27FC236}">
                <a16:creationId xmlns:a16="http://schemas.microsoft.com/office/drawing/2014/main" id="{C41D874F-ABD3-4235-9069-90B95E574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652007" y="4995888"/>
            <a:ext cx="224996" cy="223209"/>
          </a:xfrm>
          <a:prstGeom prst="rect">
            <a:avLst/>
          </a:prstGeom>
        </p:spPr>
      </p:pic>
      <p:pic>
        <p:nvPicPr>
          <p:cNvPr id="161" name="グラフィックス 103" descr="男性のプロフィール 単色塗りつぶし">
            <a:extLst>
              <a:ext uri="{FF2B5EF4-FFF2-40B4-BE49-F238E27FC236}">
                <a16:creationId xmlns:a16="http://schemas.microsoft.com/office/drawing/2014/main" id="{1FEC0AE5-E9B9-408D-902C-A0191311A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773720" y="5017698"/>
            <a:ext cx="223441" cy="223987"/>
          </a:xfrm>
          <a:prstGeom prst="rect">
            <a:avLst/>
          </a:prstGeom>
        </p:spPr>
      </p:pic>
      <p:pic>
        <p:nvPicPr>
          <p:cNvPr id="162" name="グラフィックス 108" descr="オフィス ワーカー (男性) 単色塗りつぶし">
            <a:extLst>
              <a:ext uri="{FF2B5EF4-FFF2-40B4-BE49-F238E27FC236}">
                <a16:creationId xmlns:a16="http://schemas.microsoft.com/office/drawing/2014/main" id="{717CBCC4-D5DB-4DF9-B7DD-69B8B8838E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234791" y="4995888"/>
            <a:ext cx="224996" cy="223209"/>
          </a:xfrm>
          <a:prstGeom prst="rect">
            <a:avLst/>
          </a:prstGeom>
        </p:spPr>
      </p:pic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3AFCEBC4-DBF2-D5AD-95C4-8274C18EC2AC}"/>
              </a:ext>
            </a:extLst>
          </p:cNvPr>
          <p:cNvSpPr txBox="1"/>
          <p:nvPr/>
        </p:nvSpPr>
        <p:spPr>
          <a:xfrm>
            <a:off x="10439400" y="6532761"/>
            <a:ext cx="0" cy="0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l" defTabSz="288000"/>
            <a:endParaRPr kumimoji="1" lang="ja-JP" altLang="en-US">
              <a:latin typeface="+mn-ea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05C751-7FCD-EC3A-7C34-CEE53ADD7C15}"/>
              </a:ext>
            </a:extLst>
          </p:cNvPr>
          <p:cNvSpPr/>
          <p:nvPr/>
        </p:nvSpPr>
        <p:spPr>
          <a:xfrm>
            <a:off x="5138007" y="1114582"/>
            <a:ext cx="4428000" cy="2774522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ja-JP" sz="1000" dirty="0" smtClean="0">
                <a:solidFill>
                  <a:schemeClr val="tx1"/>
                </a:solidFill>
              </a:rPr>
              <a:t>Realize cost reduction and improve the reliability of application information by digitalized scheme enabled by Web application, issuance of verifiable digital certification </a:t>
            </a:r>
            <a:r>
              <a:rPr lang="en-US" altLang="ja-JP" sz="1000" dirty="0">
                <a:solidFill>
                  <a:schemeClr val="tx1"/>
                </a:solidFill>
              </a:rPr>
              <a:t>by VC</a:t>
            </a:r>
            <a:r>
              <a:rPr lang="en-US" altLang="ja-JP" sz="1000" baseline="30000" dirty="0">
                <a:solidFill>
                  <a:schemeClr val="tx1"/>
                </a:solidFill>
              </a:rPr>
              <a:t>1 </a:t>
            </a:r>
            <a:r>
              <a:rPr lang="en-US" altLang="ja-JP" sz="1000" dirty="0" smtClean="0">
                <a:solidFill>
                  <a:schemeClr val="tx1"/>
                </a:solidFill>
              </a:rPr>
              <a:t>, certification status management based on Blockchain etc.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ja-JP" sz="1000" dirty="0" smtClean="0">
                <a:solidFill>
                  <a:schemeClr val="tx1"/>
                </a:solidFill>
              </a:rPr>
              <a:t>VC enables digital issuance of certification while ensuring authenticity as well as reducing the cost to verify the contents of certification. Web application enables each party a subjective information disclosure and variety of applications. By man managing and submitting certifications on the web application, the </a:t>
            </a:r>
            <a:r>
              <a:rPr lang="en-US" altLang="ja-JP" sz="1000" dirty="0">
                <a:solidFill>
                  <a:schemeClr val="tx1"/>
                </a:solidFill>
              </a:rPr>
              <a:t>number of exchanges </a:t>
            </a:r>
            <a:r>
              <a:rPr lang="en-US" altLang="ja-JP" sz="1000" dirty="0" smtClean="0">
                <a:solidFill>
                  <a:schemeClr val="tx1"/>
                </a:solidFill>
              </a:rPr>
              <a:t>to correct incomplete application document</a:t>
            </a:r>
            <a:r>
              <a:rPr lang="en-US" altLang="ja-JP" sz="1000" dirty="0">
                <a:solidFill>
                  <a:schemeClr val="tx1"/>
                </a:solidFill>
              </a:rPr>
              <a:t> </a:t>
            </a:r>
            <a:r>
              <a:rPr lang="en-US" altLang="ja-JP" sz="1000" dirty="0" smtClean="0">
                <a:solidFill>
                  <a:schemeClr val="tx1"/>
                </a:solidFill>
              </a:rPr>
              <a:t>will be reduced.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ja-JP" sz="1000" dirty="0" smtClean="0">
                <a:solidFill>
                  <a:schemeClr val="tx1"/>
                </a:solidFill>
              </a:rPr>
              <a:t>Streamline the management of multiple application status by re-using the existing data </a:t>
            </a:r>
            <a:r>
              <a:rPr lang="en-US" altLang="ja-JP" sz="1000" dirty="0">
                <a:solidFill>
                  <a:schemeClr val="tx1"/>
                </a:solidFill>
              </a:rPr>
              <a:t>from the other </a:t>
            </a:r>
            <a:r>
              <a:rPr lang="en-US" altLang="ja-JP" sz="1000" dirty="0" smtClean="0">
                <a:solidFill>
                  <a:schemeClr val="tx1"/>
                </a:solidFill>
              </a:rPr>
              <a:t>grant applications.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ja-JP" sz="1000" dirty="0" smtClean="0">
                <a:solidFill>
                  <a:schemeClr val="tx1"/>
                </a:solidFill>
              </a:rPr>
              <a:t>Utilizing </a:t>
            </a:r>
            <a:r>
              <a:rPr lang="en-US" altLang="ja-JP" sz="1000" dirty="0">
                <a:solidFill>
                  <a:schemeClr val="tx1"/>
                </a:solidFill>
              </a:rPr>
              <a:t>the </a:t>
            </a:r>
            <a:r>
              <a:rPr lang="en-US" altLang="ja-JP" sz="1000" dirty="0" smtClean="0">
                <a:solidFill>
                  <a:schemeClr val="tx1"/>
                </a:solidFill>
              </a:rPr>
              <a:t>Blockchain</a:t>
            </a:r>
            <a:r>
              <a:rPr lang="en-US" altLang="ja-JP" sz="1000" dirty="0">
                <a:solidFill>
                  <a:schemeClr val="tx1"/>
                </a:solidFill>
              </a:rPr>
              <a:t>, it is possible to invalidate the VC in question at the discretion of the certifier (fraud, revocation of qualification, etc.) after the VC has been issued.</a:t>
            </a:r>
          </a:p>
          <a:p>
            <a:r>
              <a:rPr lang="en-US" altLang="ja-JP" sz="1000" dirty="0" smtClean="0">
                <a:solidFill>
                  <a:schemeClr val="tx1"/>
                </a:solidFill>
              </a:rPr>
              <a:t>By </a:t>
            </a:r>
            <a:r>
              <a:rPr lang="en-US" altLang="ja-JP" sz="1000" dirty="0">
                <a:solidFill>
                  <a:schemeClr val="tx1"/>
                </a:solidFill>
              </a:rPr>
              <a:t>utilizing and introducing above </a:t>
            </a:r>
            <a:r>
              <a:rPr lang="en-US" altLang="ja-JP" sz="1000" dirty="0" smtClean="0">
                <a:solidFill>
                  <a:schemeClr val="tx1"/>
                </a:solidFill>
              </a:rPr>
              <a:t>advantages to both public and private sectors, we can expect the improvement of digital information reliability in society and </a:t>
            </a:r>
            <a:r>
              <a:rPr lang="en-US" altLang="ja-JP" sz="1000" dirty="0">
                <a:solidFill>
                  <a:schemeClr val="tx1"/>
                </a:solidFill>
              </a:rPr>
              <a:t>reduce overall administrative </a:t>
            </a:r>
            <a:r>
              <a:rPr lang="en-US" altLang="ja-JP" sz="1000" dirty="0" smtClean="0">
                <a:solidFill>
                  <a:schemeClr val="tx1"/>
                </a:solidFill>
              </a:rPr>
              <a:t>costs in future. </a:t>
            </a:r>
            <a:endParaRPr lang="en-US" altLang="ja-JP" sz="10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EE5DB290-4596-ADD3-8D7D-FDD4FE6D5AD1}"/>
              </a:ext>
            </a:extLst>
          </p:cNvPr>
          <p:cNvSpPr txBox="1"/>
          <p:nvPr/>
        </p:nvSpPr>
        <p:spPr>
          <a:xfrm>
            <a:off x="331788" y="3839550"/>
            <a:ext cx="4427999" cy="269357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en-US" altLang="ja-JP" sz="1200" b="1" u="sng" dirty="0" smtClean="0">
                <a:latin typeface="+mn-ea"/>
              </a:rPr>
              <a:t>Scheme diagram </a:t>
            </a:r>
            <a:r>
              <a:rPr lang="en-US" altLang="ja-JP" sz="1200" b="1" u="sng" dirty="0">
                <a:latin typeface="+mn-ea"/>
              </a:rPr>
              <a:t>before </a:t>
            </a:r>
            <a:r>
              <a:rPr lang="en-US" altLang="ja-JP" sz="1200" b="1" u="sng" dirty="0" smtClean="0">
                <a:latin typeface="+mn-ea"/>
              </a:rPr>
              <a:t>problem solving</a:t>
            </a:r>
            <a:r>
              <a:rPr lang="ja-JP" altLang="en-US" sz="1200" b="1" u="sng" dirty="0" smtClean="0">
                <a:latin typeface="+mn-ea"/>
              </a:rPr>
              <a:t>（</a:t>
            </a:r>
            <a:r>
              <a:rPr lang="en-US" altLang="ja-JP" sz="1200" b="1" u="sng" dirty="0">
                <a:latin typeface="+mn-ea"/>
              </a:rPr>
              <a:t>As-Is</a:t>
            </a:r>
            <a:r>
              <a:rPr lang="ja-JP" altLang="en-US" sz="1200" b="1" u="sng" dirty="0">
                <a:latin typeface="+mn-ea"/>
              </a:rPr>
              <a:t>）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F2B8B14F-C60D-B5CE-530A-3961FA40FA97}"/>
              </a:ext>
            </a:extLst>
          </p:cNvPr>
          <p:cNvSpPr txBox="1"/>
          <p:nvPr/>
        </p:nvSpPr>
        <p:spPr>
          <a:xfrm>
            <a:off x="5135715" y="3839550"/>
            <a:ext cx="4428000" cy="427678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en-US" altLang="ja-JP" sz="1200" b="1" u="sng" dirty="0" smtClean="0">
                <a:latin typeface="+mn-ea"/>
              </a:rPr>
              <a:t>Scheme diagram </a:t>
            </a:r>
            <a:r>
              <a:rPr lang="en-US" altLang="ja-JP" sz="1200" b="1" u="sng" dirty="0">
                <a:latin typeface="+mn-ea"/>
              </a:rPr>
              <a:t>of </a:t>
            </a:r>
            <a:r>
              <a:rPr lang="en-US" altLang="ja-JP" sz="1200" b="1" u="sng" dirty="0" smtClean="0">
                <a:latin typeface="+mn-ea"/>
              </a:rPr>
              <a:t>this </a:t>
            </a:r>
            <a:r>
              <a:rPr lang="en-US" altLang="ja-JP" sz="1200" b="1" u="sng" dirty="0">
                <a:latin typeface="+mn-ea"/>
              </a:rPr>
              <a:t>demonstration use case (To-Be</a:t>
            </a:r>
            <a:r>
              <a:rPr lang="ja-JP" altLang="en-US" sz="1200" b="1" u="sng" dirty="0">
                <a:latin typeface="+mn-ea"/>
              </a:rPr>
              <a:t>）</a:t>
            </a:r>
          </a:p>
        </p:txBody>
      </p:sp>
      <p:sp>
        <p:nvSpPr>
          <p:cNvPr id="97" name="正方形/長方形 96"/>
          <p:cNvSpPr/>
          <p:nvPr/>
        </p:nvSpPr>
        <p:spPr>
          <a:xfrm>
            <a:off x="276055" y="6594072"/>
            <a:ext cx="9298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700" dirty="0">
                <a:latin typeface="Meiryo UI"/>
              </a:rPr>
              <a:t>1)</a:t>
            </a:r>
            <a:r>
              <a:rPr lang="ja-JP" altLang="en-US" sz="700" dirty="0">
                <a:latin typeface="Meiryo UI"/>
              </a:rPr>
              <a:t>　</a:t>
            </a:r>
            <a:r>
              <a:rPr lang="es-ES" altLang="ja-JP" sz="700" dirty="0">
                <a:latin typeface="Meiryo UI"/>
              </a:rPr>
              <a:t>Verifiable Credential</a:t>
            </a:r>
            <a:r>
              <a:rPr lang="ja-JP" altLang="es-ES" sz="700" dirty="0">
                <a:latin typeface="Meiryo UI"/>
              </a:rPr>
              <a:t>（</a:t>
            </a:r>
            <a:r>
              <a:rPr lang="es-ES" altLang="ja-JP" sz="700" dirty="0">
                <a:latin typeface="Meiryo UI"/>
              </a:rPr>
              <a:t>VC</a:t>
            </a:r>
            <a:r>
              <a:rPr lang="ja-JP" altLang="es-ES" sz="700" dirty="0">
                <a:latin typeface="Meiryo UI"/>
              </a:rPr>
              <a:t>）</a:t>
            </a:r>
            <a:r>
              <a:rPr lang="ja-JP" altLang="en-US" sz="700" dirty="0" smtClean="0">
                <a:latin typeface="+mn-ea"/>
              </a:rPr>
              <a:t>：</a:t>
            </a:r>
            <a:r>
              <a:rPr lang="en-US" altLang="ja-JP" sz="700" dirty="0">
                <a:latin typeface="+mn-ea"/>
              </a:rPr>
              <a:t>self-sovereign digital certificate that can be verified online. W3C, international SDO, standardize this mechanism where the Third party (verifier) can verify certification issued by Issuer to Holder. </a:t>
            </a:r>
            <a:r>
              <a:rPr lang="en-US" altLang="ja-JP" sz="700" dirty="0" smtClean="0">
                <a:latin typeface="+mn-ea"/>
              </a:rPr>
              <a:t>Japan </a:t>
            </a:r>
            <a:r>
              <a:rPr lang="en-US" altLang="ja-JP" sz="700" dirty="0">
                <a:latin typeface="+mn-ea"/>
              </a:rPr>
              <a:t>adopted for vaccination certification.</a:t>
            </a:r>
            <a:r>
              <a:rPr lang="ja-JP" altLang="en-US" sz="700" dirty="0" smtClean="0">
                <a:latin typeface="+mn-ea"/>
              </a:rPr>
              <a:t>（</a:t>
            </a:r>
            <a:r>
              <a:rPr lang="en-US" altLang="ja-JP" sz="700" dirty="0">
                <a:latin typeface="+mn-ea"/>
              </a:rPr>
              <a:t>https://www.w3.org/TR/vc-data-model/ </a:t>
            </a:r>
            <a:r>
              <a:rPr lang="ja-JP" altLang="en-US" sz="700" dirty="0">
                <a:latin typeface="+mn-ea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21783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31788" y="703225"/>
            <a:ext cx="1137290" cy="316090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+mn-ea"/>
              </a:rPr>
              <a:t>Data to be </a:t>
            </a:r>
            <a:r>
              <a:rPr lang="en-US" altLang="ja-JP" sz="1400" b="1" dirty="0" smtClean="0">
                <a:solidFill>
                  <a:schemeClr val="bg1"/>
                </a:solidFill>
                <a:latin typeface="+mn-ea"/>
              </a:rPr>
              <a:t>verified</a:t>
            </a:r>
            <a:endParaRPr lang="en-US" altLang="ja-JP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31787" y="3905859"/>
            <a:ext cx="1137290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+mn-ea"/>
              </a:rPr>
              <a:t>Consensus building and</a:t>
            </a:r>
          </a:p>
          <a:p>
            <a:pPr lvl="0" algn="ctr"/>
            <a:r>
              <a:rPr lang="en-US" altLang="ja-JP" sz="1400" b="1" dirty="0">
                <a:latin typeface="+mn-ea"/>
                <a:sym typeface="Arial"/>
              </a:rPr>
              <a:t>trace</a:t>
            </a:r>
            <a:endParaRPr lang="en-US" altLang="ja-JP" sz="1400" dirty="0">
              <a:latin typeface="+mn-ea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331787" y="4777327"/>
            <a:ext cx="1137290" cy="183857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ja-JP" sz="1100" b="1" dirty="0">
                <a:latin typeface="+mn-ea"/>
                <a:sym typeface="Arial"/>
              </a:rPr>
              <a:t>Achievements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1546298" y="4782505"/>
            <a:ext cx="7894266" cy="1838570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kumimoji="1" lang="ja-JP" altLang="en-US" sz="1100" dirty="0" smtClean="0">
                <a:solidFill>
                  <a:schemeClr val="tx1"/>
                </a:solidFill>
                <a:latin typeface="+mn-ea"/>
              </a:rPr>
              <a:t>■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In a technical study to digitize the conventional grant and benefit application process through a mechanism utilizing the Trusted Web, identification and proof of existence, which had previously been done by attaching paper certificates or scanned data, was implemented by verifying the </a:t>
            </a:r>
            <a:r>
              <a:rPr lang="en-US" altLang="ja-JP" sz="1100" dirty="0" err="1">
                <a:solidFill>
                  <a:schemeClr val="tx1"/>
                </a:solidFill>
                <a:latin typeface="+mn-ea"/>
              </a:rPr>
              <a:t>EdDSA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 signatures on the Residence Certificate VC, Account Existence Certificate VC, and Tax Payment Certificate VC.  As a result, we successfully confirmed that the issuing authority and contents of the VC had not been falsified, and confirmed that the implementation was technically feasible.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Necessity 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to consider more efficient ways such as remote identification and linkage with existing KYC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method including private service was confirmed.</a:t>
            </a:r>
          </a:p>
          <a:p>
            <a:r>
              <a:rPr kumimoji="1" lang="ja-JP" altLang="en-US" sz="1200" dirty="0" smtClean="0">
                <a:solidFill>
                  <a:schemeClr val="tx1"/>
                </a:solidFill>
                <a:latin typeface="+mn-ea"/>
              </a:rPr>
              <a:t>■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+mn-ea"/>
              </a:rPr>
              <a:t>To study business models, based on results from interview 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w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+mn-ea"/>
              </a:rPr>
              <a:t>ith stakeholders, we propose following: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+mn-ea"/>
              </a:rPr>
              <a:t>①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+mn-ea"/>
              </a:rPr>
              <a:t>Pros and Cons of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digital certification (reducing c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+mn-ea"/>
              </a:rPr>
              <a:t>ost and increasing burden of system operation) </a:t>
            </a:r>
            <a:r>
              <a:rPr kumimoji="1" lang="ja-JP" altLang="en-US" sz="1100" dirty="0">
                <a:solidFill>
                  <a:schemeClr val="tx1"/>
                </a:solidFill>
                <a:latin typeface="+mn-ea"/>
              </a:rPr>
              <a:t>　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②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Benefits such as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certifier’s income</a:t>
            </a:r>
            <a:r>
              <a:rPr lang="ja-JP" altLang="en-US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from service fee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③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Importance of the efforts to 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create an ecosystem and the cost of transition from an analog (paper)-based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world.</a:t>
            </a:r>
            <a:endParaRPr lang="ja-JP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546299" y="3905859"/>
            <a:ext cx="7894268" cy="828000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Consensus is made based on matching result of the provided information by the applicant and the retained information.</a:t>
            </a:r>
            <a:r>
              <a:rPr lang="ja-JP" altLang="en-US" sz="11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For the above consent, applicants and verifiers can trace the status of each approved message by reading data on the local storage. VC status can 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be canceled 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as the status is managed by Smart Contract on </a:t>
            </a:r>
            <a:r>
              <a:rPr lang="en-US" altLang="ja-JP" sz="1100">
                <a:solidFill>
                  <a:schemeClr val="tx1"/>
                </a:solidFill>
                <a:latin typeface="+mn-ea"/>
              </a:rPr>
              <a:t>a </a:t>
            </a:r>
            <a:r>
              <a:rPr lang="en-US" altLang="ja-JP" sz="1100" dirty="0">
                <a:solidFill>
                  <a:schemeClr val="tx1"/>
                </a:solidFill>
                <a:latin typeface="+mn-ea"/>
              </a:rPr>
              <a:t>B</a:t>
            </a:r>
            <a:r>
              <a:rPr lang="en-US" altLang="ja-JP" sz="1100" smtClean="0">
                <a:solidFill>
                  <a:schemeClr val="tx1"/>
                </a:solidFill>
                <a:latin typeface="+mn-ea"/>
              </a:rPr>
              <a:t>lockchain</a:t>
            </a:r>
            <a:r>
              <a:rPr lang="en-US" altLang="ja-JP" sz="1100" dirty="0" smtClean="0">
                <a:solidFill>
                  <a:schemeClr val="tx1"/>
                </a:solidFill>
                <a:latin typeface="+mn-ea"/>
              </a:rPr>
              <a:t>.</a:t>
            </a:r>
            <a:endParaRPr lang="ja-JP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B4D791-6B46-DEE3-3705-B9CCF2E6392C}"/>
              </a:ext>
            </a:extLst>
          </p:cNvPr>
          <p:cNvSpPr txBox="1">
            <a:spLocks/>
          </p:cNvSpPr>
          <p:nvPr/>
        </p:nvSpPr>
        <p:spPr>
          <a:xfrm>
            <a:off x="331788" y="-12088"/>
            <a:ext cx="9230358" cy="748617"/>
          </a:xfrm>
          <a:prstGeom prst="rect">
            <a:avLst/>
          </a:prstGeom>
        </p:spPr>
        <p:txBody>
          <a:bodyPr lIns="0" tIns="45720" rIns="0" bIns="45720" anchor="t"/>
          <a:lstStyle>
            <a:lvl1pPr marL="0" indent="0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1pPr>
            <a:lvl2pPr marL="360002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540004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720005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900006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335257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3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88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46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3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New system for “the proof of identity and existence” for the online subsidy application of SMEs and Sole proprietorship </a:t>
            </a:r>
            <a:endParaRPr lang="en-US" altLang="ja-JP" sz="1300" b="1" dirty="0" smtClean="0">
              <a:solidFill>
                <a:schemeClr val="accent2">
                  <a:lumMod val="75000"/>
                  <a:lumOff val="2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en-US" altLang="ja-JP" sz="13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(DENTSU.INC Information Services International-</a:t>
            </a:r>
            <a:r>
              <a:rPr lang="en-US" altLang="ja-JP" sz="1300" b="1" dirty="0" err="1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Dentsu</a:t>
            </a:r>
            <a:r>
              <a:rPr lang="en-US" altLang="ja-JP" sz="13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, Ltd.</a:t>
            </a:r>
            <a:r>
              <a:rPr lang="ja-JP" altLang="en-US" sz="13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・</a:t>
            </a:r>
            <a:r>
              <a:rPr lang="en-US" altLang="ja-JP" sz="13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ISID Public DX Consortium)</a:t>
            </a:r>
            <a:r>
              <a:rPr lang="ja-JP" altLang="en-US" sz="13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（</a:t>
            </a:r>
            <a:r>
              <a:rPr lang="en-US" altLang="ja-JP" sz="13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2/2</a:t>
            </a:r>
            <a:r>
              <a:rPr lang="ja-JP" altLang="en-US" sz="13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）</a:t>
            </a:r>
            <a:endParaRPr lang="en-US" altLang="ja-JP" sz="1300" b="1" dirty="0">
              <a:solidFill>
                <a:schemeClr val="accent2">
                  <a:lumMod val="75000"/>
                  <a:lumOff val="2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テキスト プレースホルダー 4">
            <a:extLst>
              <a:ext uri="{FF2B5EF4-FFF2-40B4-BE49-F238E27FC236}">
                <a16:creationId xmlns:a16="http://schemas.microsoft.com/office/drawing/2014/main" id="{ED4C2903-2A10-426B-D7EC-89C3700C3082}"/>
              </a:ext>
            </a:extLst>
          </p:cNvPr>
          <p:cNvSpPr txBox="1">
            <a:spLocks/>
          </p:cNvSpPr>
          <p:nvPr/>
        </p:nvSpPr>
        <p:spPr>
          <a:xfrm>
            <a:off x="1546298" y="2076020"/>
            <a:ext cx="7894267" cy="1788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0" tIns="45720" rIns="0" bIns="45720" rtlCol="0">
            <a:noAutofit/>
          </a:bodyPr>
          <a:lstStyle>
            <a:lvl1pPr marL="0" indent="0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1pPr>
            <a:lvl2pPr marL="360002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540004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720005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900006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335257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3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88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46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50" dirty="0" smtClean="0"/>
              <a:t>①</a:t>
            </a:r>
            <a:r>
              <a:rPr lang="en-US" altLang="ja-JP" sz="1050" dirty="0" smtClean="0"/>
              <a:t>Legitimacy to be verified</a:t>
            </a:r>
            <a:r>
              <a:rPr lang="ja-JP" altLang="en-US" sz="1050" dirty="0" smtClean="0"/>
              <a:t>：</a:t>
            </a:r>
            <a:r>
              <a:rPr lang="en-US" altLang="ja-JP" sz="1050" dirty="0" smtClean="0"/>
              <a:t>Verify sending data against tampering by signature on the data.</a:t>
            </a:r>
          </a:p>
          <a:p>
            <a:r>
              <a:rPr lang="ja-JP" altLang="en-US" sz="1050" dirty="0" smtClean="0"/>
              <a:t>②</a:t>
            </a:r>
            <a:r>
              <a:rPr lang="en-US" altLang="ja-JP" sz="1050" dirty="0" smtClean="0"/>
              <a:t>Object of verification</a:t>
            </a:r>
            <a:r>
              <a:rPr lang="ja-JP" altLang="en-US" sz="1050" dirty="0" smtClean="0"/>
              <a:t> </a:t>
            </a:r>
            <a:r>
              <a:rPr lang="en-US" altLang="ja-JP" sz="1050" dirty="0" smtClean="0"/>
              <a:t>(data/data transaction</a:t>
            </a:r>
            <a:r>
              <a:rPr lang="ja-JP" altLang="en-US" sz="1050" dirty="0" smtClean="0"/>
              <a:t>）：</a:t>
            </a:r>
            <a:r>
              <a:rPr lang="en-US" altLang="ja-JP" sz="1050" dirty="0"/>
              <a:t>Interaction between entities as well as VC is verified by </a:t>
            </a:r>
            <a:r>
              <a:rPr lang="en-US" altLang="ja-JP" sz="1050" dirty="0" smtClean="0"/>
              <a:t>signature.</a:t>
            </a:r>
          </a:p>
          <a:p>
            <a:r>
              <a:rPr lang="ja-JP" altLang="en-US" sz="1050" dirty="0" smtClean="0"/>
              <a:t>③</a:t>
            </a:r>
            <a:r>
              <a:rPr lang="en-US" altLang="ja-JP" sz="1050" dirty="0" smtClean="0"/>
              <a:t>Verification Method</a:t>
            </a:r>
            <a:r>
              <a:rPr lang="ja-JP" altLang="en-US" sz="1050" dirty="0" smtClean="0"/>
              <a:t>：</a:t>
            </a:r>
            <a:r>
              <a:rPr lang="en-US" altLang="ja-JP" sz="1050" dirty="0" smtClean="0"/>
              <a:t>Verified by </a:t>
            </a:r>
            <a:r>
              <a:rPr lang="en-US" altLang="ja-JP" sz="1050" dirty="0" err="1" smtClean="0"/>
              <a:t>EdDSA</a:t>
            </a:r>
            <a:r>
              <a:rPr lang="en-US" altLang="ja-JP" sz="1050" dirty="0" smtClean="0"/>
              <a:t> and JWS.</a:t>
            </a:r>
          </a:p>
          <a:p>
            <a:r>
              <a:rPr lang="ja-JP" altLang="en-US" sz="1050" dirty="0" smtClean="0"/>
              <a:t>④</a:t>
            </a:r>
            <a:r>
              <a:rPr lang="en-US" altLang="ja-JP" sz="1050" dirty="0" smtClean="0"/>
              <a:t>Verifier</a:t>
            </a:r>
            <a:r>
              <a:rPr lang="ja-JP" altLang="en-US" sz="1050" dirty="0" smtClean="0"/>
              <a:t>：</a:t>
            </a:r>
            <a:r>
              <a:rPr lang="en-US" altLang="ja-JP" sz="1050" dirty="0" smtClean="0"/>
              <a:t>(Application) recipient and all the data recipients.</a:t>
            </a:r>
          </a:p>
          <a:p>
            <a:r>
              <a:rPr lang="ja-JP" altLang="en-US" sz="1050" dirty="0" smtClean="0"/>
              <a:t>⑤</a:t>
            </a:r>
            <a:r>
              <a:rPr lang="en-US" altLang="ja-JP" sz="1050" dirty="0" smtClean="0"/>
              <a:t>Data ownership</a:t>
            </a:r>
            <a:r>
              <a:rPr lang="ja-JP" altLang="en-US" sz="1050" dirty="0" smtClean="0"/>
              <a:t>：</a:t>
            </a:r>
            <a:r>
              <a:rPr lang="en-US" altLang="ja-JP" sz="1050" dirty="0" smtClean="0"/>
              <a:t>Certifier and applicant (</a:t>
            </a:r>
            <a:r>
              <a:rPr lang="en" altLang="ja-JP" sz="1050" dirty="0" smtClean="0"/>
              <a:t>VC), applicant and </a:t>
            </a:r>
            <a:r>
              <a:rPr lang="en-US" altLang="ja-JP" sz="1050" dirty="0" smtClean="0"/>
              <a:t>application recipient </a:t>
            </a:r>
            <a:r>
              <a:rPr lang="en" altLang="ja-JP" sz="1050" dirty="0" smtClean="0"/>
              <a:t>(VP).</a:t>
            </a:r>
            <a:endParaRPr lang="en-US" altLang="ja-JP" sz="1050" dirty="0" smtClean="0"/>
          </a:p>
          <a:p>
            <a:r>
              <a:rPr lang="ja-JP" altLang="en-US" sz="1050" dirty="0" smtClean="0"/>
              <a:t>⑥</a:t>
            </a:r>
            <a:r>
              <a:rPr lang="en-US" altLang="ja-JP" sz="1050" dirty="0" smtClean="0"/>
              <a:t>Issuer</a:t>
            </a:r>
            <a:r>
              <a:rPr lang="ja-JP" altLang="en-US" sz="1050" dirty="0" smtClean="0"/>
              <a:t>：</a:t>
            </a:r>
            <a:r>
              <a:rPr lang="en-US" altLang="ja-JP" sz="1050" dirty="0" smtClean="0"/>
              <a:t>Local governments, financial institutions and tax office (certifier).</a:t>
            </a:r>
          </a:p>
          <a:p>
            <a:r>
              <a:rPr lang="ja-JP" altLang="en-US" sz="1050" dirty="0" smtClean="0"/>
              <a:t>⑦ </a:t>
            </a:r>
            <a:r>
              <a:rPr lang="en-US" altLang="ja-JP" sz="1050" dirty="0" smtClean="0"/>
              <a:t>Data (VC) storage</a:t>
            </a:r>
            <a:r>
              <a:rPr lang="ja-JP" altLang="en-US" sz="1050" dirty="0" smtClean="0"/>
              <a:t>：</a:t>
            </a:r>
            <a:r>
              <a:rPr lang="en-US" altLang="ja-JP" sz="1050" dirty="0" smtClean="0"/>
              <a:t>Currently, stored on local storage.</a:t>
            </a:r>
          </a:p>
          <a:p>
            <a:r>
              <a:rPr lang="ja-JP" altLang="en-US" sz="1050" dirty="0" smtClean="0"/>
              <a:t>⑧</a:t>
            </a:r>
            <a:r>
              <a:rPr lang="en-US" altLang="ja-JP" sz="1050" dirty="0" smtClean="0"/>
              <a:t>Access control method</a:t>
            </a:r>
            <a:r>
              <a:rPr lang="ja-JP" altLang="en-US" sz="1050" dirty="0" smtClean="0"/>
              <a:t>：</a:t>
            </a:r>
            <a:r>
              <a:rPr lang="en-US" altLang="ja-JP" sz="1050" dirty="0" smtClean="0"/>
              <a:t>In </a:t>
            </a:r>
            <a:r>
              <a:rPr lang="en-US" altLang="ja-JP" sz="1050" dirty="0"/>
              <a:t>the </a:t>
            </a:r>
            <a:r>
              <a:rPr lang="en-US" altLang="ja-JP" sz="1050" dirty="0" smtClean="0"/>
              <a:t>future, </a:t>
            </a:r>
            <a:r>
              <a:rPr lang="en-US" altLang="ja-JP" sz="1050" dirty="0"/>
              <a:t>only the sender and recipient will have access to the message</a:t>
            </a:r>
            <a:r>
              <a:rPr lang="en-US" altLang="ja-JP" sz="1050" dirty="0" smtClean="0"/>
              <a:t>.</a:t>
            </a:r>
          </a:p>
          <a:p>
            <a:r>
              <a:rPr lang="ja-JP" altLang="en-US" sz="1050" dirty="0" smtClean="0"/>
              <a:t>⑨</a:t>
            </a:r>
            <a:r>
              <a:rPr lang="en-US" altLang="ja-JP" sz="1050" dirty="0" smtClean="0"/>
              <a:t>Results/Notes</a:t>
            </a:r>
            <a:r>
              <a:rPr lang="ja-JP" altLang="en-US" sz="1050" dirty="0" smtClean="0"/>
              <a:t>：</a:t>
            </a:r>
            <a:r>
              <a:rPr lang="en-US" altLang="ja-JP" sz="1050" dirty="0" smtClean="0"/>
              <a:t>Signature </a:t>
            </a:r>
            <a:r>
              <a:rPr lang="en-US" altLang="ja-JP" sz="1050" dirty="0"/>
              <a:t>verification enables to extend the area can be </a:t>
            </a:r>
            <a:r>
              <a:rPr lang="en-US" altLang="ja-JP" sz="1050" dirty="0" smtClean="0"/>
              <a:t>verified.</a:t>
            </a:r>
            <a:endParaRPr lang="en-US" altLang="ja-JP" sz="1050" dirty="0"/>
          </a:p>
        </p:txBody>
      </p:sp>
      <p:sp>
        <p:nvSpPr>
          <p:cNvPr id="11" name="テキスト プレースホルダー 4">
            <a:extLst>
              <a:ext uri="{FF2B5EF4-FFF2-40B4-BE49-F238E27FC236}">
                <a16:creationId xmlns:a16="http://schemas.microsoft.com/office/drawing/2014/main" id="{8B7C7017-90AB-0184-8EEA-6A9B3F8D4508}"/>
              </a:ext>
            </a:extLst>
          </p:cNvPr>
          <p:cNvSpPr txBox="1">
            <a:spLocks/>
          </p:cNvSpPr>
          <p:nvPr/>
        </p:nvSpPr>
        <p:spPr>
          <a:xfrm>
            <a:off x="1546297" y="611783"/>
            <a:ext cx="7894267" cy="3280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1pPr>
            <a:lvl2pPr marL="360002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540004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720005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900006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335257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3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88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46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ja-JP" altLang="en-US" sz="1200" dirty="0" smtClean="0"/>
              <a:t>■</a:t>
            </a:r>
            <a:r>
              <a:rPr lang="en-US" altLang="ja-JP" sz="1200" dirty="0" smtClean="0"/>
              <a:t>Spoofing </a:t>
            </a:r>
            <a:r>
              <a:rPr lang="en-US" altLang="ja-JP" sz="1200" dirty="0"/>
              <a:t>of applicants and falsification of application contents</a:t>
            </a:r>
            <a:endParaRPr lang="ja-JP" altLang="en-US" sz="1200" dirty="0"/>
          </a:p>
        </p:txBody>
      </p:sp>
      <p:sp>
        <p:nvSpPr>
          <p:cNvPr id="12" name="テキスト プレースホルダー 4">
            <a:extLst>
              <a:ext uri="{FF2B5EF4-FFF2-40B4-BE49-F238E27FC236}">
                <a16:creationId xmlns:a16="http://schemas.microsoft.com/office/drawing/2014/main" id="{D91BE6D5-7633-E963-E4D2-633B414FE09C}"/>
              </a:ext>
            </a:extLst>
          </p:cNvPr>
          <p:cNvSpPr txBox="1">
            <a:spLocks/>
          </p:cNvSpPr>
          <p:nvPr/>
        </p:nvSpPr>
        <p:spPr>
          <a:xfrm>
            <a:off x="1546297" y="871797"/>
            <a:ext cx="7894267" cy="11468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1pPr>
            <a:lvl2pPr marL="360002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540004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720005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900006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335257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3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88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46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ja-JP" sz="1050" dirty="0"/>
              <a:t>In order to check for applicant impersonation, the issuer of the application documents is verified by VC signature verification. Specifically, all </a:t>
            </a:r>
            <a:r>
              <a:rPr lang="en-US" altLang="ja-JP" sz="1050" dirty="0" smtClean="0"/>
              <a:t>the VCs received by </a:t>
            </a:r>
            <a:r>
              <a:rPr lang="en-US" altLang="ja-JP" sz="1050" dirty="0"/>
              <a:t>the Benefits Execution Office </a:t>
            </a:r>
            <a:r>
              <a:rPr lang="en-US" altLang="ja-JP" sz="1050" dirty="0" smtClean="0"/>
              <a:t>are </a:t>
            </a:r>
            <a:r>
              <a:rPr lang="en-US" altLang="ja-JP" sz="1050" dirty="0"/>
              <a:t>verified by </a:t>
            </a:r>
            <a:r>
              <a:rPr lang="en-US" altLang="ja-JP" sz="1050" dirty="0" smtClean="0"/>
              <a:t>EdDSA</a:t>
            </a:r>
            <a:r>
              <a:rPr lang="en-US" altLang="ja-JP" sz="1050" baseline="30000" dirty="0" smtClean="0"/>
              <a:t>1</a:t>
            </a:r>
            <a:r>
              <a:rPr lang="en-US" altLang="ja-JP" sz="1050" dirty="0" smtClean="0"/>
              <a:t> </a:t>
            </a:r>
            <a:r>
              <a:rPr lang="en-US" altLang="ja-JP" sz="1050" dirty="0"/>
              <a:t>signatures. </a:t>
            </a:r>
            <a:endParaRPr lang="en-US" altLang="ja-JP" sz="1050" dirty="0" smtClean="0"/>
          </a:p>
          <a:p>
            <a:pPr>
              <a:lnSpc>
                <a:spcPct val="120000"/>
              </a:lnSpc>
            </a:pPr>
            <a:r>
              <a:rPr lang="en-US" altLang="ja-JP" sz="1050" dirty="0" smtClean="0"/>
              <a:t>In </a:t>
            </a:r>
            <a:r>
              <a:rPr lang="en-US" altLang="ja-JP" sz="1050" dirty="0"/>
              <a:t>addition, the interactions between each entity other than the VC are verified by </a:t>
            </a:r>
            <a:r>
              <a:rPr lang="en-US" altLang="ja-JP" sz="1050" dirty="0" smtClean="0"/>
              <a:t>JWS</a:t>
            </a:r>
            <a:r>
              <a:rPr lang="en-US" altLang="ja-JP" sz="1050" baseline="30000" dirty="0" smtClean="0"/>
              <a:t>2</a:t>
            </a:r>
            <a:r>
              <a:rPr lang="en-US" altLang="ja-JP" sz="1050" dirty="0" smtClean="0"/>
              <a:t> </a:t>
            </a:r>
            <a:r>
              <a:rPr lang="en-US" altLang="ja-JP" sz="1050" dirty="0"/>
              <a:t>signatures. Signature verification enables us to check where the issuing authority is and whether the contents have been tampered with, thus expanding the area that can be </a:t>
            </a:r>
            <a:r>
              <a:rPr lang="en-US" altLang="ja-JP" sz="1050" dirty="0" smtClean="0"/>
              <a:t>verified.</a:t>
            </a:r>
            <a:endParaRPr lang="ja-JP" altLang="en-US" sz="12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7C24E5B-AA2A-2B2A-0B56-336EA3E8B643}"/>
              </a:ext>
            </a:extLst>
          </p:cNvPr>
          <p:cNvSpPr txBox="1"/>
          <p:nvPr/>
        </p:nvSpPr>
        <p:spPr>
          <a:xfrm flipH="1">
            <a:off x="-97025" y="4261611"/>
            <a:ext cx="45719" cy="0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l" defTabSz="288000"/>
            <a:endParaRPr kumimoji="1" lang="ja-JP" altLang="en-US">
              <a:latin typeface="+mn-e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510A2DE-E62F-2BD3-6B0C-46506C71C906}"/>
              </a:ext>
            </a:extLst>
          </p:cNvPr>
          <p:cNvSpPr txBox="1"/>
          <p:nvPr/>
        </p:nvSpPr>
        <p:spPr>
          <a:xfrm>
            <a:off x="-719667" y="5993285"/>
            <a:ext cx="0" cy="0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l" defTabSz="288000"/>
            <a:endParaRPr kumimoji="1" lang="ja-JP" altLang="en-US">
              <a:latin typeface="+mn-ea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31788" y="6560809"/>
            <a:ext cx="92981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288000">
              <a:buAutoNum type="arabicParenR"/>
            </a:pPr>
            <a:r>
              <a:rPr lang="en-US" altLang="ja-JP" sz="800" dirty="0" smtClean="0">
                <a:latin typeface="Meiryo UI"/>
              </a:rPr>
              <a:t>One </a:t>
            </a:r>
            <a:r>
              <a:rPr lang="en-US" altLang="ja-JP" sz="800" dirty="0">
                <a:latin typeface="Meiryo UI"/>
              </a:rPr>
              <a:t>of the digital signature (technology for proof of identity and prevention of falsification of electronic data) of Public-key cryptography</a:t>
            </a:r>
            <a:r>
              <a:rPr lang="en-US" altLang="ja-JP" sz="800" dirty="0" smtClean="0">
                <a:latin typeface="Meiryo UI"/>
              </a:rPr>
              <a:t>.</a:t>
            </a:r>
          </a:p>
          <a:p>
            <a:pPr marL="228600" lvl="0" indent="-228600" defTabSz="288000">
              <a:buAutoNum type="arabicParenR"/>
            </a:pPr>
            <a:r>
              <a:rPr lang="en-US" altLang="ja-JP" sz="800" dirty="0" smtClean="0">
                <a:latin typeface="Meiryo UI"/>
              </a:rPr>
              <a:t>JSON </a:t>
            </a:r>
            <a:r>
              <a:rPr lang="en-US" altLang="ja-JP" sz="800" dirty="0">
                <a:latin typeface="Meiryo UI"/>
              </a:rPr>
              <a:t>Web </a:t>
            </a:r>
            <a:r>
              <a:rPr lang="en-US" altLang="ja-JP" sz="800" dirty="0" smtClean="0">
                <a:latin typeface="Meiryo UI"/>
              </a:rPr>
              <a:t>Signature</a:t>
            </a:r>
            <a:r>
              <a:rPr lang="ja-JP" altLang="en-US" sz="800" dirty="0" smtClean="0">
                <a:latin typeface="Meiryo UI"/>
              </a:rPr>
              <a:t>　</a:t>
            </a:r>
            <a:r>
              <a:rPr lang="en-US" altLang="ja-JP" sz="800" dirty="0" smtClean="0">
                <a:latin typeface="Meiryo UI"/>
              </a:rPr>
              <a:t>(</a:t>
            </a:r>
            <a:r>
              <a:rPr lang="en-US" altLang="ja-JP" sz="800" dirty="0">
                <a:latin typeface="Meiryo UI"/>
              </a:rPr>
              <a:t>JWS). Technology standard for digital signature on </a:t>
            </a:r>
            <a:r>
              <a:rPr lang="en-US" altLang="ja-JP" sz="800" dirty="0" smtClean="0">
                <a:latin typeface="Meiryo UI"/>
              </a:rPr>
              <a:t>files of JASON</a:t>
            </a:r>
            <a:r>
              <a:rPr lang="en-US" altLang="ja-JP" sz="800" dirty="0">
                <a:latin typeface="Meiryo UI"/>
              </a:rPr>
              <a:t>, type of data description </a:t>
            </a:r>
            <a:r>
              <a:rPr lang="en-US" altLang="ja-JP" sz="800" dirty="0" smtClean="0">
                <a:latin typeface="Meiryo UI"/>
              </a:rPr>
              <a:t>language.(</a:t>
            </a:r>
            <a:r>
              <a:rPr lang="en-US" altLang="ja-JP" sz="800" dirty="0">
                <a:latin typeface="Meiryo UI"/>
              </a:rPr>
              <a:t>https://www.rfc-editor.org/rfc/rfc7515)</a:t>
            </a:r>
            <a:endParaRPr lang="ja-JP" altLang="en-US" sz="800" dirty="0">
              <a:latin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225096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次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AAE9246-51FA-48A3-AA07-A991B1A70709}"/>
    </a:ext>
  </a:extLst>
</a:theme>
</file>

<file path=ppt/theme/theme3.xml><?xml version="1.0" encoding="utf-8"?>
<a:theme xmlns:a="http://schemas.openxmlformats.org/drawingml/2006/main" name="中扉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2A1FC16-D814-412C-8B53-ABD0D5FF4DA1}"/>
    </a:ext>
  </a:extLst>
</a:theme>
</file>

<file path=ppt/theme/theme4.xml><?xml version="1.0" encoding="utf-8"?>
<a:theme xmlns:a="http://schemas.openxmlformats.org/drawingml/2006/main" name="コンテンツ_Light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97799C5-0B34-476C-8164-9C29E7589C3D}"/>
    </a:ext>
  </a:extLst>
</a:theme>
</file>

<file path=ppt/theme/theme5.xml><?xml version="1.0" encoding="utf-8"?>
<a:theme xmlns:a="http://schemas.openxmlformats.org/drawingml/2006/main" name="コンテンツ_Dark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solidFill>
              <a:schemeClr val="bg1"/>
            </a:solidFill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4915F46-499A-4EF6-9625-981520C18228}"/>
    </a:ext>
  </a:extLst>
</a:theme>
</file>

<file path=ppt/theme/theme6.xml><?xml version="1.0" encoding="utf-8"?>
<a:theme xmlns:a="http://schemas.openxmlformats.org/drawingml/2006/main" name="裏表紙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3102A436-9904-4F70-B3C7-D8E68326D2EA}"/>
    </a:ext>
  </a:extLst>
</a:theme>
</file>

<file path=ppt/theme/theme7.xml><?xml version="1.0" encoding="utf-8"?>
<a:theme xmlns:a="http://schemas.openxmlformats.org/drawingml/2006/main" name="ホワイト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DATA_font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1CE894F88E64B438795ED51E6C87219" ma:contentTypeVersion="10" ma:contentTypeDescription="新しいドキュメントを作成します。" ma:contentTypeScope="" ma:versionID="052f4a30e0af1ddd63a7cb270b1e3966">
  <xsd:schema xmlns:xsd="http://www.w3.org/2001/XMLSchema" xmlns:xs="http://www.w3.org/2001/XMLSchema" xmlns:p="http://schemas.microsoft.com/office/2006/metadata/properties" xmlns:ns2="c83f1b00-8bb0-4983-a72c-3c7d557c8ed9" xmlns:ns3="5fac6585-e5db-49c2-84eb-07048ac402b0" targetNamespace="http://schemas.microsoft.com/office/2006/metadata/properties" ma:root="true" ma:fieldsID="81646ec1b1561b77566437c994a8ab6a" ns2:_="" ns3:_="">
    <xsd:import namespace="c83f1b00-8bb0-4983-a72c-3c7d557c8ed9"/>
    <xsd:import namespace="5fac6585-e5db-49c2-84eb-07048ac40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f1b00-8bb0-4983-a72c-3c7d557c8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79c317c-d538-4ed4-85e0-1d22358ae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c6585-e5db-49c2-84eb-07048ac40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3acb071-648e-4d25-b84a-8b13a41c8c2e}" ma:internalName="TaxCatchAll" ma:showField="CatchAllData" ma:web="5fac6585-e5db-49c2-84eb-07048ac40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ac6585-e5db-49c2-84eb-07048ac402b0" xsi:nil="true"/>
    <lcf76f155ced4ddcb4097134ff3c332f xmlns="c83f1b00-8bb0-4983-a72c-3c7d557c8e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FC8509-1A71-4C07-852E-67EEB49437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f1b00-8bb0-4983-a72c-3c7d557c8ed9"/>
    <ds:schemaRef ds:uri="5fac6585-e5db-49c2-84eb-07048ac402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E8F6B1-48DE-4A6D-B7FB-B27CCFB1F4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4CB9ED-066D-4578-99BE-26795CE2C6F1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f638aa22-62d7-4d74-8060-26ea990e9330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d86642fe-b287-4805-a8a3-949d4bb790cf"/>
    <ds:schemaRef ds:uri="90194858-377b-47ae-9a55-43d71c0f91a2"/>
    <ds:schemaRef ds:uri="89156189-c85b-4d61-9956-43cafdc2a27f"/>
    <ds:schemaRef ds:uri="5fac6585-e5db-49c2-84eb-07048ac402b0"/>
    <ds:schemaRef ds:uri="c83f1b00-8bb0-4983-a72c-3c7d557c8ed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1234</Words>
  <Application>Microsoft Office PowerPoint</Application>
  <PresentationFormat>A4 210 x 297 mm</PresentationFormat>
  <Paragraphs>130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6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HGPGothicE</vt:lpstr>
      <vt:lpstr>HGP創英角ｺﾞｼｯｸUB</vt:lpstr>
      <vt:lpstr>Meiryo UI</vt:lpstr>
      <vt:lpstr>游ゴシック</vt:lpstr>
      <vt:lpstr>Arial</vt:lpstr>
      <vt:lpstr>Office テーマ</vt:lpstr>
      <vt:lpstr>目次</vt:lpstr>
      <vt:lpstr>中扉</vt:lpstr>
      <vt:lpstr>コンテンツ_Light</vt:lpstr>
      <vt:lpstr>コンテンツ_Dark</vt:lpstr>
      <vt:lpstr>裏表紙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令和3年度補正予算Trusted Web共同開発支援事業費 「Trusted Webの実現に向けたユースケース実証事業」 </dc:title>
  <dc:creator/>
  <cp:lastModifiedBy/>
  <cp:revision>22</cp:revision>
  <dcterms:modified xsi:type="dcterms:W3CDTF">2023-05-30T05:50:57Z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0x010100A1CE894F88E64B438795ED51E6C87219</vt:lpwstr>
  </property>
  <property fmtid="{D5CDD505-2E9C-101B-9397-08002B2CF9AE}" pid="3" name="MediaServiceImageTags">
    <vt:lpwstr/>
  </property>
</Properties>
</file>