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5.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924" r:id="rId4"/>
    <p:sldMasterId id="2147483790" r:id="rId5"/>
    <p:sldMasterId id="2147483913" r:id="rId6"/>
    <p:sldMasterId id="2147483908" r:id="rId7"/>
    <p:sldMasterId id="2147483853" r:id="rId8"/>
    <p:sldMasterId id="2147483852" r:id="rId9"/>
  </p:sldMasterIdLst>
  <p:notesMasterIdLst>
    <p:notesMasterId r:id="rId12"/>
  </p:notesMasterIdLst>
  <p:handoutMasterIdLst>
    <p:handoutMasterId r:id="rId13"/>
  </p:handoutMasterIdLst>
  <p:sldIdLst>
    <p:sldId id="430" r:id="rId10"/>
    <p:sldId id="425" r:id="rId11"/>
  </p:sldIdLst>
  <p:sldSz cx="9906000" cy="6858000" type="A4"/>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D47"/>
    <a:srgbClr val="ED7D31"/>
    <a:srgbClr val="4472C4"/>
    <a:srgbClr val="BED7EE"/>
    <a:srgbClr val="DBE5F1"/>
    <a:srgbClr val="FFF2CC"/>
    <a:srgbClr val="2B4069"/>
    <a:srgbClr val="EEF3F8"/>
    <a:srgbClr val="ECEEF1"/>
    <a:srgbClr val="ECEE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CD27819-94F6-5D6D-6E85-2F72E8BDF3E2}" v="1" dt="2023-04-24T03:08:12.605"/>
    <p1510:client id="{C7190235-0EAB-974D-8771-4478D5F5651F}" v="5" dt="2023-03-08T05:06:32.659"/>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7AC3CCA-C797-4891-BE02-D94E43425B78}" styleName="スタイル (中間)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604" autoAdjust="0"/>
    <p:restoredTop sz="96088"/>
  </p:normalViewPr>
  <p:slideViewPr>
    <p:cSldViewPr snapToGrid="0" showGuides="1">
      <p:cViewPr varScale="1">
        <p:scale>
          <a:sx n="93" d="100"/>
          <a:sy n="93" d="100"/>
        </p:scale>
        <p:origin x="1051" y="58"/>
      </p:cViewPr>
      <p:guideLst/>
    </p:cSldViewPr>
  </p:slideViewPr>
  <p:notesTextViewPr>
    <p:cViewPr>
      <p:scale>
        <a:sx n="1" d="1"/>
        <a:sy n="1" d="1"/>
      </p:scale>
      <p:origin x="0" y="0"/>
    </p:cViewPr>
  </p:notesTextViewPr>
  <p:notesViewPr>
    <p:cSldViewPr snapToGrid="0" showGuides="1">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handoutMaster" Target="handoutMasters/handoutMaster1.xml"/><Relationship Id="rId3" Type="http://schemas.openxmlformats.org/officeDocument/2006/relationships/customXml" Target="../customXml/item3.xml"/><Relationship Id="rId7" Type="http://schemas.openxmlformats.org/officeDocument/2006/relationships/slideMaster" Target="slideMasters/slideMaster4.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5" Type="http://schemas.openxmlformats.org/officeDocument/2006/relationships/slideMaster" Target="slideMasters/slideMaster2.xml"/><Relationship Id="rId15" Type="http://schemas.openxmlformats.org/officeDocument/2006/relationships/viewProps" Target="viewProps.xml"/><Relationship Id="rId10" Type="http://schemas.openxmlformats.org/officeDocument/2006/relationships/slide" Target="slides/slid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4A9554F-8F68-418C-BC8C-EBC8EB58C588}" type="datetimeFigureOut">
              <a:rPr kumimoji="1" lang="ja-JP" altLang="en-US" smtClean="0"/>
              <a:t>2023/5/23</a:t>
            </a:fld>
            <a:endParaRPr kumimoji="1" lang="ja-JP" altLang="en-US"/>
          </a:p>
        </p:txBody>
      </p:sp>
      <p:sp>
        <p:nvSpPr>
          <p:cNvPr id="4" name="フッター プレースホルダー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CE54EB0-D7A5-428B-AB3E-E1911707456B}"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mn-ea"/>
                <a:ea typeface="+mn-ea"/>
              </a:defRPr>
            </a:lvl1pPr>
          </a:lstStyle>
          <a:p>
            <a:endParaRPr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mn-ea"/>
                <a:ea typeface="+mn-ea"/>
              </a:defRPr>
            </a:lvl1pPr>
          </a:lstStyle>
          <a:p>
            <a:fld id="{187B8588-1665-0A4A-AD47-68FFFFC620D1}" type="datetimeFigureOut">
              <a:rPr lang="ja-JP" altLang="en-US" smtClean="0"/>
              <a:pPr/>
              <a:t>2023/5/23</a:t>
            </a:fld>
            <a:endParaRPr lang="ja-JP" altLang="en-US"/>
          </a:p>
        </p:txBody>
      </p:sp>
      <p:sp>
        <p:nvSpPr>
          <p:cNvPr id="4" name="スライド イメージ プレースホルダー 3"/>
          <p:cNvSpPr>
            <a:spLocks noGrp="1" noRot="1" noChangeAspect="1"/>
          </p:cNvSpPr>
          <p:nvPr>
            <p:ph type="sldImg" idx="2"/>
          </p:nvPr>
        </p:nvSpPr>
        <p:spPr>
          <a:xfrm>
            <a:off x="1200150" y="630237"/>
            <a:ext cx="44577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3887785"/>
            <a:ext cx="5486400" cy="462597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mn-ea"/>
                <a:ea typeface="+mn-ea"/>
              </a:defRPr>
            </a:lvl1pPr>
          </a:lstStyle>
          <a:p>
            <a:endParaRPr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mn-ea"/>
                <a:ea typeface="+mn-ea"/>
              </a:defRPr>
            </a:lvl1pPr>
          </a:lstStyle>
          <a:p>
            <a:fld id="{AF9AAED7-EB68-B44B-A29A-E9CFE7A1147D}" type="slidenum">
              <a:rPr lang="ja-JP" altLang="en-US" smtClean="0"/>
              <a:pPr/>
              <a:t>‹#›</a:t>
            </a:fld>
            <a:endParaRPr lang="ja-JP" altLang="en-US"/>
          </a:p>
        </p:txBody>
      </p:sp>
    </p:spTree>
    <p:extLst>
      <p:ext uri="{BB962C8B-B14F-4D97-AF65-F5344CB8AC3E}">
        <p14:creationId xmlns:p14="http://schemas.microsoft.com/office/powerpoint/2010/main" val="24139408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ea"/>
        <a:ea typeface="+mn-ea"/>
        <a:cs typeface="+mn-cs"/>
      </a:defRPr>
    </a:lvl1pPr>
    <a:lvl2pPr marL="457200" algn="l" defTabSz="914400" rtl="0" eaLnBrk="1" latinLnBrk="0" hangingPunct="1">
      <a:defRPr kumimoji="1" sz="1200" kern="1200">
        <a:solidFill>
          <a:schemeClr val="tx1"/>
        </a:solidFill>
        <a:latin typeface="+mn-ea"/>
        <a:ea typeface="+mn-ea"/>
        <a:cs typeface="+mn-cs"/>
      </a:defRPr>
    </a:lvl2pPr>
    <a:lvl3pPr marL="914400" algn="l" defTabSz="914400" rtl="0" eaLnBrk="1" latinLnBrk="0" hangingPunct="1">
      <a:defRPr kumimoji="1" sz="1200" kern="1200">
        <a:solidFill>
          <a:schemeClr val="tx1"/>
        </a:solidFill>
        <a:latin typeface="+mn-ea"/>
        <a:ea typeface="+mn-ea"/>
        <a:cs typeface="+mn-cs"/>
      </a:defRPr>
    </a:lvl3pPr>
    <a:lvl4pPr marL="1371600" algn="l" defTabSz="914400" rtl="0" eaLnBrk="1" latinLnBrk="0" hangingPunct="1">
      <a:defRPr kumimoji="1" sz="1200" kern="1200">
        <a:solidFill>
          <a:schemeClr val="tx1"/>
        </a:solidFill>
        <a:latin typeface="+mn-ea"/>
        <a:ea typeface="+mn-ea"/>
        <a:cs typeface="+mn-cs"/>
      </a:defRPr>
    </a:lvl4pPr>
    <a:lvl5pPr marL="1828800" algn="l" defTabSz="914400" rtl="0" eaLnBrk="1" latinLnBrk="0" hangingPunct="1">
      <a:defRPr kumimoji="1" sz="1200" kern="1200">
        <a:solidFill>
          <a:schemeClr val="tx1"/>
        </a:solidFill>
        <a:latin typeface="+mn-ea"/>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9.gif"/></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表紙A">
    <p:spTree>
      <p:nvGrpSpPr>
        <p:cNvPr id="1" name=""/>
        <p:cNvGrpSpPr/>
        <p:nvPr/>
      </p:nvGrpSpPr>
      <p:grpSpPr>
        <a:xfrm>
          <a:off x="0" y="0"/>
          <a:ext cx="0" cy="0"/>
          <a:chOff x="0" y="0"/>
          <a:chExt cx="0" cy="0"/>
        </a:xfrm>
      </p:grpSpPr>
      <p:sp>
        <p:nvSpPr>
          <p:cNvPr id="27" name="タイトル 4">
            <a:extLst>
              <a:ext uri="{FF2B5EF4-FFF2-40B4-BE49-F238E27FC236}">
                <a16:creationId xmlns:a16="http://schemas.microsoft.com/office/drawing/2014/main" id="{D3868AFC-B2EA-484C-AA64-489ED4273318}"/>
              </a:ext>
            </a:extLst>
          </p:cNvPr>
          <p:cNvSpPr>
            <a:spLocks noGrp="1"/>
          </p:cNvSpPr>
          <p:nvPr>
            <p:ph type="title" hasCustomPrompt="1"/>
          </p:nvPr>
        </p:nvSpPr>
        <p:spPr>
          <a:xfrm>
            <a:off x="331788" y="2708276"/>
            <a:ext cx="7177075" cy="325438"/>
          </a:xfrm>
        </p:spPr>
        <p:txBody>
          <a:bodyPr/>
          <a:lstStyle>
            <a:lvl1pPr>
              <a:defRPr>
                <a:solidFill>
                  <a:schemeClr val="tx1"/>
                </a:solidFill>
              </a:defRPr>
            </a:lvl1pPr>
          </a:lstStyle>
          <a:p>
            <a:pPr lvl="0"/>
            <a:r>
              <a:rPr kumimoji="1" lang="ja-JP" altLang="en-US"/>
              <a:t>○○○○御中</a:t>
            </a:r>
          </a:p>
        </p:txBody>
      </p:sp>
      <p:sp>
        <p:nvSpPr>
          <p:cNvPr id="25" name="テキスト プレースホルダー 16">
            <a:extLst>
              <a:ext uri="{FF2B5EF4-FFF2-40B4-BE49-F238E27FC236}">
                <a16:creationId xmlns:a16="http://schemas.microsoft.com/office/drawing/2014/main" id="{AAF55D8D-D54A-0249-91F2-93832BA0DDA6}"/>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26" name="テキスト プレースホルダー 18">
            <a:extLst>
              <a:ext uri="{FF2B5EF4-FFF2-40B4-BE49-F238E27FC236}">
                <a16:creationId xmlns:a16="http://schemas.microsoft.com/office/drawing/2014/main" id="{32AE6953-680C-A842-B348-E2C64E3386AC}"/>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sp>
        <p:nvSpPr>
          <p:cNvPr id="17" name="正方形/長方形 16">
            <a:extLst>
              <a:ext uri="{FF2B5EF4-FFF2-40B4-BE49-F238E27FC236}">
                <a16:creationId xmlns:a16="http://schemas.microsoft.com/office/drawing/2014/main" id="{B35F000F-EF21-7942-A550-51B9B7114064}"/>
              </a:ext>
            </a:extLst>
          </p:cNvPr>
          <p:cNvSpPr/>
          <p:nvPr userDrawn="1"/>
        </p:nvSpPr>
        <p:spPr>
          <a:xfrm>
            <a:off x="1" y="0"/>
            <a:ext cx="9906000" cy="240376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p>
        </p:txBody>
      </p:sp>
      <p:pic>
        <p:nvPicPr>
          <p:cNvPr id="19" name="図 18">
            <a:extLst>
              <a:ext uri="{FF2B5EF4-FFF2-40B4-BE49-F238E27FC236}">
                <a16:creationId xmlns:a16="http://schemas.microsoft.com/office/drawing/2014/main" id="{BA3D2F71-2021-6A4E-AC43-8FD81BB606A8}"/>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306000" y="0"/>
            <a:ext cx="3600000" cy="2403761"/>
          </a:xfrm>
          <a:prstGeom prst="rect">
            <a:avLst/>
          </a:prstGeom>
        </p:spPr>
      </p:pic>
      <p:sp>
        <p:nvSpPr>
          <p:cNvPr id="23" name="テキスト ボックス 22">
            <a:extLst>
              <a:ext uri="{FF2B5EF4-FFF2-40B4-BE49-F238E27FC236}">
                <a16:creationId xmlns:a16="http://schemas.microsoft.com/office/drawing/2014/main" id="{F5B088D2-4AF7-3C42-B49B-F380DD5AB088}"/>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15" name="直線矢印コネクタ 14">
            <a:extLst>
              <a:ext uri="{FF2B5EF4-FFF2-40B4-BE49-F238E27FC236}">
                <a16:creationId xmlns:a16="http://schemas.microsoft.com/office/drawing/2014/main" id="{A0FBF953-D5EB-674E-9F34-772567F4C813}"/>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16" name="テキスト ボックス 15">
            <a:extLst>
              <a:ext uri="{FF2B5EF4-FFF2-40B4-BE49-F238E27FC236}">
                <a16:creationId xmlns:a16="http://schemas.microsoft.com/office/drawing/2014/main" id="{0EB2094B-F5F4-1E46-9BEA-446D88002AAE}"/>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24" name="図 23">
            <a:extLst>
              <a:ext uri="{FF2B5EF4-FFF2-40B4-BE49-F238E27FC236}">
                <a16:creationId xmlns:a16="http://schemas.microsoft.com/office/drawing/2014/main" id="{265711C3-3D09-CF4B-9499-4C0FAC2E065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1536522504"/>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表紙B">
    <p:spTree>
      <p:nvGrpSpPr>
        <p:cNvPr id="1" name=""/>
        <p:cNvGrpSpPr/>
        <p:nvPr/>
      </p:nvGrpSpPr>
      <p:grpSpPr>
        <a:xfrm>
          <a:off x="0" y="0"/>
          <a:ext cx="0" cy="0"/>
          <a:chOff x="0" y="0"/>
          <a:chExt cx="0" cy="0"/>
        </a:xfrm>
      </p:grpSpPr>
      <p:sp>
        <p:nvSpPr>
          <p:cNvPr id="29" name="テキスト プレースホルダー 16">
            <a:extLst>
              <a:ext uri="{FF2B5EF4-FFF2-40B4-BE49-F238E27FC236}">
                <a16:creationId xmlns:a16="http://schemas.microsoft.com/office/drawing/2014/main" id="{C9E29E36-2233-EE48-83B7-440A2BDBB64B}"/>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30" name="テキスト プレースホルダー 18">
            <a:extLst>
              <a:ext uri="{FF2B5EF4-FFF2-40B4-BE49-F238E27FC236}">
                <a16:creationId xmlns:a16="http://schemas.microsoft.com/office/drawing/2014/main" id="{4BDBC451-4788-AB42-8D23-0E4D129A40E4}"/>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sp>
        <p:nvSpPr>
          <p:cNvPr id="15" name="正方形/長方形 14">
            <a:extLst>
              <a:ext uri="{FF2B5EF4-FFF2-40B4-BE49-F238E27FC236}">
                <a16:creationId xmlns:a16="http://schemas.microsoft.com/office/drawing/2014/main" id="{906DA2A4-285E-9B45-97BA-F59BF25C2FB1}"/>
              </a:ext>
            </a:extLst>
          </p:cNvPr>
          <p:cNvSpPr/>
          <p:nvPr userDrawn="1"/>
        </p:nvSpPr>
        <p:spPr>
          <a:xfrm>
            <a:off x="1" y="0"/>
            <a:ext cx="9906000" cy="2403761"/>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p>
        </p:txBody>
      </p:sp>
      <p:pic>
        <p:nvPicPr>
          <p:cNvPr id="32" name="図 31">
            <a:extLst>
              <a:ext uri="{FF2B5EF4-FFF2-40B4-BE49-F238E27FC236}">
                <a16:creationId xmlns:a16="http://schemas.microsoft.com/office/drawing/2014/main" id="{49409664-F39A-7F4F-926A-0C629A3FA2B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306002" y="0"/>
            <a:ext cx="3599998" cy="2403761"/>
          </a:xfrm>
          <a:prstGeom prst="rect">
            <a:avLst/>
          </a:prstGeom>
        </p:spPr>
      </p:pic>
      <p:pic>
        <p:nvPicPr>
          <p:cNvPr id="12" name="図 11">
            <a:extLst>
              <a:ext uri="{FF2B5EF4-FFF2-40B4-BE49-F238E27FC236}">
                <a16:creationId xmlns:a16="http://schemas.microsoft.com/office/drawing/2014/main" id="{866C78FE-E3A6-C041-8532-3A00E7E4C5A8}"/>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8020638" y="2640511"/>
            <a:ext cx="1641497" cy="562365"/>
          </a:xfrm>
          <a:prstGeom prst="rect">
            <a:avLst/>
          </a:prstGeom>
        </p:spPr>
      </p:pic>
      <p:sp>
        <p:nvSpPr>
          <p:cNvPr id="2" name="タイトル 1"/>
          <p:cNvSpPr>
            <a:spLocks noGrp="1"/>
          </p:cNvSpPr>
          <p:nvPr>
            <p:ph type="title"/>
          </p:nvPr>
        </p:nvSpPr>
        <p:spPr/>
        <p:txBody>
          <a:bodyPr/>
          <a:lstStyle/>
          <a:p>
            <a:r>
              <a:rPr kumimoji="1" lang="ja-JP" altLang="en-US"/>
              <a:t>マスター タイトルの書式設定</a:t>
            </a:r>
          </a:p>
        </p:txBody>
      </p:sp>
    </p:spTree>
    <p:extLst>
      <p:ext uri="{BB962C8B-B14F-4D97-AF65-F5344CB8AC3E}">
        <p14:creationId xmlns:p14="http://schemas.microsoft.com/office/powerpoint/2010/main" val="478488370"/>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表紙C">
    <p:bg>
      <p:bgPr>
        <a:solidFill>
          <a:schemeClr val="accent2"/>
        </a:solidFill>
        <a:effectLst/>
      </p:bgPr>
    </p:bg>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CCAEC040-EEFE-C444-83DD-41B27D064E83}"/>
              </a:ext>
            </a:extLst>
          </p:cNvPr>
          <p:cNvSpPr>
            <a:spLocks noGrp="1"/>
          </p:cNvSpPr>
          <p:nvPr>
            <p:ph type="title" hasCustomPrompt="1"/>
          </p:nvPr>
        </p:nvSpPr>
        <p:spPr>
          <a:xfrm>
            <a:off x="331788" y="2708276"/>
            <a:ext cx="7177075" cy="325438"/>
          </a:xfrm>
        </p:spPr>
        <p:txBody>
          <a:bodyPr/>
          <a:lstStyle>
            <a:lvl1pPr>
              <a:defRPr>
                <a:solidFill>
                  <a:schemeClr val="bg1"/>
                </a:solidFill>
              </a:defRPr>
            </a:lvl1pPr>
          </a:lstStyle>
          <a:p>
            <a:pPr lvl="0"/>
            <a:r>
              <a:rPr kumimoji="1" lang="ja-JP" altLang="en-US"/>
              <a:t>○○○○御中</a:t>
            </a:r>
          </a:p>
        </p:txBody>
      </p:sp>
      <p:sp>
        <p:nvSpPr>
          <p:cNvPr id="20" name="テキスト プレースホルダー 16">
            <a:extLst>
              <a:ext uri="{FF2B5EF4-FFF2-40B4-BE49-F238E27FC236}">
                <a16:creationId xmlns:a16="http://schemas.microsoft.com/office/drawing/2014/main" id="{69DA06EE-F669-A248-B816-9503F01A10EF}"/>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22" name="テキスト プレースホルダー 18">
            <a:extLst>
              <a:ext uri="{FF2B5EF4-FFF2-40B4-BE49-F238E27FC236}">
                <a16:creationId xmlns:a16="http://schemas.microsoft.com/office/drawing/2014/main" id="{F19E2444-AC3A-064A-9BA1-9990E25E935C}"/>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sp>
        <p:nvSpPr>
          <p:cNvPr id="6" name="正方形/長方形 5">
            <a:extLst>
              <a:ext uri="{FF2B5EF4-FFF2-40B4-BE49-F238E27FC236}">
                <a16:creationId xmlns:a16="http://schemas.microsoft.com/office/drawing/2014/main" id="{BF1C8481-7D27-A74E-9740-DD4483246E71}"/>
              </a:ext>
            </a:extLst>
          </p:cNvPr>
          <p:cNvSpPr/>
          <p:nvPr userDrawn="1"/>
        </p:nvSpPr>
        <p:spPr>
          <a:xfrm>
            <a:off x="1" y="0"/>
            <a:ext cx="9906000" cy="2403761"/>
          </a:xfrm>
          <a:prstGeom prst="rect">
            <a:avLst/>
          </a:prstGeom>
          <a:solidFill>
            <a:srgbClr val="1D264D"/>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p>
        </p:txBody>
      </p:sp>
      <p:pic>
        <p:nvPicPr>
          <p:cNvPr id="17" name="図 16">
            <a:extLst>
              <a:ext uri="{FF2B5EF4-FFF2-40B4-BE49-F238E27FC236}">
                <a16:creationId xmlns:a16="http://schemas.microsoft.com/office/drawing/2014/main" id="{9E332B7C-2774-D747-B738-DFFE71FF42B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306000" y="0"/>
            <a:ext cx="3600000" cy="2403761"/>
          </a:xfrm>
          <a:prstGeom prst="rect">
            <a:avLst/>
          </a:prstGeom>
        </p:spPr>
      </p:pic>
      <p:pic>
        <p:nvPicPr>
          <p:cNvPr id="10" name="図 9">
            <a:extLst>
              <a:ext uri="{FF2B5EF4-FFF2-40B4-BE49-F238E27FC236}">
                <a16:creationId xmlns:a16="http://schemas.microsoft.com/office/drawing/2014/main" id="{B869AFE1-023E-9444-AE7D-68D6CB600E83}"/>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8020638" y="2640140"/>
            <a:ext cx="1641498" cy="563107"/>
          </a:xfrm>
          <a:prstGeom prst="rect">
            <a:avLst/>
          </a:prstGeom>
        </p:spPr>
      </p:pic>
      <p:sp>
        <p:nvSpPr>
          <p:cNvPr id="16" name="テキスト ボックス 15">
            <a:extLst>
              <a:ext uri="{FF2B5EF4-FFF2-40B4-BE49-F238E27FC236}">
                <a16:creationId xmlns:a16="http://schemas.microsoft.com/office/drawing/2014/main" id="{AC64BE3C-F985-7842-8067-AF5BF3B168DC}"/>
              </a:ext>
            </a:extLst>
          </p:cNvPr>
          <p:cNvSpPr txBox="1"/>
          <p:nvPr userDrawn="1"/>
        </p:nvSpPr>
        <p:spPr>
          <a:xfrm>
            <a:off x="6286752" y="6623438"/>
            <a:ext cx="3287760" cy="215444"/>
          </a:xfrm>
          <a:prstGeom prst="rect">
            <a:avLst/>
          </a:prstGeom>
          <a:noFill/>
          <a:ln>
            <a:noFill/>
          </a:ln>
        </p:spPr>
        <p:txBody>
          <a:bodyPr wrap="none" lIns="0" rIns="0" rtlCol="0">
            <a:spAutoFit/>
          </a:bodyPr>
          <a:lstStyle/>
          <a:p>
            <a:pPr algn="r"/>
            <a:r>
              <a:rPr kumimoji="0" lang="en-US" altLang="ja-JP" sz="800">
                <a:solidFill>
                  <a:schemeClr val="bg1"/>
                </a:solidFill>
                <a:latin typeface="+mn-lt"/>
                <a:cs typeface="Meiryo UI" pitchFamily="50" charset="-128"/>
              </a:rPr>
              <a:t>© 2022 NTT DATA INSTITUTE OF MANAGEMENT CONSULTING, Inc.</a:t>
            </a:r>
            <a:endParaRPr kumimoji="0" lang="en-US" altLang="ja-JP" sz="800" dirty="0">
              <a:solidFill>
                <a:schemeClr val="bg1"/>
              </a:solidFill>
              <a:latin typeface="+mn-lt"/>
              <a:cs typeface="Meiryo UI" pitchFamily="50" charset="-128"/>
            </a:endParaRPr>
          </a:p>
        </p:txBody>
      </p:sp>
      <p:sp>
        <p:nvSpPr>
          <p:cNvPr id="13" name="テキスト ボックス 12">
            <a:extLst>
              <a:ext uri="{FF2B5EF4-FFF2-40B4-BE49-F238E27FC236}">
                <a16:creationId xmlns:a16="http://schemas.microsoft.com/office/drawing/2014/main" id="{B614B9F6-94C1-874D-837D-F4D519B2A913}"/>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9" name="直線矢印コネクタ 8">
            <a:extLst>
              <a:ext uri="{FF2B5EF4-FFF2-40B4-BE49-F238E27FC236}">
                <a16:creationId xmlns:a16="http://schemas.microsoft.com/office/drawing/2014/main" id="{96E83C00-A05B-DF4C-BB89-3AAB8B58965E}"/>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12" name="テキスト ボックス 11">
            <a:extLst>
              <a:ext uri="{FF2B5EF4-FFF2-40B4-BE49-F238E27FC236}">
                <a16:creationId xmlns:a16="http://schemas.microsoft.com/office/drawing/2014/main" id="{999E7CBC-989B-AB4F-BB76-FD22326E6745}"/>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3" name="図 2">
            <a:extLst>
              <a:ext uri="{FF2B5EF4-FFF2-40B4-BE49-F238E27FC236}">
                <a16:creationId xmlns:a16="http://schemas.microsoft.com/office/drawing/2014/main" id="{454AE20B-55B9-2940-83F5-D6B9678113FE}"/>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938710640"/>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表紙BA_写真あり">
    <p:spTree>
      <p:nvGrpSpPr>
        <p:cNvPr id="1" name=""/>
        <p:cNvGrpSpPr/>
        <p:nvPr/>
      </p:nvGrpSpPr>
      <p:grpSpPr>
        <a:xfrm>
          <a:off x="0" y="0"/>
          <a:ext cx="0" cy="0"/>
          <a:chOff x="0" y="0"/>
          <a:chExt cx="0" cy="0"/>
        </a:xfrm>
      </p:grpSpPr>
      <p:sp>
        <p:nvSpPr>
          <p:cNvPr id="31" name="タイトル 4">
            <a:extLst>
              <a:ext uri="{FF2B5EF4-FFF2-40B4-BE49-F238E27FC236}">
                <a16:creationId xmlns:a16="http://schemas.microsoft.com/office/drawing/2014/main" id="{DAEB2D63-6F42-DE40-80ED-B03614E6EE3B}"/>
              </a:ext>
            </a:extLst>
          </p:cNvPr>
          <p:cNvSpPr>
            <a:spLocks noGrp="1"/>
          </p:cNvSpPr>
          <p:nvPr>
            <p:ph type="title" hasCustomPrompt="1"/>
          </p:nvPr>
        </p:nvSpPr>
        <p:spPr>
          <a:xfrm>
            <a:off x="331788" y="2708276"/>
            <a:ext cx="7177075" cy="325438"/>
          </a:xfrm>
        </p:spPr>
        <p:txBody>
          <a:bodyPr/>
          <a:lstStyle>
            <a:lvl1pPr>
              <a:defRPr>
                <a:solidFill>
                  <a:schemeClr val="tx1"/>
                </a:solidFill>
              </a:defRPr>
            </a:lvl1pPr>
          </a:lstStyle>
          <a:p>
            <a:pPr lvl="0"/>
            <a:r>
              <a:rPr kumimoji="1" lang="ja-JP" altLang="en-US"/>
              <a:t>○○○○御中</a:t>
            </a:r>
          </a:p>
        </p:txBody>
      </p:sp>
      <p:sp>
        <p:nvSpPr>
          <p:cNvPr id="29" name="テキスト プレースホルダー 16">
            <a:extLst>
              <a:ext uri="{FF2B5EF4-FFF2-40B4-BE49-F238E27FC236}">
                <a16:creationId xmlns:a16="http://schemas.microsoft.com/office/drawing/2014/main" id="{626B9BF8-9F92-6F4F-8E20-85EEC8A41651}"/>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30" name="テキスト プレースホルダー 18">
            <a:extLst>
              <a:ext uri="{FF2B5EF4-FFF2-40B4-BE49-F238E27FC236}">
                <a16:creationId xmlns:a16="http://schemas.microsoft.com/office/drawing/2014/main" id="{8E10F5D0-9F6F-6146-9CD1-B36564345522}"/>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pic>
        <p:nvPicPr>
          <p:cNvPr id="12" name="図 11">
            <a:extLst>
              <a:ext uri="{FF2B5EF4-FFF2-40B4-BE49-F238E27FC236}">
                <a16:creationId xmlns:a16="http://schemas.microsoft.com/office/drawing/2014/main" id="{90BAE1D0-B847-E24E-B7DA-8A2D03EFC545}"/>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7508874" cy="2403761"/>
          </a:xfrm>
          <a:prstGeom prst="rect">
            <a:avLst/>
          </a:prstGeom>
        </p:spPr>
      </p:pic>
      <p:pic>
        <p:nvPicPr>
          <p:cNvPr id="22" name="図 21">
            <a:extLst>
              <a:ext uri="{FF2B5EF4-FFF2-40B4-BE49-F238E27FC236}">
                <a16:creationId xmlns:a16="http://schemas.microsoft.com/office/drawing/2014/main" id="{9B22D6D9-28B6-F745-BA08-7E7C0B49E1DD}"/>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6305999" y="0"/>
            <a:ext cx="3600000" cy="2403761"/>
          </a:xfrm>
          <a:prstGeom prst="rect">
            <a:avLst/>
          </a:prstGeom>
        </p:spPr>
      </p:pic>
      <p:pic>
        <p:nvPicPr>
          <p:cNvPr id="13" name="図 12">
            <a:extLst>
              <a:ext uri="{FF2B5EF4-FFF2-40B4-BE49-F238E27FC236}">
                <a16:creationId xmlns:a16="http://schemas.microsoft.com/office/drawing/2014/main" id="{8F3E8D9D-42A5-BF4F-9138-FEEE258C77F5}"/>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8020638" y="2640511"/>
            <a:ext cx="1641497" cy="562365"/>
          </a:xfrm>
          <a:prstGeom prst="rect">
            <a:avLst/>
          </a:prstGeom>
        </p:spPr>
      </p:pic>
      <p:sp>
        <p:nvSpPr>
          <p:cNvPr id="27" name="テキスト ボックス 26">
            <a:extLst>
              <a:ext uri="{FF2B5EF4-FFF2-40B4-BE49-F238E27FC236}">
                <a16:creationId xmlns:a16="http://schemas.microsoft.com/office/drawing/2014/main" id="{461D181A-5706-B944-AB69-AC4F76E59775}"/>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25" name="直線矢印コネクタ 24">
            <a:extLst>
              <a:ext uri="{FF2B5EF4-FFF2-40B4-BE49-F238E27FC236}">
                <a16:creationId xmlns:a16="http://schemas.microsoft.com/office/drawing/2014/main" id="{53D17304-2170-3842-81DD-54288DF7E843}"/>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26" name="テキスト ボックス 25">
            <a:extLst>
              <a:ext uri="{FF2B5EF4-FFF2-40B4-BE49-F238E27FC236}">
                <a16:creationId xmlns:a16="http://schemas.microsoft.com/office/drawing/2014/main" id="{6E2B104D-7AA8-A44B-BD96-CABEE425E2DC}"/>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28" name="図 27">
            <a:extLst>
              <a:ext uri="{FF2B5EF4-FFF2-40B4-BE49-F238E27FC236}">
                <a16:creationId xmlns:a16="http://schemas.microsoft.com/office/drawing/2014/main" id="{9CF502A3-4413-4F4C-A78A-4562A5C149EB}"/>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2095074558"/>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表紙B_写真あり">
    <p:spTree>
      <p:nvGrpSpPr>
        <p:cNvPr id="1" name=""/>
        <p:cNvGrpSpPr/>
        <p:nvPr/>
      </p:nvGrpSpPr>
      <p:grpSpPr>
        <a:xfrm>
          <a:off x="0" y="0"/>
          <a:ext cx="0" cy="0"/>
          <a:chOff x="0" y="0"/>
          <a:chExt cx="0" cy="0"/>
        </a:xfrm>
      </p:grpSpPr>
      <p:sp>
        <p:nvSpPr>
          <p:cNvPr id="35" name="タイトル 4">
            <a:extLst>
              <a:ext uri="{FF2B5EF4-FFF2-40B4-BE49-F238E27FC236}">
                <a16:creationId xmlns:a16="http://schemas.microsoft.com/office/drawing/2014/main" id="{7F7FE76B-2B72-F445-B054-DF922DCFDDAC}"/>
              </a:ext>
            </a:extLst>
          </p:cNvPr>
          <p:cNvSpPr>
            <a:spLocks noGrp="1"/>
          </p:cNvSpPr>
          <p:nvPr>
            <p:ph type="title" hasCustomPrompt="1"/>
          </p:nvPr>
        </p:nvSpPr>
        <p:spPr>
          <a:xfrm>
            <a:off x="331788" y="2708276"/>
            <a:ext cx="7177075" cy="325438"/>
          </a:xfrm>
        </p:spPr>
        <p:txBody>
          <a:bodyPr/>
          <a:lstStyle>
            <a:lvl1pPr>
              <a:defRPr>
                <a:solidFill>
                  <a:schemeClr val="tx1"/>
                </a:solidFill>
              </a:defRPr>
            </a:lvl1pPr>
          </a:lstStyle>
          <a:p>
            <a:pPr lvl="0"/>
            <a:r>
              <a:rPr kumimoji="1" lang="ja-JP" altLang="en-US"/>
              <a:t>○○○○御中</a:t>
            </a:r>
          </a:p>
        </p:txBody>
      </p:sp>
      <p:sp>
        <p:nvSpPr>
          <p:cNvPr id="33" name="テキスト プレースホルダー 16">
            <a:extLst>
              <a:ext uri="{FF2B5EF4-FFF2-40B4-BE49-F238E27FC236}">
                <a16:creationId xmlns:a16="http://schemas.microsoft.com/office/drawing/2014/main" id="{E3237D89-4FFD-9645-82EF-42AE21A32150}"/>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34" name="テキスト プレースホルダー 18">
            <a:extLst>
              <a:ext uri="{FF2B5EF4-FFF2-40B4-BE49-F238E27FC236}">
                <a16:creationId xmlns:a16="http://schemas.microsoft.com/office/drawing/2014/main" id="{CC5E5581-933D-AE49-AF30-8BD9F0C44292}"/>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sp>
        <p:nvSpPr>
          <p:cNvPr id="8" name="テキスト ボックス 7">
            <a:extLst>
              <a:ext uri="{FF2B5EF4-FFF2-40B4-BE49-F238E27FC236}">
                <a16:creationId xmlns:a16="http://schemas.microsoft.com/office/drawing/2014/main" id="{F7A1702F-4C57-DD46-98F4-7CDB41BF734A}"/>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3577661706"/>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表紙C_写真あり">
    <p:bg>
      <p:bgPr>
        <a:solidFill>
          <a:schemeClr val="accent2"/>
        </a:solidFill>
        <a:effectLst/>
      </p:bgPr>
    </p:bg>
    <p:spTree>
      <p:nvGrpSpPr>
        <p:cNvPr id="1" name=""/>
        <p:cNvGrpSpPr/>
        <p:nvPr/>
      </p:nvGrpSpPr>
      <p:grpSpPr>
        <a:xfrm>
          <a:off x="0" y="0"/>
          <a:ext cx="0" cy="0"/>
          <a:chOff x="0" y="0"/>
          <a:chExt cx="0" cy="0"/>
        </a:xfrm>
      </p:grpSpPr>
      <p:sp>
        <p:nvSpPr>
          <p:cNvPr id="35" name="タイトル 4">
            <a:extLst>
              <a:ext uri="{FF2B5EF4-FFF2-40B4-BE49-F238E27FC236}">
                <a16:creationId xmlns:a16="http://schemas.microsoft.com/office/drawing/2014/main" id="{3BC5E597-0591-1E48-B456-49696C2C1E9B}"/>
              </a:ext>
            </a:extLst>
          </p:cNvPr>
          <p:cNvSpPr>
            <a:spLocks noGrp="1"/>
          </p:cNvSpPr>
          <p:nvPr>
            <p:ph type="title" hasCustomPrompt="1"/>
          </p:nvPr>
        </p:nvSpPr>
        <p:spPr>
          <a:xfrm>
            <a:off x="331788" y="2708276"/>
            <a:ext cx="7177075" cy="325438"/>
          </a:xfrm>
        </p:spPr>
        <p:txBody>
          <a:bodyPr/>
          <a:lstStyle>
            <a:lvl1pPr>
              <a:defRPr>
                <a:solidFill>
                  <a:schemeClr val="bg1"/>
                </a:solidFill>
              </a:defRPr>
            </a:lvl1pPr>
          </a:lstStyle>
          <a:p>
            <a:pPr lvl="0"/>
            <a:r>
              <a:rPr kumimoji="1" lang="ja-JP" altLang="en-US"/>
              <a:t>○○○○御中</a:t>
            </a:r>
          </a:p>
        </p:txBody>
      </p:sp>
      <p:sp>
        <p:nvSpPr>
          <p:cNvPr id="33" name="テキスト プレースホルダー 16">
            <a:extLst>
              <a:ext uri="{FF2B5EF4-FFF2-40B4-BE49-F238E27FC236}">
                <a16:creationId xmlns:a16="http://schemas.microsoft.com/office/drawing/2014/main" id="{EACB12DF-D76D-C743-AED2-AEC0EF2804E9}"/>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34" name="テキスト プレースホルダー 18">
            <a:extLst>
              <a:ext uri="{FF2B5EF4-FFF2-40B4-BE49-F238E27FC236}">
                <a16:creationId xmlns:a16="http://schemas.microsoft.com/office/drawing/2014/main" id="{15C87D92-2797-9949-BDA3-74353F8FF1DB}"/>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pic>
        <p:nvPicPr>
          <p:cNvPr id="13" name="図 12">
            <a:extLst>
              <a:ext uri="{FF2B5EF4-FFF2-40B4-BE49-F238E27FC236}">
                <a16:creationId xmlns:a16="http://schemas.microsoft.com/office/drawing/2014/main" id="{5B390AF8-CEC7-824F-B832-F1AB05C30A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7508874" cy="2403761"/>
          </a:xfrm>
          <a:prstGeom prst="rect">
            <a:avLst/>
          </a:prstGeom>
        </p:spPr>
      </p:pic>
      <p:pic>
        <p:nvPicPr>
          <p:cNvPr id="15" name="図 14">
            <a:extLst>
              <a:ext uri="{FF2B5EF4-FFF2-40B4-BE49-F238E27FC236}">
                <a16:creationId xmlns:a16="http://schemas.microsoft.com/office/drawing/2014/main" id="{D0048547-20D1-A14A-880B-F7B64D9F5DA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306000" y="0"/>
            <a:ext cx="3600000" cy="2403761"/>
          </a:xfrm>
          <a:prstGeom prst="rect">
            <a:avLst/>
          </a:prstGeom>
        </p:spPr>
      </p:pic>
      <p:pic>
        <p:nvPicPr>
          <p:cNvPr id="14" name="図 13">
            <a:extLst>
              <a:ext uri="{FF2B5EF4-FFF2-40B4-BE49-F238E27FC236}">
                <a16:creationId xmlns:a16="http://schemas.microsoft.com/office/drawing/2014/main" id="{AD77AE2A-F8CF-1F4E-99C5-6DC82B91D271}"/>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8020638" y="2640140"/>
            <a:ext cx="1641498" cy="563107"/>
          </a:xfrm>
          <a:prstGeom prst="rect">
            <a:avLst/>
          </a:prstGeom>
        </p:spPr>
      </p:pic>
      <p:sp>
        <p:nvSpPr>
          <p:cNvPr id="32" name="テキスト ボックス 31">
            <a:extLst>
              <a:ext uri="{FF2B5EF4-FFF2-40B4-BE49-F238E27FC236}">
                <a16:creationId xmlns:a16="http://schemas.microsoft.com/office/drawing/2014/main" id="{F0BD5EEB-B096-434B-8568-E6237E37BBAF}"/>
              </a:ext>
            </a:extLst>
          </p:cNvPr>
          <p:cNvSpPr txBox="1"/>
          <p:nvPr userDrawn="1"/>
        </p:nvSpPr>
        <p:spPr>
          <a:xfrm>
            <a:off x="6286752"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sp>
        <p:nvSpPr>
          <p:cNvPr id="29" name="テキスト ボックス 28">
            <a:extLst>
              <a:ext uri="{FF2B5EF4-FFF2-40B4-BE49-F238E27FC236}">
                <a16:creationId xmlns:a16="http://schemas.microsoft.com/office/drawing/2014/main" id="{248F1E09-51F1-134B-9292-4A242E2CDBCC}"/>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27" name="直線矢印コネクタ 26">
            <a:extLst>
              <a:ext uri="{FF2B5EF4-FFF2-40B4-BE49-F238E27FC236}">
                <a16:creationId xmlns:a16="http://schemas.microsoft.com/office/drawing/2014/main" id="{6923F4F4-AA5D-CA49-AD92-0C098F193A58}"/>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28" name="テキスト ボックス 27">
            <a:extLst>
              <a:ext uri="{FF2B5EF4-FFF2-40B4-BE49-F238E27FC236}">
                <a16:creationId xmlns:a16="http://schemas.microsoft.com/office/drawing/2014/main" id="{486344C5-5736-B340-AE6F-C527DB55A1FE}"/>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30" name="図 29">
            <a:extLst>
              <a:ext uri="{FF2B5EF4-FFF2-40B4-BE49-F238E27FC236}">
                <a16:creationId xmlns:a16="http://schemas.microsoft.com/office/drawing/2014/main" id="{BB058353-6D31-6F47-9883-33F6B1EEE8A5}"/>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3897655208"/>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目次A">
    <p:bg>
      <p:bgRef idx="1001">
        <a:schemeClr val="bg1"/>
      </p:bgRef>
    </p:bg>
    <p:spTree>
      <p:nvGrpSpPr>
        <p:cNvPr id="1" name=""/>
        <p:cNvGrpSpPr/>
        <p:nvPr/>
      </p:nvGrpSpPr>
      <p:grpSpPr>
        <a:xfrm>
          <a:off x="0" y="0"/>
          <a:ext cx="0" cy="0"/>
          <a:chOff x="0" y="0"/>
          <a:chExt cx="0" cy="0"/>
        </a:xfrm>
      </p:grpSpPr>
      <p:sp>
        <p:nvSpPr>
          <p:cNvPr id="16" name="タイトル 1">
            <a:extLst>
              <a:ext uri="{FF2B5EF4-FFF2-40B4-BE49-F238E27FC236}">
                <a16:creationId xmlns:a16="http://schemas.microsoft.com/office/drawing/2014/main" id="{BBAE3FA2-1464-6D4B-8787-C48A0BC48186}"/>
              </a:ext>
            </a:extLst>
          </p:cNvPr>
          <p:cNvSpPr>
            <a:spLocks noGrp="1"/>
          </p:cNvSpPr>
          <p:nvPr>
            <p:ph type="title" hasCustomPrompt="1"/>
          </p:nvPr>
        </p:nvSpPr>
        <p:spPr>
          <a:xfrm>
            <a:off x="331491" y="164693"/>
            <a:ext cx="7321847" cy="412538"/>
          </a:xfrm>
        </p:spPr>
        <p:txBody>
          <a:bodyPr/>
          <a:lstStyle>
            <a:lvl1pPr>
              <a:defRPr>
                <a:solidFill>
                  <a:schemeClr val="tx1"/>
                </a:solidFill>
              </a:defRPr>
            </a:lvl1pPr>
          </a:lstStyle>
          <a:p>
            <a:r>
              <a:rPr kumimoji="1" lang="ja-JP" altLang="en-US"/>
              <a:t>目次</a:t>
            </a:r>
          </a:p>
        </p:txBody>
      </p:sp>
      <p:sp>
        <p:nvSpPr>
          <p:cNvPr id="17" name="テキスト プレースホルダー 4">
            <a:extLst>
              <a:ext uri="{FF2B5EF4-FFF2-40B4-BE49-F238E27FC236}">
                <a16:creationId xmlns:a16="http://schemas.microsoft.com/office/drawing/2014/main" id="{BD1CB523-85FF-A047-8B9B-84BA47FE1D38}"/>
              </a:ext>
            </a:extLst>
          </p:cNvPr>
          <p:cNvSpPr>
            <a:spLocks noGrp="1"/>
          </p:cNvSpPr>
          <p:nvPr>
            <p:ph type="body" sz="quarter" idx="10"/>
          </p:nvPr>
        </p:nvSpPr>
        <p:spPr>
          <a:xfrm>
            <a:off x="331491" y="692150"/>
            <a:ext cx="7321847" cy="5797550"/>
          </a:xfrm>
          <a:prstGeom prst="rect">
            <a:avLst/>
          </a:prstGeom>
        </p:spPr>
        <p:txBody>
          <a:bodyPr/>
          <a:lstStyle>
            <a:lvl1pPr>
              <a:defRPr>
                <a:solidFill>
                  <a:schemeClr val="tx1"/>
                </a:solidFill>
                <a:latin typeface="+mn-ea"/>
                <a:ea typeface="+mn-ea"/>
              </a:defRPr>
            </a:lvl1pPr>
            <a:lvl2pPr>
              <a:defRPr>
                <a:solidFill>
                  <a:schemeClr val="tx1"/>
                </a:solidFill>
                <a:latin typeface="+mn-ea"/>
                <a:ea typeface="+mn-ea"/>
              </a:defRPr>
            </a:lvl2pPr>
            <a:lvl3pPr>
              <a:defRPr>
                <a:solidFill>
                  <a:schemeClr val="tx1"/>
                </a:solidFill>
                <a:latin typeface="+mn-ea"/>
                <a:ea typeface="+mn-ea"/>
              </a:defRPr>
            </a:lvl3pPr>
            <a:lvl4pPr>
              <a:defRPr>
                <a:solidFill>
                  <a:schemeClr val="tx1"/>
                </a:solidFill>
                <a:latin typeface="+mn-ea"/>
                <a:ea typeface="+mn-ea"/>
              </a:defRPr>
            </a:lvl4pPr>
            <a:lvl5pPr>
              <a:defRPr>
                <a:solidFill>
                  <a:schemeClr val="tx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3" name="正方形/長方形 12">
            <a:extLst>
              <a:ext uri="{FF2B5EF4-FFF2-40B4-BE49-F238E27FC236}">
                <a16:creationId xmlns:a16="http://schemas.microsoft.com/office/drawing/2014/main" id="{E70671B4-D85D-B14E-82F8-9CF01FC6EE18}"/>
              </a:ext>
            </a:extLst>
          </p:cNvPr>
          <p:cNvSpPr/>
          <p:nvPr userDrawn="1"/>
        </p:nvSpPr>
        <p:spPr>
          <a:xfrm>
            <a:off x="7820324" y="0"/>
            <a:ext cx="2085676"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solidFill>
                <a:schemeClr val="accent2"/>
              </a:solidFill>
            </a:endParaRPr>
          </a:p>
        </p:txBody>
      </p:sp>
      <p:pic>
        <p:nvPicPr>
          <p:cNvPr id="14" name="図 13">
            <a:extLst>
              <a:ext uri="{FF2B5EF4-FFF2-40B4-BE49-F238E27FC236}">
                <a16:creationId xmlns:a16="http://schemas.microsoft.com/office/drawing/2014/main" id="{A286677C-676D-0D49-B2C4-56A70ECBA096}"/>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7820324" y="4772324"/>
            <a:ext cx="2085676" cy="2085676"/>
          </a:xfrm>
          <a:prstGeom prst="rect">
            <a:avLst/>
          </a:prstGeom>
        </p:spPr>
      </p:pic>
      <p:pic>
        <p:nvPicPr>
          <p:cNvPr id="15" name="図 14">
            <a:extLst>
              <a:ext uri="{FF2B5EF4-FFF2-40B4-BE49-F238E27FC236}">
                <a16:creationId xmlns:a16="http://schemas.microsoft.com/office/drawing/2014/main" id="{6C244BF9-F7CF-7840-8844-2E7ED6175FA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8" name="直線コネクタ 17">
            <a:extLst>
              <a:ext uri="{FF2B5EF4-FFF2-40B4-BE49-F238E27FC236}">
                <a16:creationId xmlns:a16="http://schemas.microsoft.com/office/drawing/2014/main" id="{A5F39659-31BA-3444-83B8-D09F59133F19}"/>
              </a:ext>
            </a:extLst>
          </p:cNvPr>
          <p:cNvCxnSpPr>
            <a:cxnSpLocks/>
          </p:cNvCxnSpPr>
          <p:nvPr userDrawn="1"/>
        </p:nvCxnSpPr>
        <p:spPr>
          <a:xfrm>
            <a:off x="9083638"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9" name="テキスト ボックス 18">
            <a:extLst>
              <a:ext uri="{FF2B5EF4-FFF2-40B4-BE49-F238E27FC236}">
                <a16:creationId xmlns:a16="http://schemas.microsoft.com/office/drawing/2014/main" id="{9C329398-3F3A-E64B-A959-DAA180CE3F5C}"/>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358689327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目次B">
    <p:bg>
      <p:bgRef idx="1001">
        <a:schemeClr val="bg1"/>
      </p:bgRef>
    </p:bg>
    <p:spTree>
      <p:nvGrpSpPr>
        <p:cNvPr id="1" name=""/>
        <p:cNvGrpSpPr/>
        <p:nvPr/>
      </p:nvGrpSpPr>
      <p:grpSpPr>
        <a:xfrm>
          <a:off x="0" y="0"/>
          <a:ext cx="0" cy="0"/>
          <a:chOff x="0" y="0"/>
          <a:chExt cx="0" cy="0"/>
        </a:xfrm>
      </p:grpSpPr>
      <p:sp>
        <p:nvSpPr>
          <p:cNvPr id="17" name="タイトル 1">
            <a:extLst>
              <a:ext uri="{FF2B5EF4-FFF2-40B4-BE49-F238E27FC236}">
                <a16:creationId xmlns:a16="http://schemas.microsoft.com/office/drawing/2014/main" id="{E6701CD2-677C-D142-82A1-12E0EBA9A65F}"/>
              </a:ext>
            </a:extLst>
          </p:cNvPr>
          <p:cNvSpPr>
            <a:spLocks noGrp="1"/>
          </p:cNvSpPr>
          <p:nvPr>
            <p:ph type="title" hasCustomPrompt="1"/>
          </p:nvPr>
        </p:nvSpPr>
        <p:spPr>
          <a:xfrm>
            <a:off x="331491" y="164693"/>
            <a:ext cx="7321847" cy="412538"/>
          </a:xfrm>
        </p:spPr>
        <p:txBody>
          <a:bodyPr/>
          <a:lstStyle>
            <a:lvl1pPr>
              <a:defRPr>
                <a:solidFill>
                  <a:schemeClr val="tx1"/>
                </a:solidFill>
              </a:defRPr>
            </a:lvl1pPr>
          </a:lstStyle>
          <a:p>
            <a:r>
              <a:rPr kumimoji="1" lang="ja-JP" altLang="en-US"/>
              <a:t>目次</a:t>
            </a:r>
          </a:p>
        </p:txBody>
      </p:sp>
      <p:sp>
        <p:nvSpPr>
          <p:cNvPr id="18" name="テキスト プレースホルダー 4">
            <a:extLst>
              <a:ext uri="{FF2B5EF4-FFF2-40B4-BE49-F238E27FC236}">
                <a16:creationId xmlns:a16="http://schemas.microsoft.com/office/drawing/2014/main" id="{570EBE81-ADFD-9E45-9FD9-FE2272EDCA88}"/>
              </a:ext>
            </a:extLst>
          </p:cNvPr>
          <p:cNvSpPr>
            <a:spLocks noGrp="1"/>
          </p:cNvSpPr>
          <p:nvPr>
            <p:ph type="body" sz="quarter" idx="10"/>
          </p:nvPr>
        </p:nvSpPr>
        <p:spPr>
          <a:xfrm>
            <a:off x="331491" y="692150"/>
            <a:ext cx="7321847" cy="5797550"/>
          </a:xfrm>
          <a:prstGeom prst="rect">
            <a:avLst/>
          </a:prstGeom>
        </p:spPr>
        <p:txBody>
          <a:bodyPr/>
          <a:lstStyle>
            <a:lvl1pPr>
              <a:defRPr>
                <a:solidFill>
                  <a:schemeClr val="tx1"/>
                </a:solidFill>
                <a:latin typeface="+mn-ea"/>
                <a:ea typeface="+mn-ea"/>
              </a:defRPr>
            </a:lvl1pPr>
            <a:lvl2pPr>
              <a:defRPr>
                <a:solidFill>
                  <a:schemeClr val="tx1"/>
                </a:solidFill>
                <a:latin typeface="+mn-ea"/>
                <a:ea typeface="+mn-ea"/>
              </a:defRPr>
            </a:lvl2pPr>
            <a:lvl3pPr>
              <a:defRPr>
                <a:solidFill>
                  <a:schemeClr val="tx1"/>
                </a:solidFill>
                <a:latin typeface="+mn-ea"/>
                <a:ea typeface="+mn-ea"/>
              </a:defRPr>
            </a:lvl3pPr>
            <a:lvl4pPr>
              <a:defRPr>
                <a:solidFill>
                  <a:schemeClr val="tx1"/>
                </a:solidFill>
                <a:latin typeface="+mn-ea"/>
                <a:ea typeface="+mn-ea"/>
              </a:defRPr>
            </a:lvl4pPr>
            <a:lvl5pPr>
              <a:defRPr>
                <a:solidFill>
                  <a:schemeClr val="tx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23" name="テキスト ボックス 22">
            <a:extLst>
              <a:ext uri="{FF2B5EF4-FFF2-40B4-BE49-F238E27FC236}">
                <a16:creationId xmlns:a16="http://schemas.microsoft.com/office/drawing/2014/main" id="{F7A1702F-4C57-DD46-98F4-7CDB41BF734A}"/>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175554636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目次C">
    <p:bg>
      <p:bgPr>
        <a:solidFill>
          <a:schemeClr val="accent2"/>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EB51DA0-E136-254B-9C8E-DD3202B3BA8F}"/>
              </a:ext>
            </a:extLst>
          </p:cNvPr>
          <p:cNvSpPr>
            <a:spLocks noGrp="1"/>
          </p:cNvSpPr>
          <p:nvPr>
            <p:ph type="title" hasCustomPrompt="1"/>
          </p:nvPr>
        </p:nvSpPr>
        <p:spPr>
          <a:xfrm>
            <a:off x="331491" y="164693"/>
            <a:ext cx="7321847" cy="412538"/>
          </a:xfrm>
        </p:spPr>
        <p:txBody>
          <a:bodyPr/>
          <a:lstStyle>
            <a:lvl1pPr>
              <a:defRPr>
                <a:solidFill>
                  <a:schemeClr val="bg1"/>
                </a:solidFill>
              </a:defRPr>
            </a:lvl1pPr>
          </a:lstStyle>
          <a:p>
            <a:r>
              <a:rPr kumimoji="1" lang="ja-JP" altLang="en-US"/>
              <a:t>目次</a:t>
            </a:r>
          </a:p>
        </p:txBody>
      </p:sp>
      <p:sp>
        <p:nvSpPr>
          <p:cNvPr id="5" name="テキスト プレースホルダー 4">
            <a:extLst>
              <a:ext uri="{FF2B5EF4-FFF2-40B4-BE49-F238E27FC236}">
                <a16:creationId xmlns:a16="http://schemas.microsoft.com/office/drawing/2014/main" id="{FB808FD6-AE48-AF47-931E-E220778DFFFE}"/>
              </a:ext>
            </a:extLst>
          </p:cNvPr>
          <p:cNvSpPr>
            <a:spLocks noGrp="1"/>
          </p:cNvSpPr>
          <p:nvPr>
            <p:ph type="body" sz="quarter" idx="10"/>
          </p:nvPr>
        </p:nvSpPr>
        <p:spPr>
          <a:xfrm>
            <a:off x="331491" y="692150"/>
            <a:ext cx="7321847" cy="5797550"/>
          </a:xfrm>
          <a:prstGeom prst="rect">
            <a:avLst/>
          </a:prstGeom>
        </p:spPr>
        <p:txBody>
          <a:bodyPr/>
          <a:lstStyle>
            <a:lvl1pPr>
              <a:defRPr>
                <a:solidFill>
                  <a:schemeClr val="bg1"/>
                </a:solidFill>
                <a:latin typeface="+mn-ea"/>
                <a:ea typeface="+mn-ea"/>
              </a:defRPr>
            </a:lvl1pPr>
            <a:lvl2pPr>
              <a:defRPr>
                <a:solidFill>
                  <a:schemeClr val="bg1"/>
                </a:solidFill>
                <a:latin typeface="+mn-ea"/>
                <a:ea typeface="+mn-ea"/>
              </a:defRPr>
            </a:lvl2pPr>
            <a:lvl3pPr>
              <a:defRPr>
                <a:solidFill>
                  <a:schemeClr val="bg1"/>
                </a:solidFill>
                <a:latin typeface="+mn-ea"/>
                <a:ea typeface="+mn-ea"/>
              </a:defRPr>
            </a:lvl3pPr>
            <a:lvl4pPr>
              <a:defRPr>
                <a:solidFill>
                  <a:schemeClr val="bg1"/>
                </a:solidFill>
                <a:latin typeface="+mn-ea"/>
                <a:ea typeface="+mn-ea"/>
              </a:defRPr>
            </a:lvl4pPr>
            <a:lvl5pPr>
              <a:defRPr>
                <a:solidFill>
                  <a:schemeClr val="bg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1" name="正方形/長方形 10">
            <a:extLst>
              <a:ext uri="{FF2B5EF4-FFF2-40B4-BE49-F238E27FC236}">
                <a16:creationId xmlns:a16="http://schemas.microsoft.com/office/drawing/2014/main" id="{3687A8B2-9E93-354F-B8D1-B6B918CEA90A}"/>
              </a:ext>
            </a:extLst>
          </p:cNvPr>
          <p:cNvSpPr/>
          <p:nvPr userDrawn="1"/>
        </p:nvSpPr>
        <p:spPr>
          <a:xfrm>
            <a:off x="7820324" y="0"/>
            <a:ext cx="2085676" cy="6858000"/>
          </a:xfrm>
          <a:prstGeom prst="rect">
            <a:avLst/>
          </a:prstGeom>
          <a:solidFill>
            <a:srgbClr val="3B486F"/>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solidFill>
                <a:schemeClr val="accent2"/>
              </a:solidFill>
            </a:endParaRPr>
          </a:p>
        </p:txBody>
      </p:sp>
      <p:pic>
        <p:nvPicPr>
          <p:cNvPr id="7" name="図 6">
            <a:extLst>
              <a:ext uri="{FF2B5EF4-FFF2-40B4-BE49-F238E27FC236}">
                <a16:creationId xmlns:a16="http://schemas.microsoft.com/office/drawing/2014/main" id="{F8B9B30C-B4CC-7748-A83A-F9E76473878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820324" y="4772324"/>
            <a:ext cx="2085676" cy="2085676"/>
          </a:xfrm>
          <a:prstGeom prst="rect">
            <a:avLst/>
          </a:prstGeom>
        </p:spPr>
      </p:pic>
      <p:sp>
        <p:nvSpPr>
          <p:cNvPr id="29" name="テキスト ボックス 28">
            <a:extLst>
              <a:ext uri="{FF2B5EF4-FFF2-40B4-BE49-F238E27FC236}">
                <a16:creationId xmlns:a16="http://schemas.microsoft.com/office/drawing/2014/main" id="{9CE94EA5-B308-374E-9CB5-E83142A05316}"/>
              </a:ext>
            </a:extLst>
          </p:cNvPr>
          <p:cNvSpPr txBox="1"/>
          <p:nvPr userDrawn="1"/>
        </p:nvSpPr>
        <p:spPr>
          <a:xfrm>
            <a:off x="4357146"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cxnSp>
        <p:nvCxnSpPr>
          <p:cNvPr id="15" name="直線コネクタ 14">
            <a:extLst>
              <a:ext uri="{FF2B5EF4-FFF2-40B4-BE49-F238E27FC236}">
                <a16:creationId xmlns:a16="http://schemas.microsoft.com/office/drawing/2014/main" id="{B3DBF0BE-6AA5-F745-9FC5-44881C89F49C}"/>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4" name="図 3">
            <a:extLst>
              <a:ext uri="{FF2B5EF4-FFF2-40B4-BE49-F238E27FC236}">
                <a16:creationId xmlns:a16="http://schemas.microsoft.com/office/drawing/2014/main" id="{9A14CAF1-A85E-9344-A0FE-8B8C363B83D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6" name="直線コネクタ 15">
            <a:extLst>
              <a:ext uri="{FF2B5EF4-FFF2-40B4-BE49-F238E27FC236}">
                <a16:creationId xmlns:a16="http://schemas.microsoft.com/office/drawing/2014/main" id="{16B41417-B48C-CE43-966E-9152FFAC935E}"/>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2" name="テキスト ボックス 11">
            <a:extLst>
              <a:ext uri="{FF2B5EF4-FFF2-40B4-BE49-F238E27FC236}">
                <a16:creationId xmlns:a16="http://schemas.microsoft.com/office/drawing/2014/main" id="{00B52987-9405-2B46-8E23-D359E72DD129}"/>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2598125596"/>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目次A_写真あり">
    <p:bg>
      <p:bgRef idx="1001">
        <a:schemeClr val="bg1"/>
      </p:bgRef>
    </p:bg>
    <p:spTree>
      <p:nvGrpSpPr>
        <p:cNvPr id="1" name=""/>
        <p:cNvGrpSpPr/>
        <p:nvPr/>
      </p:nvGrpSpPr>
      <p:grpSpPr>
        <a:xfrm>
          <a:off x="0" y="0"/>
          <a:ext cx="0" cy="0"/>
          <a:chOff x="0" y="0"/>
          <a:chExt cx="0" cy="0"/>
        </a:xfrm>
      </p:grpSpPr>
      <p:sp>
        <p:nvSpPr>
          <p:cNvPr id="19" name="タイトル 1">
            <a:extLst>
              <a:ext uri="{FF2B5EF4-FFF2-40B4-BE49-F238E27FC236}">
                <a16:creationId xmlns:a16="http://schemas.microsoft.com/office/drawing/2014/main" id="{264EF314-A64E-3F4C-B03B-CEB36A067F2C}"/>
              </a:ext>
            </a:extLst>
          </p:cNvPr>
          <p:cNvSpPr>
            <a:spLocks noGrp="1"/>
          </p:cNvSpPr>
          <p:nvPr>
            <p:ph type="title" hasCustomPrompt="1"/>
          </p:nvPr>
        </p:nvSpPr>
        <p:spPr>
          <a:xfrm>
            <a:off x="331491" y="164693"/>
            <a:ext cx="7321847" cy="412538"/>
          </a:xfrm>
        </p:spPr>
        <p:txBody>
          <a:bodyPr/>
          <a:lstStyle>
            <a:lvl1pPr>
              <a:defRPr>
                <a:solidFill>
                  <a:schemeClr val="tx1"/>
                </a:solidFill>
              </a:defRPr>
            </a:lvl1pPr>
          </a:lstStyle>
          <a:p>
            <a:r>
              <a:rPr kumimoji="1" lang="ja-JP" altLang="en-US"/>
              <a:t>目次</a:t>
            </a:r>
          </a:p>
        </p:txBody>
      </p:sp>
      <p:sp>
        <p:nvSpPr>
          <p:cNvPr id="20" name="テキスト プレースホルダー 4">
            <a:extLst>
              <a:ext uri="{FF2B5EF4-FFF2-40B4-BE49-F238E27FC236}">
                <a16:creationId xmlns:a16="http://schemas.microsoft.com/office/drawing/2014/main" id="{84FF02D6-BC24-774F-8606-E31273FFA372}"/>
              </a:ext>
            </a:extLst>
          </p:cNvPr>
          <p:cNvSpPr>
            <a:spLocks noGrp="1"/>
          </p:cNvSpPr>
          <p:nvPr>
            <p:ph type="body" sz="quarter" idx="10"/>
          </p:nvPr>
        </p:nvSpPr>
        <p:spPr>
          <a:xfrm>
            <a:off x="331491" y="692150"/>
            <a:ext cx="7321847" cy="5797550"/>
          </a:xfrm>
          <a:prstGeom prst="rect">
            <a:avLst/>
          </a:prstGeom>
        </p:spPr>
        <p:txBody>
          <a:bodyPr/>
          <a:lstStyle>
            <a:lvl1pPr>
              <a:defRPr>
                <a:solidFill>
                  <a:schemeClr val="tx1"/>
                </a:solidFill>
                <a:latin typeface="+mn-ea"/>
                <a:ea typeface="+mn-ea"/>
              </a:defRPr>
            </a:lvl1pPr>
            <a:lvl2pPr>
              <a:defRPr>
                <a:solidFill>
                  <a:schemeClr val="tx1"/>
                </a:solidFill>
                <a:latin typeface="+mn-ea"/>
                <a:ea typeface="+mn-ea"/>
              </a:defRPr>
            </a:lvl2pPr>
            <a:lvl3pPr>
              <a:defRPr>
                <a:solidFill>
                  <a:schemeClr val="tx1"/>
                </a:solidFill>
                <a:latin typeface="+mn-ea"/>
                <a:ea typeface="+mn-ea"/>
              </a:defRPr>
            </a:lvl3pPr>
            <a:lvl4pPr>
              <a:defRPr>
                <a:solidFill>
                  <a:schemeClr val="tx1"/>
                </a:solidFill>
                <a:latin typeface="+mn-ea"/>
                <a:ea typeface="+mn-ea"/>
              </a:defRPr>
            </a:lvl4pPr>
            <a:lvl5pPr>
              <a:defRPr>
                <a:solidFill>
                  <a:schemeClr val="tx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pic>
        <p:nvPicPr>
          <p:cNvPr id="9" name="図 8">
            <a:extLst>
              <a:ext uri="{FF2B5EF4-FFF2-40B4-BE49-F238E27FC236}">
                <a16:creationId xmlns:a16="http://schemas.microsoft.com/office/drawing/2014/main" id="{8B9AD09D-7861-AC4C-949E-615556979949}"/>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820025" y="0"/>
            <a:ext cx="2085969" cy="5797550"/>
          </a:xfrm>
          <a:prstGeom prst="rect">
            <a:avLst/>
          </a:prstGeom>
        </p:spPr>
      </p:pic>
      <p:pic>
        <p:nvPicPr>
          <p:cNvPr id="13" name="図 12">
            <a:extLst>
              <a:ext uri="{FF2B5EF4-FFF2-40B4-BE49-F238E27FC236}">
                <a16:creationId xmlns:a16="http://schemas.microsoft.com/office/drawing/2014/main" id="{540C2BEA-F93E-7248-AE16-D510BB0098D7}"/>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7820324" y="4772324"/>
            <a:ext cx="2085676" cy="2085676"/>
          </a:xfrm>
          <a:prstGeom prst="rect">
            <a:avLst/>
          </a:prstGeom>
        </p:spPr>
      </p:pic>
      <p:cxnSp>
        <p:nvCxnSpPr>
          <p:cNvPr id="21" name="直線コネクタ 20">
            <a:extLst>
              <a:ext uri="{FF2B5EF4-FFF2-40B4-BE49-F238E27FC236}">
                <a16:creationId xmlns:a16="http://schemas.microsoft.com/office/drawing/2014/main" id="{5D66D3D4-EF1C-8843-AC5F-3EA89964E73A}"/>
              </a:ext>
            </a:extLst>
          </p:cNvPr>
          <p:cNvCxnSpPr>
            <a:cxnSpLocks/>
          </p:cNvCxnSpPr>
          <p:nvPr userDrawn="1"/>
        </p:nvCxnSpPr>
        <p:spPr>
          <a:xfrm>
            <a:off x="9083638"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2" name="テキスト ボックス 21">
            <a:extLst>
              <a:ext uri="{FF2B5EF4-FFF2-40B4-BE49-F238E27FC236}">
                <a16:creationId xmlns:a16="http://schemas.microsoft.com/office/drawing/2014/main" id="{671A9F73-31F2-2249-AD17-1198AE7673DC}"/>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352395905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目次B_写真あり">
    <p:bg>
      <p:bgRef idx="1001">
        <a:schemeClr val="bg1"/>
      </p:bgRef>
    </p:bg>
    <p:spTree>
      <p:nvGrpSpPr>
        <p:cNvPr id="1" name=""/>
        <p:cNvGrpSpPr/>
        <p:nvPr/>
      </p:nvGrpSpPr>
      <p:grpSpPr>
        <a:xfrm>
          <a:off x="0" y="0"/>
          <a:ext cx="0" cy="0"/>
          <a:chOff x="0" y="0"/>
          <a:chExt cx="0" cy="0"/>
        </a:xfrm>
      </p:grpSpPr>
      <p:sp>
        <p:nvSpPr>
          <p:cNvPr id="19" name="タイトル 1">
            <a:extLst>
              <a:ext uri="{FF2B5EF4-FFF2-40B4-BE49-F238E27FC236}">
                <a16:creationId xmlns:a16="http://schemas.microsoft.com/office/drawing/2014/main" id="{860DBB8D-37BB-544C-930B-578D0CA14258}"/>
              </a:ext>
            </a:extLst>
          </p:cNvPr>
          <p:cNvSpPr>
            <a:spLocks noGrp="1"/>
          </p:cNvSpPr>
          <p:nvPr>
            <p:ph type="title" hasCustomPrompt="1"/>
          </p:nvPr>
        </p:nvSpPr>
        <p:spPr>
          <a:xfrm>
            <a:off x="331491" y="164693"/>
            <a:ext cx="7321847" cy="412538"/>
          </a:xfrm>
        </p:spPr>
        <p:txBody>
          <a:bodyPr/>
          <a:lstStyle>
            <a:lvl1pPr>
              <a:defRPr>
                <a:solidFill>
                  <a:schemeClr val="tx1"/>
                </a:solidFill>
              </a:defRPr>
            </a:lvl1pPr>
          </a:lstStyle>
          <a:p>
            <a:r>
              <a:rPr kumimoji="1" lang="ja-JP" altLang="en-US"/>
              <a:t>目次</a:t>
            </a:r>
          </a:p>
        </p:txBody>
      </p:sp>
      <p:sp>
        <p:nvSpPr>
          <p:cNvPr id="20" name="テキスト プレースホルダー 4">
            <a:extLst>
              <a:ext uri="{FF2B5EF4-FFF2-40B4-BE49-F238E27FC236}">
                <a16:creationId xmlns:a16="http://schemas.microsoft.com/office/drawing/2014/main" id="{D215D7FA-6DB9-8142-8780-45B677F4E7FE}"/>
              </a:ext>
            </a:extLst>
          </p:cNvPr>
          <p:cNvSpPr>
            <a:spLocks noGrp="1"/>
          </p:cNvSpPr>
          <p:nvPr>
            <p:ph type="body" sz="quarter" idx="10"/>
          </p:nvPr>
        </p:nvSpPr>
        <p:spPr>
          <a:xfrm>
            <a:off x="331491" y="692150"/>
            <a:ext cx="7321847" cy="5797550"/>
          </a:xfrm>
          <a:prstGeom prst="rect">
            <a:avLst/>
          </a:prstGeom>
        </p:spPr>
        <p:txBody>
          <a:bodyPr/>
          <a:lstStyle>
            <a:lvl1pPr>
              <a:defRPr>
                <a:solidFill>
                  <a:schemeClr val="tx1"/>
                </a:solidFill>
                <a:latin typeface="+mn-ea"/>
                <a:ea typeface="+mn-ea"/>
              </a:defRPr>
            </a:lvl1pPr>
            <a:lvl2pPr>
              <a:defRPr>
                <a:solidFill>
                  <a:schemeClr val="tx1"/>
                </a:solidFill>
                <a:latin typeface="+mn-ea"/>
                <a:ea typeface="+mn-ea"/>
              </a:defRPr>
            </a:lvl2pPr>
            <a:lvl3pPr>
              <a:defRPr>
                <a:solidFill>
                  <a:schemeClr val="tx1"/>
                </a:solidFill>
                <a:latin typeface="+mn-ea"/>
                <a:ea typeface="+mn-ea"/>
              </a:defRPr>
            </a:lvl3pPr>
            <a:lvl4pPr>
              <a:defRPr>
                <a:solidFill>
                  <a:schemeClr val="tx1"/>
                </a:solidFill>
                <a:latin typeface="+mn-ea"/>
                <a:ea typeface="+mn-ea"/>
              </a:defRPr>
            </a:lvl4pPr>
            <a:lvl5pPr>
              <a:defRPr>
                <a:solidFill>
                  <a:schemeClr val="tx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pic>
        <p:nvPicPr>
          <p:cNvPr id="14" name="図 13">
            <a:extLst>
              <a:ext uri="{FF2B5EF4-FFF2-40B4-BE49-F238E27FC236}">
                <a16:creationId xmlns:a16="http://schemas.microsoft.com/office/drawing/2014/main" id="{F4A40320-50A1-5E45-8BB4-741BF472A5D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820025" y="0"/>
            <a:ext cx="2085969" cy="5797550"/>
          </a:xfrm>
          <a:prstGeom prst="rect">
            <a:avLst/>
          </a:prstGeom>
        </p:spPr>
      </p:pic>
      <p:pic>
        <p:nvPicPr>
          <p:cNvPr id="17" name="図 16">
            <a:extLst>
              <a:ext uri="{FF2B5EF4-FFF2-40B4-BE49-F238E27FC236}">
                <a16:creationId xmlns:a16="http://schemas.microsoft.com/office/drawing/2014/main" id="{356A0188-3C32-2D4F-A9EF-018E539E4FE4}"/>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7820324" y="4772324"/>
            <a:ext cx="2085676" cy="2085676"/>
          </a:xfrm>
          <a:prstGeom prst="rect">
            <a:avLst/>
          </a:prstGeom>
        </p:spPr>
      </p:pic>
      <p:cxnSp>
        <p:nvCxnSpPr>
          <p:cNvPr id="21" name="直線コネクタ 20">
            <a:extLst>
              <a:ext uri="{FF2B5EF4-FFF2-40B4-BE49-F238E27FC236}">
                <a16:creationId xmlns:a16="http://schemas.microsoft.com/office/drawing/2014/main" id="{7C34CA1B-8A8E-9C4E-A78F-3C2DDB5E8308}"/>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2" name="テキスト ボックス 21">
            <a:extLst>
              <a:ext uri="{FF2B5EF4-FFF2-40B4-BE49-F238E27FC236}">
                <a16:creationId xmlns:a16="http://schemas.microsoft.com/office/drawing/2014/main" id="{A4D4052D-347D-9F4A-B6E6-80BF39D7D634}"/>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23432444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目次C_写真あり">
    <p:bg>
      <p:bgPr>
        <a:solidFill>
          <a:schemeClr val="accent2"/>
        </a:solidFill>
        <a:effectLst/>
      </p:bgPr>
    </p:bg>
    <p:spTree>
      <p:nvGrpSpPr>
        <p:cNvPr id="1" name=""/>
        <p:cNvGrpSpPr/>
        <p:nvPr/>
      </p:nvGrpSpPr>
      <p:grpSpPr>
        <a:xfrm>
          <a:off x="0" y="0"/>
          <a:ext cx="0" cy="0"/>
          <a:chOff x="0" y="0"/>
          <a:chExt cx="0" cy="0"/>
        </a:xfrm>
      </p:grpSpPr>
      <p:sp>
        <p:nvSpPr>
          <p:cNvPr id="23" name="タイトル 1">
            <a:extLst>
              <a:ext uri="{FF2B5EF4-FFF2-40B4-BE49-F238E27FC236}">
                <a16:creationId xmlns:a16="http://schemas.microsoft.com/office/drawing/2014/main" id="{ADF530A1-940A-084C-A3F1-73ACF672CFD3}"/>
              </a:ext>
            </a:extLst>
          </p:cNvPr>
          <p:cNvSpPr>
            <a:spLocks noGrp="1"/>
          </p:cNvSpPr>
          <p:nvPr>
            <p:ph type="title" hasCustomPrompt="1"/>
          </p:nvPr>
        </p:nvSpPr>
        <p:spPr>
          <a:xfrm>
            <a:off x="331491" y="164693"/>
            <a:ext cx="7321847" cy="412538"/>
          </a:xfrm>
        </p:spPr>
        <p:txBody>
          <a:bodyPr/>
          <a:lstStyle>
            <a:lvl1pPr>
              <a:defRPr>
                <a:solidFill>
                  <a:schemeClr val="bg1"/>
                </a:solidFill>
              </a:defRPr>
            </a:lvl1pPr>
          </a:lstStyle>
          <a:p>
            <a:r>
              <a:rPr kumimoji="1" lang="ja-JP" altLang="en-US"/>
              <a:t>目次</a:t>
            </a:r>
          </a:p>
        </p:txBody>
      </p:sp>
      <p:sp>
        <p:nvSpPr>
          <p:cNvPr id="24" name="テキスト プレースホルダー 4">
            <a:extLst>
              <a:ext uri="{FF2B5EF4-FFF2-40B4-BE49-F238E27FC236}">
                <a16:creationId xmlns:a16="http://schemas.microsoft.com/office/drawing/2014/main" id="{FBF7112F-10B1-C64A-A941-0D666CB3AE73}"/>
              </a:ext>
            </a:extLst>
          </p:cNvPr>
          <p:cNvSpPr>
            <a:spLocks noGrp="1"/>
          </p:cNvSpPr>
          <p:nvPr>
            <p:ph type="body" sz="quarter" idx="10"/>
          </p:nvPr>
        </p:nvSpPr>
        <p:spPr>
          <a:xfrm>
            <a:off x="331491" y="692150"/>
            <a:ext cx="7321847" cy="5797550"/>
          </a:xfrm>
          <a:prstGeom prst="rect">
            <a:avLst/>
          </a:prstGeom>
        </p:spPr>
        <p:txBody>
          <a:bodyPr/>
          <a:lstStyle>
            <a:lvl1pPr>
              <a:defRPr>
                <a:solidFill>
                  <a:schemeClr val="bg1"/>
                </a:solidFill>
                <a:latin typeface="+mn-ea"/>
                <a:ea typeface="+mn-ea"/>
              </a:defRPr>
            </a:lvl1pPr>
            <a:lvl2pPr>
              <a:defRPr>
                <a:solidFill>
                  <a:schemeClr val="bg1"/>
                </a:solidFill>
                <a:latin typeface="+mn-ea"/>
                <a:ea typeface="+mn-ea"/>
              </a:defRPr>
            </a:lvl2pPr>
            <a:lvl3pPr>
              <a:defRPr>
                <a:solidFill>
                  <a:schemeClr val="bg1"/>
                </a:solidFill>
                <a:latin typeface="+mn-ea"/>
                <a:ea typeface="+mn-ea"/>
              </a:defRPr>
            </a:lvl3pPr>
            <a:lvl4pPr>
              <a:defRPr>
                <a:solidFill>
                  <a:schemeClr val="bg1"/>
                </a:solidFill>
                <a:latin typeface="+mn-ea"/>
                <a:ea typeface="+mn-ea"/>
              </a:defRPr>
            </a:lvl4pPr>
            <a:lvl5pPr>
              <a:defRPr>
                <a:solidFill>
                  <a:schemeClr val="bg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pic>
        <p:nvPicPr>
          <p:cNvPr id="3" name="図 2">
            <a:extLst>
              <a:ext uri="{FF2B5EF4-FFF2-40B4-BE49-F238E27FC236}">
                <a16:creationId xmlns:a16="http://schemas.microsoft.com/office/drawing/2014/main" id="{00377209-93BD-5040-90B5-0FDC7696F5E5}"/>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820025" y="0"/>
            <a:ext cx="2085969" cy="5797550"/>
          </a:xfrm>
          <a:prstGeom prst="rect">
            <a:avLst/>
          </a:prstGeom>
        </p:spPr>
      </p:pic>
      <p:pic>
        <p:nvPicPr>
          <p:cNvPr id="20" name="図 19">
            <a:extLst>
              <a:ext uri="{FF2B5EF4-FFF2-40B4-BE49-F238E27FC236}">
                <a16:creationId xmlns:a16="http://schemas.microsoft.com/office/drawing/2014/main" id="{F9F5F86A-EFD6-6B44-A0DC-6C3EDE420C2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20324" y="4772324"/>
            <a:ext cx="2085676" cy="2085676"/>
          </a:xfrm>
          <a:prstGeom prst="rect">
            <a:avLst/>
          </a:prstGeom>
        </p:spPr>
      </p:pic>
      <p:sp>
        <p:nvSpPr>
          <p:cNvPr id="25" name="テキスト ボックス 24">
            <a:extLst>
              <a:ext uri="{FF2B5EF4-FFF2-40B4-BE49-F238E27FC236}">
                <a16:creationId xmlns:a16="http://schemas.microsoft.com/office/drawing/2014/main" id="{BCB35534-B5E4-414B-BFAF-18C4E6EEF077}"/>
              </a:ext>
            </a:extLst>
          </p:cNvPr>
          <p:cNvSpPr txBox="1"/>
          <p:nvPr userDrawn="1"/>
        </p:nvSpPr>
        <p:spPr>
          <a:xfrm>
            <a:off x="4357146"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cxnSp>
        <p:nvCxnSpPr>
          <p:cNvPr id="26" name="直線コネクタ 25">
            <a:extLst>
              <a:ext uri="{FF2B5EF4-FFF2-40B4-BE49-F238E27FC236}">
                <a16:creationId xmlns:a16="http://schemas.microsoft.com/office/drawing/2014/main" id="{05CA2898-8D53-C04F-81C0-162C913057B6}"/>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図 21">
            <a:extLst>
              <a:ext uri="{FF2B5EF4-FFF2-40B4-BE49-F238E27FC236}">
                <a16:creationId xmlns:a16="http://schemas.microsoft.com/office/drawing/2014/main" id="{CBBC4FBF-816A-D348-91E5-46F1CEC3FDDC}"/>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27" name="直線コネクタ 26">
            <a:extLst>
              <a:ext uri="{FF2B5EF4-FFF2-40B4-BE49-F238E27FC236}">
                <a16:creationId xmlns:a16="http://schemas.microsoft.com/office/drawing/2014/main" id="{7DA41307-8633-3741-A5DE-CEE78A9FC518}"/>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8" name="テキスト ボックス 27">
            <a:extLst>
              <a:ext uri="{FF2B5EF4-FFF2-40B4-BE49-F238E27FC236}">
                <a16:creationId xmlns:a16="http://schemas.microsoft.com/office/drawing/2014/main" id="{DFF85D3A-88A5-F441-8134-7A9761ADAC67}"/>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2216993939"/>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中扉A">
    <p:bg>
      <p:bgPr>
        <a:solidFill>
          <a:schemeClr val="accent2"/>
        </a:solidFill>
        <a:effectLst/>
      </p:bgPr>
    </p:bg>
    <p:spTree>
      <p:nvGrpSpPr>
        <p:cNvPr id="1" name=""/>
        <p:cNvGrpSpPr/>
        <p:nvPr/>
      </p:nvGrpSpPr>
      <p:grpSpPr>
        <a:xfrm>
          <a:off x="0" y="0"/>
          <a:ext cx="0" cy="0"/>
          <a:chOff x="0" y="0"/>
          <a:chExt cx="0" cy="0"/>
        </a:xfrm>
      </p:grpSpPr>
      <p:sp>
        <p:nvSpPr>
          <p:cNvPr id="40" name="タイトル 3">
            <a:extLst>
              <a:ext uri="{FF2B5EF4-FFF2-40B4-BE49-F238E27FC236}">
                <a16:creationId xmlns:a16="http://schemas.microsoft.com/office/drawing/2014/main" id="{D06ABA6E-61F1-0D46-B98A-72EA24EB2996}"/>
              </a:ext>
            </a:extLst>
          </p:cNvPr>
          <p:cNvSpPr>
            <a:spLocks noGrp="1"/>
          </p:cNvSpPr>
          <p:nvPr>
            <p:ph type="title" hasCustomPrompt="1"/>
          </p:nvPr>
        </p:nvSpPr>
        <p:spPr>
          <a:xfrm>
            <a:off x="340550" y="1801775"/>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8" name="テキスト プレースホルダー 2">
            <a:extLst>
              <a:ext uri="{FF2B5EF4-FFF2-40B4-BE49-F238E27FC236}">
                <a16:creationId xmlns:a16="http://schemas.microsoft.com/office/drawing/2014/main" id="{FBD21E90-D61C-664D-A07C-16FB5CAB19BE}"/>
              </a:ext>
            </a:extLst>
          </p:cNvPr>
          <p:cNvSpPr>
            <a:spLocks noGrp="1"/>
          </p:cNvSpPr>
          <p:nvPr>
            <p:ph type="body" sz="quarter" idx="11" hasCustomPrompt="1"/>
          </p:nvPr>
        </p:nvSpPr>
        <p:spPr>
          <a:xfrm>
            <a:off x="331491" y="3429002"/>
            <a:ext cx="8185447" cy="2460171"/>
          </a:xfrm>
        </p:spPr>
        <p:txBody>
          <a:bodyPr/>
          <a:lstStyle>
            <a:lvl1pPr marL="0" indent="0">
              <a:buNone/>
              <a:defRPr>
                <a:solidFill>
                  <a:schemeClr val="bg1"/>
                </a:solidFill>
              </a:defRPr>
            </a:lvl1pPr>
          </a:lstStyle>
          <a:p>
            <a:pPr lvl="0"/>
            <a:r>
              <a:rPr kumimoji="1" lang="ja-JP" altLang="en-US"/>
              <a:t>中扉タイトル</a:t>
            </a:r>
          </a:p>
        </p:txBody>
      </p:sp>
      <p:sp>
        <p:nvSpPr>
          <p:cNvPr id="16" name="テキスト ボックス 15">
            <a:extLst>
              <a:ext uri="{FF2B5EF4-FFF2-40B4-BE49-F238E27FC236}">
                <a16:creationId xmlns:a16="http://schemas.microsoft.com/office/drawing/2014/main" id="{64B878C2-A842-6543-A0D7-CF1D12AA1D3F}"/>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2677899358"/>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中扉B">
    <p:bg>
      <p:bgPr>
        <a:solidFill>
          <a:schemeClr val="accent1"/>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3DE8AA8-AC88-DE43-9C76-053127EAD250}"/>
              </a:ext>
            </a:extLst>
          </p:cNvPr>
          <p:cNvSpPr>
            <a:spLocks noGrp="1"/>
          </p:cNvSpPr>
          <p:nvPr>
            <p:ph type="title" hasCustomPrompt="1"/>
          </p:nvPr>
        </p:nvSpPr>
        <p:spPr>
          <a:xfrm>
            <a:off x="340549" y="1801775"/>
            <a:ext cx="4466401" cy="1374815"/>
          </a:xfrm>
        </p:spPr>
        <p:txBody>
          <a:bodyPr/>
          <a:lstStyle/>
          <a:p>
            <a:r>
              <a:rPr kumimoji="1" lang="en-US" altLang="ja-JP"/>
              <a:t>01</a:t>
            </a:r>
            <a:endParaRPr kumimoji="1" lang="ja-JP" altLang="en-US"/>
          </a:p>
        </p:txBody>
      </p:sp>
      <p:sp>
        <p:nvSpPr>
          <p:cNvPr id="8" name="テキスト プレースホルダー 2">
            <a:extLst>
              <a:ext uri="{FF2B5EF4-FFF2-40B4-BE49-F238E27FC236}">
                <a16:creationId xmlns:a16="http://schemas.microsoft.com/office/drawing/2014/main" id="{8725E56A-54BF-4142-B769-9F5FA6E05FDE}"/>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5" name="図 4">
            <a:extLst>
              <a:ext uri="{FF2B5EF4-FFF2-40B4-BE49-F238E27FC236}">
                <a16:creationId xmlns:a16="http://schemas.microsoft.com/office/drawing/2014/main" id="{73E2DB3A-ACF5-B24D-9522-EB6CFC1F5D3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7" name="図 6">
            <a:extLst>
              <a:ext uri="{FF2B5EF4-FFF2-40B4-BE49-F238E27FC236}">
                <a16:creationId xmlns:a16="http://schemas.microsoft.com/office/drawing/2014/main" id="{A53CD543-A2EC-4C40-8EE3-13DA8F6767D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3259182541"/>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中扉C">
    <p:bg>
      <p:bgPr>
        <a:solidFill>
          <a:schemeClr val="tx2"/>
        </a:solidFill>
        <a:effectLst/>
      </p:bgPr>
    </p:bg>
    <p:spTree>
      <p:nvGrpSpPr>
        <p:cNvPr id="1" name=""/>
        <p:cNvGrpSpPr/>
        <p:nvPr/>
      </p:nvGrpSpPr>
      <p:grpSpPr>
        <a:xfrm>
          <a:off x="0" y="0"/>
          <a:ext cx="0" cy="0"/>
          <a:chOff x="0" y="0"/>
          <a:chExt cx="0" cy="0"/>
        </a:xfrm>
      </p:grpSpPr>
      <p:sp>
        <p:nvSpPr>
          <p:cNvPr id="11" name="タイトル 1">
            <a:extLst>
              <a:ext uri="{FF2B5EF4-FFF2-40B4-BE49-F238E27FC236}">
                <a16:creationId xmlns:a16="http://schemas.microsoft.com/office/drawing/2014/main" id="{8501C116-C1BA-8D4F-AC9F-FBC22C0901E8}"/>
              </a:ext>
            </a:extLst>
          </p:cNvPr>
          <p:cNvSpPr>
            <a:spLocks noGrp="1"/>
          </p:cNvSpPr>
          <p:nvPr>
            <p:ph type="title" hasCustomPrompt="1"/>
          </p:nvPr>
        </p:nvSpPr>
        <p:spPr>
          <a:xfrm>
            <a:off x="340549" y="1801775"/>
            <a:ext cx="4466401" cy="1374815"/>
          </a:xfrm>
        </p:spPr>
        <p:txBody>
          <a:bodyPr/>
          <a:lstStyle/>
          <a:p>
            <a:r>
              <a:rPr kumimoji="1" lang="en-US" altLang="ja-JP"/>
              <a:t>01</a:t>
            </a:r>
            <a:endParaRPr kumimoji="1" lang="ja-JP" altLang="en-US"/>
          </a:p>
        </p:txBody>
      </p:sp>
      <p:sp>
        <p:nvSpPr>
          <p:cNvPr id="10" name="テキスト プレースホルダー 2">
            <a:extLst>
              <a:ext uri="{FF2B5EF4-FFF2-40B4-BE49-F238E27FC236}">
                <a16:creationId xmlns:a16="http://schemas.microsoft.com/office/drawing/2014/main" id="{C7607A4E-C8AC-7A47-BB25-513F9B5EC2F1}"/>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18" name="図 17">
            <a:extLst>
              <a:ext uri="{FF2B5EF4-FFF2-40B4-BE49-F238E27FC236}">
                <a16:creationId xmlns:a16="http://schemas.microsoft.com/office/drawing/2014/main" id="{3E568988-3791-0B4F-9A55-6E917AFF244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13" name="図 12">
            <a:extLst>
              <a:ext uri="{FF2B5EF4-FFF2-40B4-BE49-F238E27FC236}">
                <a16:creationId xmlns:a16="http://schemas.microsoft.com/office/drawing/2014/main" id="{456735C5-23DF-EE42-B413-655CF910577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777155619"/>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中扉D">
    <p:bg>
      <p:bgPr>
        <a:solidFill>
          <a:schemeClr val="accent3"/>
        </a:solidFill>
        <a:effectLst/>
      </p:bgPr>
    </p:bg>
    <p:spTree>
      <p:nvGrpSpPr>
        <p:cNvPr id="1" name=""/>
        <p:cNvGrpSpPr/>
        <p:nvPr/>
      </p:nvGrpSpPr>
      <p:grpSpPr>
        <a:xfrm>
          <a:off x="0" y="0"/>
          <a:ext cx="0" cy="0"/>
          <a:chOff x="0" y="0"/>
          <a:chExt cx="0" cy="0"/>
        </a:xfrm>
      </p:grpSpPr>
      <p:sp>
        <p:nvSpPr>
          <p:cNvPr id="7" name="タイトル 1">
            <a:extLst>
              <a:ext uri="{FF2B5EF4-FFF2-40B4-BE49-F238E27FC236}">
                <a16:creationId xmlns:a16="http://schemas.microsoft.com/office/drawing/2014/main" id="{9AD2935B-DBA7-8144-9755-03BE42EFFCF6}"/>
              </a:ext>
            </a:extLst>
          </p:cNvPr>
          <p:cNvSpPr>
            <a:spLocks noGrp="1"/>
          </p:cNvSpPr>
          <p:nvPr>
            <p:ph type="title" hasCustomPrompt="1"/>
          </p:nvPr>
        </p:nvSpPr>
        <p:spPr>
          <a:xfrm>
            <a:off x="340549" y="1801775"/>
            <a:ext cx="4466401" cy="1374815"/>
          </a:xfrm>
        </p:spPr>
        <p:txBody>
          <a:bodyPr/>
          <a:lstStyle/>
          <a:p>
            <a:r>
              <a:rPr kumimoji="1" lang="en-US" altLang="ja-JP"/>
              <a:t>01</a:t>
            </a:r>
            <a:endParaRPr kumimoji="1" lang="ja-JP" altLang="en-US"/>
          </a:p>
        </p:txBody>
      </p:sp>
      <p:sp>
        <p:nvSpPr>
          <p:cNvPr id="6" name="テキスト プレースホルダー 2">
            <a:extLst>
              <a:ext uri="{FF2B5EF4-FFF2-40B4-BE49-F238E27FC236}">
                <a16:creationId xmlns:a16="http://schemas.microsoft.com/office/drawing/2014/main" id="{F4077FE2-3CF4-2547-AB1C-F9F9F49775E4}"/>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9" name="図 8">
            <a:extLst>
              <a:ext uri="{FF2B5EF4-FFF2-40B4-BE49-F238E27FC236}">
                <a16:creationId xmlns:a16="http://schemas.microsoft.com/office/drawing/2014/main" id="{B8D01504-AC65-E347-BCF9-994D45A8FC5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8" name="図 7">
            <a:extLst>
              <a:ext uri="{FF2B5EF4-FFF2-40B4-BE49-F238E27FC236}">
                <a16:creationId xmlns:a16="http://schemas.microsoft.com/office/drawing/2014/main" id="{BF63185B-C14D-594A-8CA9-1E5CEECDAD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3281228451"/>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中扉E">
    <p:bg>
      <p:bgPr>
        <a:solidFill>
          <a:schemeClr val="accent4"/>
        </a:solidFill>
        <a:effectLst/>
      </p:bgPr>
    </p:bg>
    <p:spTree>
      <p:nvGrpSpPr>
        <p:cNvPr id="1" name=""/>
        <p:cNvGrpSpPr/>
        <p:nvPr/>
      </p:nvGrpSpPr>
      <p:grpSpPr>
        <a:xfrm>
          <a:off x="0" y="0"/>
          <a:ext cx="0" cy="0"/>
          <a:chOff x="0" y="0"/>
          <a:chExt cx="0" cy="0"/>
        </a:xfrm>
      </p:grpSpPr>
      <p:sp>
        <p:nvSpPr>
          <p:cNvPr id="37" name="タイトル 3">
            <a:extLst>
              <a:ext uri="{FF2B5EF4-FFF2-40B4-BE49-F238E27FC236}">
                <a16:creationId xmlns:a16="http://schemas.microsoft.com/office/drawing/2014/main" id="{4A1E99F5-3AB2-9C47-9EC1-D1DA3E78E501}"/>
              </a:ext>
            </a:extLst>
          </p:cNvPr>
          <p:cNvSpPr>
            <a:spLocks noGrp="1"/>
          </p:cNvSpPr>
          <p:nvPr>
            <p:ph type="title" hasCustomPrompt="1"/>
          </p:nvPr>
        </p:nvSpPr>
        <p:spPr>
          <a:xfrm>
            <a:off x="340550" y="1801775"/>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9" name="テキスト プレースホルダー 2">
            <a:extLst>
              <a:ext uri="{FF2B5EF4-FFF2-40B4-BE49-F238E27FC236}">
                <a16:creationId xmlns:a16="http://schemas.microsoft.com/office/drawing/2014/main" id="{D01BD5A1-6C50-FC47-89E3-4D411E18E979}"/>
              </a:ext>
            </a:extLst>
          </p:cNvPr>
          <p:cNvSpPr>
            <a:spLocks noGrp="1"/>
          </p:cNvSpPr>
          <p:nvPr>
            <p:ph type="body" sz="quarter" idx="11" hasCustomPrompt="1"/>
          </p:nvPr>
        </p:nvSpPr>
        <p:spPr>
          <a:xfrm>
            <a:off x="331491" y="3429002"/>
            <a:ext cx="8185447" cy="2460171"/>
          </a:xfrm>
        </p:spPr>
        <p:txBody>
          <a:bodyPr/>
          <a:lstStyle>
            <a:lvl1pPr marL="0" indent="0">
              <a:buNone/>
              <a:defRPr>
                <a:solidFill>
                  <a:schemeClr val="bg1"/>
                </a:solidFill>
              </a:defRPr>
            </a:lvl1pPr>
          </a:lstStyle>
          <a:p>
            <a:pPr lvl="0"/>
            <a:r>
              <a:rPr kumimoji="1" lang="ja-JP" altLang="en-US"/>
              <a:t>中扉タイトル</a:t>
            </a:r>
          </a:p>
        </p:txBody>
      </p:sp>
      <p:pic>
        <p:nvPicPr>
          <p:cNvPr id="18" name="図 17">
            <a:extLst>
              <a:ext uri="{FF2B5EF4-FFF2-40B4-BE49-F238E27FC236}">
                <a16:creationId xmlns:a16="http://schemas.microsoft.com/office/drawing/2014/main" id="{1F508F2E-1B31-DD4D-81BF-A890308F755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cxnSp>
        <p:nvCxnSpPr>
          <p:cNvPr id="15" name="直線コネクタ 14">
            <a:extLst>
              <a:ext uri="{FF2B5EF4-FFF2-40B4-BE49-F238E27FC236}">
                <a16:creationId xmlns:a16="http://schemas.microsoft.com/office/drawing/2014/main" id="{71B3BE39-54AD-2C43-92FF-B4978B112C73}"/>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3" name="図 12">
            <a:extLst>
              <a:ext uri="{FF2B5EF4-FFF2-40B4-BE49-F238E27FC236}">
                <a16:creationId xmlns:a16="http://schemas.microsoft.com/office/drawing/2014/main" id="{675F43DC-0DC0-A44D-A63F-7C6A39B3A50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6" name="直線コネクタ 15">
            <a:extLst>
              <a:ext uri="{FF2B5EF4-FFF2-40B4-BE49-F238E27FC236}">
                <a16:creationId xmlns:a16="http://schemas.microsoft.com/office/drawing/2014/main" id="{EF3823C4-A5BA-7E4F-BC57-FF6C3DC7F9E3}"/>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B5D53225-B174-9B4A-B324-3AE9535FFD46}"/>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3347665094"/>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中扉F">
    <p:bg>
      <p:bgPr>
        <a:solidFill>
          <a:schemeClr val="accent5"/>
        </a:solidFill>
        <a:effectLst/>
      </p:bgPr>
    </p:bg>
    <p:spTree>
      <p:nvGrpSpPr>
        <p:cNvPr id="1" name=""/>
        <p:cNvGrpSpPr/>
        <p:nvPr/>
      </p:nvGrpSpPr>
      <p:grpSpPr>
        <a:xfrm>
          <a:off x="0" y="0"/>
          <a:ext cx="0" cy="0"/>
          <a:chOff x="0" y="0"/>
          <a:chExt cx="0" cy="0"/>
        </a:xfrm>
      </p:grpSpPr>
      <p:sp>
        <p:nvSpPr>
          <p:cNvPr id="16" name="タイトル 3">
            <a:extLst>
              <a:ext uri="{FF2B5EF4-FFF2-40B4-BE49-F238E27FC236}">
                <a16:creationId xmlns:a16="http://schemas.microsoft.com/office/drawing/2014/main" id="{39ED6336-ADD5-2D4B-AA70-A57250EE3416}"/>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10" name="テキスト プレースホルダー 2">
            <a:extLst>
              <a:ext uri="{FF2B5EF4-FFF2-40B4-BE49-F238E27FC236}">
                <a16:creationId xmlns:a16="http://schemas.microsoft.com/office/drawing/2014/main" id="{B1D3D993-BFDC-7D4B-9634-F29232DC1AEC}"/>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9" name="図 8">
            <a:extLst>
              <a:ext uri="{FF2B5EF4-FFF2-40B4-BE49-F238E27FC236}">
                <a16:creationId xmlns:a16="http://schemas.microsoft.com/office/drawing/2014/main" id="{93DFFF59-5A99-E043-8163-240561EC5EF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8" name="図 7">
            <a:extLst>
              <a:ext uri="{FF2B5EF4-FFF2-40B4-BE49-F238E27FC236}">
                <a16:creationId xmlns:a16="http://schemas.microsoft.com/office/drawing/2014/main" id="{8BBCFD81-9A00-5643-907A-AA0BA4EE8FF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1393135994"/>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中扉G">
    <p:bg>
      <p:bgPr>
        <a:solidFill>
          <a:schemeClr val="accent6"/>
        </a:solidFill>
        <a:effectLst/>
      </p:bgPr>
    </p:bg>
    <p:spTree>
      <p:nvGrpSpPr>
        <p:cNvPr id="1" name=""/>
        <p:cNvGrpSpPr/>
        <p:nvPr/>
      </p:nvGrpSpPr>
      <p:grpSpPr>
        <a:xfrm>
          <a:off x="0" y="0"/>
          <a:ext cx="0" cy="0"/>
          <a:chOff x="0" y="0"/>
          <a:chExt cx="0" cy="0"/>
        </a:xfrm>
      </p:grpSpPr>
      <p:sp>
        <p:nvSpPr>
          <p:cNvPr id="33" name="タイトル 3">
            <a:extLst>
              <a:ext uri="{FF2B5EF4-FFF2-40B4-BE49-F238E27FC236}">
                <a16:creationId xmlns:a16="http://schemas.microsoft.com/office/drawing/2014/main" id="{65920A1F-5531-3E48-B6BC-CAC232DD4536}"/>
              </a:ext>
            </a:extLst>
          </p:cNvPr>
          <p:cNvSpPr>
            <a:spLocks noGrp="1"/>
          </p:cNvSpPr>
          <p:nvPr>
            <p:ph type="title" hasCustomPrompt="1"/>
          </p:nvPr>
        </p:nvSpPr>
        <p:spPr>
          <a:xfrm>
            <a:off x="340550" y="1801775"/>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9" name="テキスト プレースホルダー 2">
            <a:extLst>
              <a:ext uri="{FF2B5EF4-FFF2-40B4-BE49-F238E27FC236}">
                <a16:creationId xmlns:a16="http://schemas.microsoft.com/office/drawing/2014/main" id="{A3FD89DF-8A46-3E4D-84C1-412EC71605CF}"/>
              </a:ext>
            </a:extLst>
          </p:cNvPr>
          <p:cNvSpPr>
            <a:spLocks noGrp="1"/>
          </p:cNvSpPr>
          <p:nvPr>
            <p:ph type="body" sz="quarter" idx="11" hasCustomPrompt="1"/>
          </p:nvPr>
        </p:nvSpPr>
        <p:spPr>
          <a:xfrm>
            <a:off x="331491" y="3429002"/>
            <a:ext cx="8185447" cy="2460171"/>
          </a:xfrm>
        </p:spPr>
        <p:txBody>
          <a:bodyPr/>
          <a:lstStyle>
            <a:lvl1pPr marL="0" indent="0">
              <a:buNone/>
              <a:defRPr>
                <a:solidFill>
                  <a:schemeClr val="bg1"/>
                </a:solidFill>
              </a:defRPr>
            </a:lvl1pPr>
          </a:lstStyle>
          <a:p>
            <a:pPr lvl="0"/>
            <a:r>
              <a:rPr kumimoji="1" lang="ja-JP" altLang="en-US"/>
              <a:t>中扉タイトル</a:t>
            </a:r>
          </a:p>
        </p:txBody>
      </p:sp>
      <p:pic>
        <p:nvPicPr>
          <p:cNvPr id="18" name="図 17">
            <a:extLst>
              <a:ext uri="{FF2B5EF4-FFF2-40B4-BE49-F238E27FC236}">
                <a16:creationId xmlns:a16="http://schemas.microsoft.com/office/drawing/2014/main" id="{267C423B-6197-B641-AFF5-08B7A4C6802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cxnSp>
        <p:nvCxnSpPr>
          <p:cNvPr id="15" name="直線コネクタ 14">
            <a:extLst>
              <a:ext uri="{FF2B5EF4-FFF2-40B4-BE49-F238E27FC236}">
                <a16:creationId xmlns:a16="http://schemas.microsoft.com/office/drawing/2014/main" id="{A0CB6A67-FC2B-FC44-BE84-EF4C223DF827}"/>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3" name="図 12">
            <a:extLst>
              <a:ext uri="{FF2B5EF4-FFF2-40B4-BE49-F238E27FC236}">
                <a16:creationId xmlns:a16="http://schemas.microsoft.com/office/drawing/2014/main" id="{53262D48-1540-B947-9F2C-8858D01F704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6" name="直線コネクタ 15">
            <a:extLst>
              <a:ext uri="{FF2B5EF4-FFF2-40B4-BE49-F238E27FC236}">
                <a16:creationId xmlns:a16="http://schemas.microsoft.com/office/drawing/2014/main" id="{0558111B-6CF7-D146-B378-A78B4391F38E}"/>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B01173B4-8B84-5342-94B8-C3A9ACC66DF9}"/>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703670500"/>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中扉H">
    <p:bg>
      <p:bgPr>
        <a:solidFill>
          <a:schemeClr val="bg2"/>
        </a:solidFill>
        <a:effectLst/>
      </p:bgPr>
    </p:bg>
    <p:spTree>
      <p:nvGrpSpPr>
        <p:cNvPr id="1" name=""/>
        <p:cNvGrpSpPr/>
        <p:nvPr/>
      </p:nvGrpSpPr>
      <p:grpSpPr>
        <a:xfrm>
          <a:off x="0" y="0"/>
          <a:ext cx="0" cy="0"/>
          <a:chOff x="0" y="0"/>
          <a:chExt cx="0" cy="0"/>
        </a:xfrm>
      </p:grpSpPr>
      <p:sp>
        <p:nvSpPr>
          <p:cNvPr id="16" name="タイトル 3">
            <a:extLst>
              <a:ext uri="{FF2B5EF4-FFF2-40B4-BE49-F238E27FC236}">
                <a16:creationId xmlns:a16="http://schemas.microsoft.com/office/drawing/2014/main" id="{8216DD4D-E1C2-6241-B3D3-560988A6C6AF}"/>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9" name="テキスト プレースホルダー 2">
            <a:extLst>
              <a:ext uri="{FF2B5EF4-FFF2-40B4-BE49-F238E27FC236}">
                <a16:creationId xmlns:a16="http://schemas.microsoft.com/office/drawing/2014/main" id="{6944D63C-AF07-E14A-AE43-B2299D8ED9CA}"/>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8" name="図 7">
            <a:extLst>
              <a:ext uri="{FF2B5EF4-FFF2-40B4-BE49-F238E27FC236}">
                <a16:creationId xmlns:a16="http://schemas.microsoft.com/office/drawing/2014/main" id="{A6C2C4FE-195B-E948-A8C9-8D628F1221D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7" name="図 6">
            <a:extLst>
              <a:ext uri="{FF2B5EF4-FFF2-40B4-BE49-F238E27FC236}">
                <a16:creationId xmlns:a16="http://schemas.microsoft.com/office/drawing/2014/main" id="{C4AF8165-79AD-C941-9268-BC3B2FA93B2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1196809870"/>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中扉I">
    <p:bg>
      <p:bgPr>
        <a:solidFill>
          <a:schemeClr val="bg1"/>
        </a:solidFill>
        <a:effectLst/>
      </p:bgPr>
    </p:bg>
    <p:spTree>
      <p:nvGrpSpPr>
        <p:cNvPr id="1" name=""/>
        <p:cNvGrpSpPr/>
        <p:nvPr/>
      </p:nvGrpSpPr>
      <p:grpSpPr>
        <a:xfrm>
          <a:off x="0" y="0"/>
          <a:ext cx="0" cy="0"/>
          <a:chOff x="0" y="0"/>
          <a:chExt cx="0" cy="0"/>
        </a:xfrm>
      </p:grpSpPr>
      <p:sp>
        <p:nvSpPr>
          <p:cNvPr id="11" name="タイトル 3">
            <a:extLst>
              <a:ext uri="{FF2B5EF4-FFF2-40B4-BE49-F238E27FC236}">
                <a16:creationId xmlns:a16="http://schemas.microsoft.com/office/drawing/2014/main" id="{E357830C-F5DF-4940-92AF-5D10338548AA}"/>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7" name="テキスト プレースホルダー 2">
            <a:extLst>
              <a:ext uri="{FF2B5EF4-FFF2-40B4-BE49-F238E27FC236}">
                <a16:creationId xmlns:a16="http://schemas.microsoft.com/office/drawing/2014/main" id="{E946C1C6-749F-8048-96ED-D0223F2681FD}"/>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6" name="図 5">
            <a:extLst>
              <a:ext uri="{FF2B5EF4-FFF2-40B4-BE49-F238E27FC236}">
                <a16:creationId xmlns:a16="http://schemas.microsoft.com/office/drawing/2014/main" id="{B8557579-55F2-E643-A3DC-3BE7A7E3BC56}"/>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587500" y="0"/>
            <a:ext cx="8318500" cy="6858000"/>
          </a:xfrm>
          <a:prstGeom prst="rect">
            <a:avLst/>
          </a:prstGeom>
        </p:spPr>
      </p:pic>
    </p:spTree>
    <p:extLst>
      <p:ext uri="{BB962C8B-B14F-4D97-AF65-F5344CB8AC3E}">
        <p14:creationId xmlns:p14="http://schemas.microsoft.com/office/powerpoint/2010/main" val="100655374"/>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中扉J">
    <p:bg>
      <p:bgPr>
        <a:solidFill>
          <a:schemeClr val="bg1"/>
        </a:solidFill>
        <a:effectLst/>
      </p:bgPr>
    </p:bg>
    <p:spTree>
      <p:nvGrpSpPr>
        <p:cNvPr id="1" name=""/>
        <p:cNvGrpSpPr/>
        <p:nvPr/>
      </p:nvGrpSpPr>
      <p:grpSpPr>
        <a:xfrm>
          <a:off x="0" y="0"/>
          <a:ext cx="0" cy="0"/>
          <a:chOff x="0" y="0"/>
          <a:chExt cx="0" cy="0"/>
        </a:xfrm>
      </p:grpSpPr>
      <p:sp>
        <p:nvSpPr>
          <p:cNvPr id="11" name="タイトル 3">
            <a:extLst>
              <a:ext uri="{FF2B5EF4-FFF2-40B4-BE49-F238E27FC236}">
                <a16:creationId xmlns:a16="http://schemas.microsoft.com/office/drawing/2014/main" id="{F98C28D5-A6FD-D946-A78E-EB2801FEEE72}"/>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8" name="テキスト プレースホルダー 2">
            <a:extLst>
              <a:ext uri="{FF2B5EF4-FFF2-40B4-BE49-F238E27FC236}">
                <a16:creationId xmlns:a16="http://schemas.microsoft.com/office/drawing/2014/main" id="{4CF3BAB1-B622-404D-A172-E9E184AEC5A6}"/>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7" name="図 6">
            <a:extLst>
              <a:ext uri="{FF2B5EF4-FFF2-40B4-BE49-F238E27FC236}">
                <a16:creationId xmlns:a16="http://schemas.microsoft.com/office/drawing/2014/main" id="{20D33AD6-D702-F542-B7B2-6D81E4AC1F7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587500" y="0"/>
            <a:ext cx="8318500" cy="6858000"/>
          </a:xfrm>
          <a:prstGeom prst="rect">
            <a:avLst/>
          </a:prstGeom>
        </p:spPr>
      </p:pic>
    </p:spTree>
    <p:extLst>
      <p:ext uri="{BB962C8B-B14F-4D97-AF65-F5344CB8AC3E}">
        <p14:creationId xmlns:p14="http://schemas.microsoft.com/office/powerpoint/2010/main" val="3236068368"/>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コンテンツA">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9AD4885B-2DFA-D04D-AE48-F73602DA6A2E}"/>
              </a:ext>
            </a:extLst>
          </p:cNvPr>
          <p:cNvSpPr>
            <a:spLocks noGrp="1"/>
          </p:cNvSpPr>
          <p:nvPr>
            <p:ph type="title" hasCustomPrompt="1"/>
          </p:nvPr>
        </p:nvSpPr>
        <p:spPr/>
        <p:txBody>
          <a:bodyPr/>
          <a:lstStyle/>
          <a:p>
            <a:r>
              <a:rPr kumimoji="1" lang="ja-JP" altLang="en-US"/>
              <a:t>［タイトル］</a:t>
            </a:r>
          </a:p>
        </p:txBody>
      </p:sp>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331490" y="689356"/>
            <a:ext cx="9243021" cy="363157"/>
          </a:xfrm>
          <a:prstGeom prst="rect">
            <a:avLst/>
          </a:prstGeom>
        </p:spPr>
        <p:txBody>
          <a:bodyPr tIns="46800" anchor="ctr" anchorCtr="0">
            <a:noAutofit/>
          </a:bodyPr>
          <a:lstStyle>
            <a:lvl1pPr>
              <a:defRPr lang="en-US" sz="2000" b="1" spc="0" baseline="0" dirty="0">
                <a:solidFill>
                  <a:schemeClr val="tx1"/>
                </a:solidFill>
                <a:latin typeface="+mj-ea"/>
                <a:ea typeface="+mj-ea"/>
                <a:cs typeface="Arial"/>
              </a:defRPr>
            </a:lvl1pPr>
          </a:lstStyle>
          <a:p>
            <a:pPr marL="226470" marR="0" lvl="0" indent="-226470">
              <a:lnSpc>
                <a:spcPct val="100000"/>
              </a:lnSpc>
              <a:spcBef>
                <a:spcPct val="20000"/>
              </a:spcBef>
              <a:buClrTx/>
              <a:buSzTx/>
              <a:buFont typeface="+mj-lt"/>
              <a:buNone/>
              <a:tabLst/>
            </a:pPr>
            <a:r>
              <a:rPr lang="ja-JP" altLang="en-US"/>
              <a:t>［サブタイトル］</a:t>
            </a:r>
            <a:endParaRPr lang="en-US" dirty="0"/>
          </a:p>
        </p:txBody>
      </p:sp>
      <p:sp>
        <p:nvSpPr>
          <p:cNvPr id="7" name="テキスト プレースホルダー 7">
            <a:extLst>
              <a:ext uri="{FF2B5EF4-FFF2-40B4-BE49-F238E27FC236}">
                <a16:creationId xmlns:a16="http://schemas.microsoft.com/office/drawing/2014/main" id="{C1BF904A-EDA9-CB42-9930-B694DF35C532}"/>
              </a:ext>
            </a:extLst>
          </p:cNvPr>
          <p:cNvSpPr>
            <a:spLocks noGrp="1"/>
          </p:cNvSpPr>
          <p:nvPr>
            <p:ph type="body" sz="quarter" idx="13" hasCustomPrompt="1"/>
          </p:nvPr>
        </p:nvSpPr>
        <p:spPr>
          <a:xfrm>
            <a:off x="331491" y="1160463"/>
            <a:ext cx="9243021"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396042262"/>
      </p:ext>
    </p:extLst>
  </p:cSld>
  <p:clrMapOvr>
    <a:masterClrMapping/>
  </p:clrMapOvr>
  <p:extLst>
    <p:ext uri="{DCECCB84-F9BA-43D5-87BE-67443E8EF086}">
      <p15:sldGuideLst xmlns:p15="http://schemas.microsoft.com/office/powerpoint/2012/main">
        <p15:guide id="3" orient="horz" pos="663" userDrawn="1">
          <p15:clr>
            <a:srgbClr val="FBAE40"/>
          </p15:clr>
        </p15:guide>
        <p15:guide id="4" orient="horz" pos="731"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コンテンツB">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41F77EE-9DF9-8847-B74D-DAE7D40F8D1E}"/>
              </a:ext>
            </a:extLst>
          </p:cNvPr>
          <p:cNvSpPr>
            <a:spLocks noGrp="1"/>
          </p:cNvSpPr>
          <p:nvPr>
            <p:ph type="title" hasCustomPrompt="1"/>
          </p:nvPr>
        </p:nvSpPr>
        <p:spPr/>
        <p:txBody>
          <a:bodyPr/>
          <a:lstStyle/>
          <a:p>
            <a:r>
              <a:rPr kumimoji="1" lang="ja-JP" altLang="en-US"/>
              <a:t>［タイトル］</a:t>
            </a:r>
          </a:p>
        </p:txBody>
      </p:sp>
      <p:sp>
        <p:nvSpPr>
          <p:cNvPr id="4" name="テキスト プレースホルダー 3">
            <a:extLst>
              <a:ext uri="{FF2B5EF4-FFF2-40B4-BE49-F238E27FC236}">
                <a16:creationId xmlns:a16="http://schemas.microsoft.com/office/drawing/2014/main" id="{257AB5C0-48AC-A342-8863-43A85345298E}"/>
              </a:ext>
            </a:extLst>
          </p:cNvPr>
          <p:cNvSpPr>
            <a:spLocks noGrp="1"/>
          </p:cNvSpPr>
          <p:nvPr>
            <p:ph type="body" sz="quarter" idx="10" hasCustomPrompt="1"/>
          </p:nvPr>
        </p:nvSpPr>
        <p:spPr>
          <a:xfrm>
            <a:off x="331788" y="692151"/>
            <a:ext cx="9242425" cy="648970"/>
          </a:xfrm>
        </p:spPr>
        <p:txBody>
          <a:bodyPr/>
          <a:lstStyle/>
          <a:p>
            <a:pPr lvl="0"/>
            <a:r>
              <a:rPr kumimoji="1" lang="ja-JP" altLang="en-US" dirty="0"/>
              <a:t>テキストの入力</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Tree>
    <p:extLst>
      <p:ext uri="{BB962C8B-B14F-4D97-AF65-F5344CB8AC3E}">
        <p14:creationId xmlns:p14="http://schemas.microsoft.com/office/powerpoint/2010/main" val="1606829036"/>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コンテンツC">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5284491" y="164693"/>
            <a:ext cx="4290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04FB84B0-3BCF-114D-8BC7-C7AEA4D473F5}"/>
              </a:ext>
            </a:extLst>
          </p:cNvPr>
          <p:cNvPicPr>
            <a:picLocks noChangeAspect="1"/>
          </p:cNvPicPr>
          <p:nvPr userDrawn="1"/>
        </p:nvPicPr>
        <p:blipFill>
          <a:blip r:embed="rId2"/>
          <a:stretch>
            <a:fillRect/>
          </a:stretch>
        </p:blipFill>
        <p:spPr>
          <a:xfrm>
            <a:off x="0" y="0"/>
            <a:ext cx="4953000" cy="6858000"/>
          </a:xfrm>
          <a:prstGeom prst="rect">
            <a:avLst/>
          </a:prstGeom>
        </p:spPr>
      </p:pic>
      <p:sp>
        <p:nvSpPr>
          <p:cNvPr id="8" name="テキスト プレースホルダー 7">
            <a:extLst>
              <a:ext uri="{FF2B5EF4-FFF2-40B4-BE49-F238E27FC236}">
                <a16:creationId xmlns:a16="http://schemas.microsoft.com/office/drawing/2014/main" id="{7A82C159-A3E3-5C4A-85F2-522452EB1EBD}"/>
              </a:ext>
            </a:extLst>
          </p:cNvPr>
          <p:cNvSpPr>
            <a:spLocks noGrp="1"/>
          </p:cNvSpPr>
          <p:nvPr>
            <p:ph type="body" sz="quarter" idx="13" hasCustomPrompt="1"/>
          </p:nvPr>
        </p:nvSpPr>
        <p:spPr>
          <a:xfrm>
            <a:off x="5284492" y="692151"/>
            <a:ext cx="4290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893088525"/>
      </p:ext>
    </p:extLst>
  </p:cSld>
  <p:clrMapOvr>
    <a:masterClrMapping/>
  </p:clrMapOvr>
  <p:extLst>
    <p:ext uri="{DCECCB84-F9BA-43D5-87BE-67443E8EF086}">
      <p15:sldGuideLst xmlns:p15="http://schemas.microsoft.com/office/powerpoint/2012/main">
        <p15:guide id="1" pos="3322"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コンテンツ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331491" y="3700676"/>
            <a:ext cx="9243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E240AB3A-033A-AD4A-9002-9D106C05D0C0}"/>
              </a:ext>
            </a:extLst>
          </p:cNvPr>
          <p:cNvPicPr>
            <a:picLocks noChangeAspect="1"/>
          </p:cNvPicPr>
          <p:nvPr userDrawn="1"/>
        </p:nvPicPr>
        <p:blipFill>
          <a:blip r:embed="rId2"/>
          <a:stretch>
            <a:fillRect/>
          </a:stretch>
        </p:blipFill>
        <p:spPr>
          <a:xfrm>
            <a:off x="0" y="0"/>
            <a:ext cx="9906000" cy="3429000"/>
          </a:xfrm>
          <a:prstGeom prst="rect">
            <a:avLst/>
          </a:prstGeom>
        </p:spPr>
      </p:pic>
      <p:sp>
        <p:nvSpPr>
          <p:cNvPr id="8" name="テキスト プレースホルダー 7">
            <a:extLst>
              <a:ext uri="{FF2B5EF4-FFF2-40B4-BE49-F238E27FC236}">
                <a16:creationId xmlns:a16="http://schemas.microsoft.com/office/drawing/2014/main" id="{7A82C159-A3E3-5C4A-85F2-522452EB1EBD}"/>
              </a:ext>
            </a:extLst>
          </p:cNvPr>
          <p:cNvSpPr>
            <a:spLocks noGrp="1"/>
          </p:cNvSpPr>
          <p:nvPr>
            <p:ph type="body" sz="quarter" idx="13" hasCustomPrompt="1"/>
          </p:nvPr>
        </p:nvSpPr>
        <p:spPr>
          <a:xfrm>
            <a:off x="331491" y="4221163"/>
            <a:ext cx="9243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3165515069"/>
      </p:ext>
    </p:extLst>
  </p:cSld>
  <p:clrMapOvr>
    <a:masterClrMapping/>
  </p:clrMapOvr>
  <p:extLst>
    <p:ext uri="{DCECCB84-F9BA-43D5-87BE-67443E8EF086}">
      <p15:sldGuideLst xmlns:p15="http://schemas.microsoft.com/office/powerpoint/2012/main">
        <p15:guide id="1" orient="horz" pos="2591" userDrawn="1">
          <p15:clr>
            <a:srgbClr val="FBAE40"/>
          </p15:clr>
        </p15:guide>
        <p15:guide id="2" orient="horz" pos="2659"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コンテンツA">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9AD4885B-2DFA-D04D-AE48-F73602DA6A2E}"/>
              </a:ext>
            </a:extLst>
          </p:cNvPr>
          <p:cNvSpPr>
            <a:spLocks noGrp="1"/>
          </p:cNvSpPr>
          <p:nvPr>
            <p:ph type="title" hasCustomPrompt="1"/>
          </p:nvPr>
        </p:nvSpPr>
        <p:spPr/>
        <p:txBody>
          <a:bodyPr/>
          <a:lstStyle/>
          <a:p>
            <a:r>
              <a:rPr kumimoji="1" lang="ja-JP" altLang="en-US"/>
              <a:t>［タイトル］</a:t>
            </a:r>
          </a:p>
        </p:txBody>
      </p:sp>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331490" y="689356"/>
            <a:ext cx="9243021" cy="363157"/>
          </a:xfrm>
          <a:prstGeom prst="rect">
            <a:avLst/>
          </a:prstGeom>
        </p:spPr>
        <p:txBody>
          <a:bodyPr tIns="46800" anchor="ctr" anchorCtr="0">
            <a:noAutofit/>
          </a:bodyPr>
          <a:lstStyle>
            <a:lvl1pPr>
              <a:defRPr lang="en-US" sz="2000" b="1" spc="0" baseline="0" dirty="0">
                <a:solidFill>
                  <a:schemeClr val="bg1"/>
                </a:solidFill>
                <a:latin typeface="+mj-ea"/>
                <a:ea typeface="+mj-ea"/>
                <a:cs typeface="Arial"/>
              </a:defRPr>
            </a:lvl1pPr>
          </a:lstStyle>
          <a:p>
            <a:pPr marL="226470" marR="0" lvl="0" indent="-226470">
              <a:lnSpc>
                <a:spcPct val="100000"/>
              </a:lnSpc>
              <a:spcBef>
                <a:spcPct val="20000"/>
              </a:spcBef>
              <a:buClrTx/>
              <a:buSzTx/>
              <a:buFont typeface="+mj-lt"/>
              <a:buNone/>
              <a:tabLst/>
            </a:pPr>
            <a:r>
              <a:rPr lang="ja-JP" altLang="en-US"/>
              <a:t>［サブタイトル］</a:t>
            </a:r>
            <a:endParaRPr lang="en-US" dirty="0"/>
          </a:p>
        </p:txBody>
      </p:sp>
      <p:sp>
        <p:nvSpPr>
          <p:cNvPr id="7" name="テキスト プレースホルダー 7">
            <a:extLst>
              <a:ext uri="{FF2B5EF4-FFF2-40B4-BE49-F238E27FC236}">
                <a16:creationId xmlns:a16="http://schemas.microsoft.com/office/drawing/2014/main" id="{7D31131B-AA9F-174B-B0F4-E06C45EFB247}"/>
              </a:ext>
            </a:extLst>
          </p:cNvPr>
          <p:cNvSpPr>
            <a:spLocks noGrp="1"/>
          </p:cNvSpPr>
          <p:nvPr>
            <p:ph type="body" sz="quarter" idx="13" hasCustomPrompt="1"/>
          </p:nvPr>
        </p:nvSpPr>
        <p:spPr>
          <a:xfrm>
            <a:off x="331491" y="1160463"/>
            <a:ext cx="9243021"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998639116"/>
      </p:ext>
    </p:extLst>
  </p:cSld>
  <p:clrMapOvr>
    <a:masterClrMapping/>
  </p:clrMapOvr>
  <p:extLst>
    <p:ext uri="{DCECCB84-F9BA-43D5-87BE-67443E8EF086}">
      <p15:sldGuideLst xmlns:p15="http://schemas.microsoft.com/office/powerpoint/2012/main">
        <p15:guide id="3" orient="horz" pos="663" userDrawn="1">
          <p15:clr>
            <a:srgbClr val="FBAE40"/>
          </p15:clr>
        </p15:guide>
        <p15:guide id="4" orient="horz" pos="731"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コンテンツB">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p:txBody>
          <a:bodyPr/>
          <a:lstStyle/>
          <a:p>
            <a:r>
              <a:rPr kumimoji="1" lang="ja-JP" altLang="en-US"/>
              <a:t>［タイトル］</a:t>
            </a:r>
          </a:p>
        </p:txBody>
      </p:sp>
      <p:sp>
        <p:nvSpPr>
          <p:cNvPr id="4" name="テキスト プレースホルダー 7">
            <a:extLst>
              <a:ext uri="{FF2B5EF4-FFF2-40B4-BE49-F238E27FC236}">
                <a16:creationId xmlns:a16="http://schemas.microsoft.com/office/drawing/2014/main" id="{C02BC9B8-0AC5-0141-A592-2D1CBD062239}"/>
              </a:ext>
            </a:extLst>
          </p:cNvPr>
          <p:cNvSpPr>
            <a:spLocks noGrp="1"/>
          </p:cNvSpPr>
          <p:nvPr>
            <p:ph type="body" sz="quarter" idx="13" hasCustomPrompt="1"/>
          </p:nvPr>
        </p:nvSpPr>
        <p:spPr>
          <a:xfrm>
            <a:off x="331491" y="692151"/>
            <a:ext cx="9243021" cy="669290"/>
          </a:xfrm>
          <a:prstGeom prst="rect">
            <a:avLst/>
          </a:prstGeom>
        </p:spPr>
        <p:txBody>
          <a:bodyPr/>
          <a:lstStyle>
            <a:lvl1pPr marL="0" indent="0">
              <a:buNone/>
              <a:tabLst/>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endParaRPr kumimoji="1" lang="en-US" altLang="ja-JP" dirty="0"/>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3069797468"/>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コンテンツC">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5284491" y="164693"/>
            <a:ext cx="4290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722DC13E-7840-E648-9BD6-FC3234B28E59}"/>
              </a:ext>
            </a:extLst>
          </p:cNvPr>
          <p:cNvPicPr>
            <a:picLocks noChangeAspect="1"/>
          </p:cNvPicPr>
          <p:nvPr userDrawn="1"/>
        </p:nvPicPr>
        <p:blipFill>
          <a:blip r:embed="rId2"/>
          <a:stretch>
            <a:fillRect/>
          </a:stretch>
        </p:blipFill>
        <p:spPr>
          <a:xfrm>
            <a:off x="0" y="0"/>
            <a:ext cx="4953000" cy="6858000"/>
          </a:xfrm>
          <a:prstGeom prst="rect">
            <a:avLst/>
          </a:prstGeom>
        </p:spPr>
      </p:pic>
      <p:sp>
        <p:nvSpPr>
          <p:cNvPr id="7" name="テキスト プレースホルダー 7">
            <a:extLst>
              <a:ext uri="{FF2B5EF4-FFF2-40B4-BE49-F238E27FC236}">
                <a16:creationId xmlns:a16="http://schemas.microsoft.com/office/drawing/2014/main" id="{D3E057B5-B95A-F142-9C2C-4A17527A5A6F}"/>
              </a:ext>
            </a:extLst>
          </p:cNvPr>
          <p:cNvSpPr>
            <a:spLocks noGrp="1"/>
          </p:cNvSpPr>
          <p:nvPr>
            <p:ph type="body" sz="quarter" idx="13" hasCustomPrompt="1"/>
          </p:nvPr>
        </p:nvSpPr>
        <p:spPr>
          <a:xfrm>
            <a:off x="5284492" y="692151"/>
            <a:ext cx="4290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728986482"/>
      </p:ext>
    </p:extLst>
  </p:cSld>
  <p:clrMapOvr>
    <a:masterClrMapping/>
  </p:clrMapOvr>
  <p:extLst>
    <p:ext uri="{DCECCB84-F9BA-43D5-87BE-67443E8EF086}">
      <p15:sldGuideLst xmlns:p15="http://schemas.microsoft.com/office/powerpoint/2012/main">
        <p15:guide id="1" pos="3322"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コンテンツ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331491" y="3700676"/>
            <a:ext cx="9243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B374F8D8-F53B-A349-A350-56D8A9906484}"/>
              </a:ext>
            </a:extLst>
          </p:cNvPr>
          <p:cNvPicPr>
            <a:picLocks noChangeAspect="1"/>
          </p:cNvPicPr>
          <p:nvPr userDrawn="1"/>
        </p:nvPicPr>
        <p:blipFill>
          <a:blip r:embed="rId2"/>
          <a:stretch>
            <a:fillRect/>
          </a:stretch>
        </p:blipFill>
        <p:spPr>
          <a:xfrm>
            <a:off x="0" y="0"/>
            <a:ext cx="9906000" cy="3429000"/>
          </a:xfrm>
          <a:prstGeom prst="rect">
            <a:avLst/>
          </a:prstGeom>
        </p:spPr>
      </p:pic>
      <p:sp>
        <p:nvSpPr>
          <p:cNvPr id="7" name="テキスト プレースホルダー 7">
            <a:extLst>
              <a:ext uri="{FF2B5EF4-FFF2-40B4-BE49-F238E27FC236}">
                <a16:creationId xmlns:a16="http://schemas.microsoft.com/office/drawing/2014/main" id="{141577B3-E425-974F-8C9C-0D7B9B327BDD}"/>
              </a:ext>
            </a:extLst>
          </p:cNvPr>
          <p:cNvSpPr>
            <a:spLocks noGrp="1"/>
          </p:cNvSpPr>
          <p:nvPr>
            <p:ph type="body" sz="quarter" idx="13" hasCustomPrompt="1"/>
          </p:nvPr>
        </p:nvSpPr>
        <p:spPr>
          <a:xfrm>
            <a:off x="331491" y="4221163"/>
            <a:ext cx="9243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545887075"/>
      </p:ext>
    </p:extLst>
  </p:cSld>
  <p:clrMapOvr>
    <a:masterClrMapping/>
  </p:clrMapOvr>
  <p:extLst>
    <p:ext uri="{DCECCB84-F9BA-43D5-87BE-67443E8EF086}">
      <p15:sldGuideLst xmlns:p15="http://schemas.microsoft.com/office/powerpoint/2012/main">
        <p15:guide id="1" orient="horz" pos="2591" userDrawn="1">
          <p15:clr>
            <a:srgbClr val="FBAE40"/>
          </p15:clr>
        </p15:guide>
        <p15:guide id="2" orient="horz" pos="2659"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裏表紙A">
    <p:bg>
      <p:bgPr>
        <a:solidFill>
          <a:schemeClr val="bg1"/>
        </a:solidFill>
        <a:effectLst/>
      </p:bgPr>
    </p:bg>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3DE3DF6E-7C0D-4243-A88A-1FEDAF3DA0E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2077465"/>
            <a:ext cx="6482082" cy="4780535"/>
          </a:xfrm>
          <a:prstGeom prst="rect">
            <a:avLst/>
          </a:prstGeom>
        </p:spPr>
      </p:pic>
      <p:pic>
        <p:nvPicPr>
          <p:cNvPr id="5" name="図 4">
            <a:extLst>
              <a:ext uri="{FF2B5EF4-FFF2-40B4-BE49-F238E27FC236}">
                <a16:creationId xmlns:a16="http://schemas.microsoft.com/office/drawing/2014/main" id="{390A487B-16B8-2244-AC81-C53D9CB66D3F}"/>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5987435" y="2792937"/>
            <a:ext cx="3302596" cy="1131445"/>
          </a:xfrm>
          <a:prstGeom prst="rect">
            <a:avLst/>
          </a:prstGeom>
        </p:spPr>
      </p:pic>
    </p:spTree>
    <p:extLst>
      <p:ext uri="{BB962C8B-B14F-4D97-AF65-F5344CB8AC3E}">
        <p14:creationId xmlns:p14="http://schemas.microsoft.com/office/powerpoint/2010/main" val="3276699012"/>
      </p:ext>
    </p:extLst>
  </p:cSld>
  <p:clrMapOvr>
    <a:overrideClrMapping bg1="lt1" tx1="dk1" bg2="lt2" tx2="dk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裏表紙B">
    <p:bg>
      <p:bgPr>
        <a:solidFill>
          <a:schemeClr val="bg1"/>
        </a:solidFill>
        <a:effectLst/>
      </p:bgPr>
    </p:bg>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4543F6B6-14E2-F441-AE02-931CA94084D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2077465"/>
            <a:ext cx="6482081" cy="4780535"/>
          </a:xfrm>
          <a:prstGeom prst="rect">
            <a:avLst/>
          </a:prstGeom>
        </p:spPr>
      </p:pic>
      <p:pic>
        <p:nvPicPr>
          <p:cNvPr id="7" name="図 6">
            <a:extLst>
              <a:ext uri="{FF2B5EF4-FFF2-40B4-BE49-F238E27FC236}">
                <a16:creationId xmlns:a16="http://schemas.microsoft.com/office/drawing/2014/main" id="{41F090B0-1BEE-0D4C-9408-D8891D31BBC2}"/>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5987435" y="2792937"/>
            <a:ext cx="3302596" cy="1131445"/>
          </a:xfrm>
          <a:prstGeom prst="rect">
            <a:avLst/>
          </a:prstGeom>
        </p:spPr>
      </p:pic>
    </p:spTree>
    <p:extLst>
      <p:ext uri="{BB962C8B-B14F-4D97-AF65-F5344CB8AC3E}">
        <p14:creationId xmlns:p14="http://schemas.microsoft.com/office/powerpoint/2010/main" val="1453211106"/>
      </p:ext>
    </p:extLst>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裏表紙C">
    <p:bg>
      <p:bgPr>
        <a:solidFill>
          <a:schemeClr val="accent2"/>
        </a:solidFill>
        <a:effectLst/>
      </p:bgPr>
    </p:bg>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677DC0DD-4963-3A48-A8D2-06F39F353C4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2077466"/>
            <a:ext cx="6482081" cy="4780534"/>
          </a:xfrm>
          <a:prstGeom prst="rect">
            <a:avLst/>
          </a:prstGeom>
        </p:spPr>
      </p:pic>
      <p:pic>
        <p:nvPicPr>
          <p:cNvPr id="8" name="図 7">
            <a:extLst>
              <a:ext uri="{FF2B5EF4-FFF2-40B4-BE49-F238E27FC236}">
                <a16:creationId xmlns:a16="http://schemas.microsoft.com/office/drawing/2014/main" id="{53D56238-4CA6-0845-852C-0F7A39C6A664}"/>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5987433" y="2791445"/>
            <a:ext cx="3302598" cy="1132937"/>
          </a:xfrm>
          <a:prstGeom prst="rect">
            <a:avLst/>
          </a:prstGeom>
        </p:spPr>
      </p:pic>
      <p:sp>
        <p:nvSpPr>
          <p:cNvPr id="7" name="テキスト ボックス 6">
            <a:extLst>
              <a:ext uri="{FF2B5EF4-FFF2-40B4-BE49-F238E27FC236}">
                <a16:creationId xmlns:a16="http://schemas.microsoft.com/office/drawing/2014/main" id="{6EBFAA56-E08A-CB4D-83B5-C3ADE95A5CE5}"/>
              </a:ext>
            </a:extLst>
          </p:cNvPr>
          <p:cNvSpPr txBox="1"/>
          <p:nvPr userDrawn="1"/>
        </p:nvSpPr>
        <p:spPr>
          <a:xfrm>
            <a:off x="6286752"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spTree>
    <p:extLst>
      <p:ext uri="{BB962C8B-B14F-4D97-AF65-F5344CB8AC3E}">
        <p14:creationId xmlns:p14="http://schemas.microsoft.com/office/powerpoint/2010/main" val="3455033850"/>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theme" Target="../theme/theme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5" Type="http://schemas.openxmlformats.org/officeDocument/2006/relationships/theme" Target="../theme/theme4.xml"/><Relationship Id="rId4" Type="http://schemas.openxmlformats.org/officeDocument/2006/relationships/slideLayout" Target="../slideLayouts/slideLayout26.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image" Target="../media/image9.gif"/><Relationship Id="rId5" Type="http://schemas.openxmlformats.org/officeDocument/2006/relationships/theme" Target="../theme/theme5.xml"/><Relationship Id="rId4" Type="http://schemas.openxmlformats.org/officeDocument/2006/relationships/slideLayout" Target="../slideLayouts/slideLayout30.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33.xml"/><Relationship Id="rId2" Type="http://schemas.openxmlformats.org/officeDocument/2006/relationships/slideLayout" Target="../slideLayouts/slideLayout32.xml"/><Relationship Id="rId1" Type="http://schemas.openxmlformats.org/officeDocument/2006/relationships/slideLayout" Target="../slideLayouts/slideLayout31.xml"/><Relationship Id="rId4"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3" name="タイトル プレースホルダー 2">
            <a:extLst>
              <a:ext uri="{FF2B5EF4-FFF2-40B4-BE49-F238E27FC236}">
                <a16:creationId xmlns:a16="http://schemas.microsoft.com/office/drawing/2014/main" id="{8D373499-E559-1940-9889-99FA98286D29}"/>
              </a:ext>
            </a:extLst>
          </p:cNvPr>
          <p:cNvSpPr>
            <a:spLocks noGrp="1"/>
          </p:cNvSpPr>
          <p:nvPr>
            <p:ph type="title"/>
          </p:nvPr>
        </p:nvSpPr>
        <p:spPr>
          <a:xfrm>
            <a:off x="331787" y="2718664"/>
            <a:ext cx="7177087" cy="307777"/>
          </a:xfrm>
          <a:prstGeom prst="rect">
            <a:avLst/>
          </a:prstGeom>
        </p:spPr>
        <p:txBody>
          <a:bodyPr vert="horz" wrap="square" lIns="0" tIns="0" rIns="0" bIns="0" rtlCol="0" anchor="t" anchorCtr="0">
            <a:noAutofit/>
          </a:bodyPr>
          <a:lstStyle/>
          <a:p>
            <a:r>
              <a:rPr kumimoji="1" lang="ja-JP" altLang="en-US"/>
              <a:t>マスター タイトルの書式設定</a:t>
            </a:r>
          </a:p>
        </p:txBody>
      </p:sp>
      <p:sp>
        <p:nvSpPr>
          <p:cNvPr id="8" name="テキスト ボックス 7">
            <a:extLst>
              <a:ext uri="{FF2B5EF4-FFF2-40B4-BE49-F238E27FC236}">
                <a16:creationId xmlns:a16="http://schemas.microsoft.com/office/drawing/2014/main" id="{56B23970-ECEC-DA4B-A68E-FE269BD873BC}"/>
              </a:ext>
            </a:extLst>
          </p:cNvPr>
          <p:cNvSpPr txBox="1"/>
          <p:nvPr userDrawn="1"/>
        </p:nvSpPr>
        <p:spPr>
          <a:xfrm>
            <a:off x="6286752" y="6623438"/>
            <a:ext cx="3287760" cy="215444"/>
          </a:xfrm>
          <a:prstGeom prst="rect">
            <a:avLst/>
          </a:prstGeom>
          <a:noFill/>
          <a:ln>
            <a:noFill/>
          </a:ln>
        </p:spPr>
        <p:txBody>
          <a:bodyPr wrap="none" lIns="0" rIns="0" rtlCol="0">
            <a:spAutoFit/>
          </a:bodyPr>
          <a:lstStyle/>
          <a:p>
            <a:pPr algn="r"/>
            <a:r>
              <a:rPr kumimoji="0" lang="en-US" altLang="ja-JP" sz="800">
                <a:solidFill>
                  <a:schemeClr val="tx1"/>
                </a:solidFill>
                <a:latin typeface="+mn-lt"/>
                <a:cs typeface="Meiryo UI" pitchFamily="50" charset="-128"/>
              </a:rPr>
              <a:t>© 2022 NTT DATA INSTITUTE OF MANAGEMENT CONSULTING, Inc.</a:t>
            </a:r>
            <a:endParaRPr kumimoji="0" lang="en-US" altLang="ja-JP" sz="800" dirty="0">
              <a:solidFill>
                <a:schemeClr val="tx1"/>
              </a:solidFill>
              <a:latin typeface="+mn-lt"/>
              <a:cs typeface="Meiryo UI" pitchFamily="50" charset="-128"/>
            </a:endParaRPr>
          </a:p>
        </p:txBody>
      </p:sp>
    </p:spTree>
    <p:extLst>
      <p:ext uri="{BB962C8B-B14F-4D97-AF65-F5344CB8AC3E}">
        <p14:creationId xmlns:p14="http://schemas.microsoft.com/office/powerpoint/2010/main" val="2208126996"/>
      </p:ext>
    </p:extLst>
  </p:cSld>
  <p:clrMap bg1="lt1" tx1="dk1" bg2="lt2" tx2="dk2" accent1="accent1" accent2="accent2" accent3="accent3" accent4="accent4" accent5="accent5" accent6="accent6" hlink="hlink" folHlink="folHlink"/>
  <p:sldLayoutIdLst>
    <p:sldLayoutId id="2147483927" r:id="rId1"/>
    <p:sldLayoutId id="2147483926" r:id="rId2"/>
    <p:sldLayoutId id="2147483925" r:id="rId3"/>
    <p:sldLayoutId id="2147483930" r:id="rId4"/>
    <p:sldLayoutId id="2147483929" r:id="rId5"/>
    <p:sldLayoutId id="2147483928" r:id="rId6"/>
  </p:sldLayoutIdLst>
  <p:hf hdr="0" ftr="0" dt="0"/>
  <p:txStyles>
    <p:titleStyle>
      <a:lvl1pPr algn="l" defTabSz="609559" rtl="0" eaLnBrk="1" fontAlgn="base" hangingPunct="1">
        <a:spcBef>
          <a:spcPct val="0"/>
        </a:spcBef>
        <a:spcAft>
          <a:spcPct val="0"/>
        </a:spcAft>
        <a:defRPr kumimoji="1" sz="2000" b="0" i="0" kern="1200" spc="0" baseline="0">
          <a:solidFill>
            <a:schemeClr val="tx1"/>
          </a:solidFill>
          <a:latin typeface="+mn-ea"/>
          <a:ea typeface="+mn-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p15:clr>
            <a:srgbClr val="F26B43"/>
          </p15:clr>
        </p15:guide>
        <p15:guide id="2" pos="4730" userDrawn="1">
          <p15:clr>
            <a:srgbClr val="F26B43"/>
          </p15:clr>
        </p15:guide>
        <p15:guide id="3" orient="horz" pos="1706" userDrawn="1">
          <p15:clr>
            <a:srgbClr val="F26B43"/>
          </p15:clr>
        </p15:guide>
        <p15:guide id="4" pos="6031">
          <p15:clr>
            <a:srgbClr val="F26B43"/>
          </p15:clr>
        </p15:guide>
        <p15:guide id="5" orient="horz" pos="4269">
          <p15:clr>
            <a:srgbClr val="F26B43"/>
          </p15:clr>
        </p15:guide>
        <p15:guide id="6" orient="horz" pos="4201">
          <p15:clr>
            <a:srgbClr val="F26B43"/>
          </p15:clr>
        </p15:guide>
        <p15:guide id="7" orient="horz" pos="2047" userDrawn="1">
          <p15:clr>
            <a:srgbClr val="F26B43"/>
          </p15:clr>
        </p15:guide>
        <p15:guide id="8" orient="horz" pos="3702">
          <p15:clr>
            <a:srgbClr val="F26B43"/>
          </p15:clr>
        </p15:guide>
        <p15:guide id="9" orient="horz" pos="1911" userDrawn="1">
          <p15:clr>
            <a:srgbClr val="F26B43"/>
          </p15:clr>
        </p15:guide>
        <p15:guide id="10" orient="horz" pos="504">
          <p15:clr>
            <a:srgbClr val="F26B43"/>
          </p15:clr>
        </p15:guide>
        <p15:guide id="11" orient="horz" pos="21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31491" y="164693"/>
            <a:ext cx="7321847" cy="412538"/>
          </a:xfrm>
          <a:prstGeom prst="rect">
            <a:avLst/>
          </a:prstGeom>
        </p:spPr>
        <p:txBody>
          <a:bodyPr vert="horz" lIns="0" tIns="45720" rIns="0" bIns="45720" rtlCol="0" anchor="t" anchorCtr="0">
            <a:noAutofit/>
          </a:bodyPr>
          <a:lstStyle/>
          <a:p>
            <a:r>
              <a:rPr kumimoji="1" lang="ja-JP" altLang="en-US"/>
              <a:t>マスター タイトルの書式設定</a:t>
            </a:r>
          </a:p>
        </p:txBody>
      </p:sp>
      <p:sp>
        <p:nvSpPr>
          <p:cNvPr id="12" name="テキスト プレースホルダー 2">
            <a:extLst>
              <a:ext uri="{FF2B5EF4-FFF2-40B4-BE49-F238E27FC236}">
                <a16:creationId xmlns:a16="http://schemas.microsoft.com/office/drawing/2014/main" id="{1E7F193E-E725-A748-98D4-293E16F59813}"/>
              </a:ext>
            </a:extLst>
          </p:cNvPr>
          <p:cNvSpPr>
            <a:spLocks noGrp="1"/>
          </p:cNvSpPr>
          <p:nvPr>
            <p:ph type="body" idx="1"/>
          </p:nvPr>
        </p:nvSpPr>
        <p:spPr>
          <a:xfrm>
            <a:off x="331491" y="692150"/>
            <a:ext cx="7321847" cy="5797550"/>
          </a:xfrm>
          <a:prstGeom prst="rect">
            <a:avLst/>
          </a:prstGeom>
        </p:spPr>
        <p:txBody>
          <a:bodyPr vert="horz" lIns="0" tIns="45720" rIns="0" bIns="45720" rtlCol="0">
            <a:no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3806586037"/>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791" r:id="rId3"/>
    <p:sldLayoutId id="2147483834" r:id="rId4"/>
    <p:sldLayoutId id="2147483833" r:id="rId5"/>
    <p:sldLayoutId id="2147483832" r:id="rId6"/>
  </p:sldLayoutIdLst>
  <p:hf hdr="0" ftr="0" dt="0"/>
  <p:txStyles>
    <p:titleStyle>
      <a:lvl1pPr algn="l" defTabSz="609559" rtl="0" eaLnBrk="1" fontAlgn="base" hangingPunct="1">
        <a:spcBef>
          <a:spcPct val="0"/>
        </a:spcBef>
        <a:spcAft>
          <a:spcPct val="0"/>
        </a:spcAft>
        <a:defRPr kumimoji="1" sz="2400" b="1" i="0" kern="1200" spc="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p15:clr>
            <a:srgbClr val="F26B43"/>
          </p15:clr>
        </p15:guide>
        <p15:guide id="2" pos="4926">
          <p15:clr>
            <a:srgbClr val="F26B43"/>
          </p15:clr>
        </p15:guide>
        <p15:guide id="3" pos="4821">
          <p15:clr>
            <a:srgbClr val="F26B43"/>
          </p15:clr>
        </p15:guide>
        <p15:guide id="4" orient="horz" pos="2160">
          <p15:clr>
            <a:srgbClr val="F26B43"/>
          </p15:clr>
        </p15:guide>
        <p15:guide id="5" orient="horz" pos="4088">
          <p15:clr>
            <a:srgbClr val="F26B43"/>
          </p15:clr>
        </p15:guide>
        <p15:guide id="6" orient="horz" pos="436">
          <p15:clr>
            <a:srgbClr val="F26B43"/>
          </p15:clr>
        </p15:guide>
        <p15:guide id="7" orient="horz" pos="4269">
          <p15:clr>
            <a:srgbClr val="F26B43"/>
          </p15:clr>
        </p15:guide>
        <p15:guide id="8" pos="6031">
          <p15:clr>
            <a:srgbClr val="F26B43"/>
          </p15:clr>
        </p15:guide>
        <p15:guide id="9" orient="horz" pos="415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40549" y="1801775"/>
            <a:ext cx="11783313" cy="1374815"/>
          </a:xfrm>
          <a:prstGeom prst="rect">
            <a:avLst/>
          </a:prstGeom>
        </p:spPr>
        <p:txBody>
          <a:bodyPr vert="horz" lIns="0" tIns="45720" rIns="0" bIns="45720" rtlCol="0" anchor="t" anchorCtr="0">
            <a:noAutofit/>
          </a:bodyPr>
          <a:lstStyle/>
          <a:p>
            <a:r>
              <a:rPr kumimoji="1" lang="ja-JP" altLang="en-US"/>
              <a:t>マスター タイトルの書式設定</a:t>
            </a:r>
          </a:p>
        </p:txBody>
      </p:sp>
      <p:sp>
        <p:nvSpPr>
          <p:cNvPr id="4" name="テキスト プレースホルダー 3">
            <a:extLst>
              <a:ext uri="{FF2B5EF4-FFF2-40B4-BE49-F238E27FC236}">
                <a16:creationId xmlns:a16="http://schemas.microsoft.com/office/drawing/2014/main" id="{CCADAF22-691C-254C-B297-E5ACCA5FEA47}"/>
              </a:ext>
            </a:extLst>
          </p:cNvPr>
          <p:cNvSpPr>
            <a:spLocks noGrp="1"/>
          </p:cNvSpPr>
          <p:nvPr>
            <p:ph type="body" idx="1"/>
          </p:nvPr>
        </p:nvSpPr>
        <p:spPr>
          <a:xfrm>
            <a:off x="331489" y="3429002"/>
            <a:ext cx="8185449" cy="2358189"/>
          </a:xfrm>
          <a:prstGeom prst="rect">
            <a:avLst/>
          </a:prstGeom>
        </p:spPr>
        <p:txBody>
          <a:bodyPr vert="horz" lIns="0" tIns="45720" rIns="0" bIns="45720" rtlCol="0">
            <a:noAutofit/>
          </a:bodyPr>
          <a:lstStyle/>
          <a:p>
            <a:pPr lvl="0"/>
            <a:r>
              <a:rPr kumimoji="1" lang="ja-JP" altLang="en-US"/>
              <a:t>マスター テキストの書式設定</a:t>
            </a:r>
            <a:endParaRPr kumimoji="1" lang="en-US" altLang="ja-JP" dirty="0"/>
          </a:p>
          <a:p>
            <a:pPr lvl="1"/>
            <a:r>
              <a:rPr kumimoji="1" lang="ja-JP" altLang="en-US"/>
              <a:t>第</a:t>
            </a:r>
            <a:r>
              <a:rPr kumimoji="1" lang="en-US" altLang="ja-JP" dirty="0"/>
              <a:t>2</a:t>
            </a:r>
            <a:r>
              <a:rPr kumimoji="1" lang="ja-JP" altLang="en-US"/>
              <a:t>レベル</a:t>
            </a:r>
            <a:endParaRPr kumimoji="1" lang="en-US" altLang="ja-JP" dirty="0"/>
          </a:p>
          <a:p>
            <a:pPr lvl="2"/>
            <a:r>
              <a:rPr kumimoji="1" lang="ja-JP" altLang="en-US"/>
              <a:t>第</a:t>
            </a:r>
            <a:r>
              <a:rPr kumimoji="1" lang="en-US" altLang="ja-JP" dirty="0"/>
              <a:t>3</a:t>
            </a:r>
            <a:r>
              <a:rPr kumimoji="1" lang="ja-JP" altLang="en-US"/>
              <a:t>レベル</a:t>
            </a:r>
            <a:endParaRPr kumimoji="1" lang="en-US" altLang="ja-JP" dirty="0"/>
          </a:p>
          <a:p>
            <a:pPr lvl="3"/>
            <a:r>
              <a:rPr kumimoji="1" lang="ja-JP" altLang="en-US"/>
              <a:t>第</a:t>
            </a:r>
            <a:r>
              <a:rPr kumimoji="1" lang="en-US" altLang="ja-JP" dirty="0"/>
              <a:t>4</a:t>
            </a:r>
            <a:r>
              <a:rPr kumimoji="1" lang="ja-JP" altLang="en-US"/>
              <a:t>レベル</a:t>
            </a:r>
            <a:endParaRPr kumimoji="1" lang="en-US" altLang="ja-JP" dirty="0"/>
          </a:p>
          <a:p>
            <a:pPr lvl="4"/>
            <a:r>
              <a:rPr kumimoji="1" lang="ja-JP" altLang="en-US"/>
              <a:t>第</a:t>
            </a:r>
            <a:r>
              <a:rPr kumimoji="1" lang="en-US" altLang="ja-JP" dirty="0"/>
              <a:t>5</a:t>
            </a:r>
            <a:r>
              <a:rPr kumimoji="1" lang="ja-JP" altLang="en-US"/>
              <a:t>レベル</a:t>
            </a:r>
            <a:endParaRPr kumimoji="1" lang="en-US" altLang="ja-JP" dirty="0"/>
          </a:p>
          <a:p>
            <a:pPr lvl="0"/>
            <a:endParaRPr kumimoji="1" lang="ja-JP" altLang="en-US"/>
          </a:p>
        </p:txBody>
      </p:sp>
      <p:sp>
        <p:nvSpPr>
          <p:cNvPr id="13" name="テキスト ボックス 12">
            <a:extLst>
              <a:ext uri="{FF2B5EF4-FFF2-40B4-BE49-F238E27FC236}">
                <a16:creationId xmlns:a16="http://schemas.microsoft.com/office/drawing/2014/main" id="{0E7DACEB-658B-9C4D-8B1A-4FF85BB060FC}"/>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2057136539"/>
      </p:ext>
    </p:extLst>
  </p:cSld>
  <p:clrMap bg1="lt1" tx1="dk1" bg2="lt2" tx2="dk2" accent1="accent1" accent2="accent2" accent3="accent3" accent4="accent4" accent5="accent5" accent6="accent6" hlink="hlink" folHlink="folHlink"/>
  <p:sldLayoutIdLst>
    <p:sldLayoutId id="2147483915" r:id="rId1"/>
    <p:sldLayoutId id="2147483914" r:id="rId2"/>
    <p:sldLayoutId id="2147483916" r:id="rId3"/>
    <p:sldLayoutId id="2147483917" r:id="rId4"/>
    <p:sldLayoutId id="2147483918" r:id="rId5"/>
    <p:sldLayoutId id="2147483919" r:id="rId6"/>
    <p:sldLayoutId id="2147483920" r:id="rId7"/>
    <p:sldLayoutId id="2147483921" r:id="rId8"/>
    <p:sldLayoutId id="2147483922" r:id="rId9"/>
    <p:sldLayoutId id="2147483923" r:id="rId10"/>
  </p:sldLayoutIdLst>
  <p:hf hdr="0" ftr="0" dt="0"/>
  <p:txStyles>
    <p:titleStyle>
      <a:lvl1pPr algn="l" defTabSz="609559" rtl="0" eaLnBrk="1" fontAlgn="base" hangingPunct="1">
        <a:spcBef>
          <a:spcPct val="0"/>
        </a:spcBef>
        <a:spcAft>
          <a:spcPct val="0"/>
        </a:spcAft>
        <a:defRPr kumimoji="1" sz="8000" b="0" i="0" kern="1200" spc="20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ts val="550"/>
        </a:spcBef>
        <a:spcAft>
          <a:spcPct val="0"/>
        </a:spcAft>
        <a:buFont typeface="Arial" panose="020B0604020202020204" pitchFamily="34" charset="0"/>
        <a:buNone/>
        <a:tabLst/>
        <a:defRPr kumimoji="1" sz="2400" b="1" i="0" kern="1200" spc="0">
          <a:solidFill>
            <a:schemeClr val="tx1"/>
          </a:solidFill>
          <a:latin typeface="+mn-ea"/>
          <a:ea typeface="+mn-ea"/>
          <a:cs typeface="Arial"/>
        </a:defRPr>
      </a:lvl1pPr>
      <a:lvl2pPr marL="360002"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2pPr>
      <a:lvl3pPr marL="540004"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3pPr>
      <a:lvl4pPr marL="720005"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4pPr>
      <a:lvl5pPr marL="900006"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userDrawn="1">
          <p15:clr>
            <a:srgbClr val="F26B43"/>
          </p15:clr>
        </p15:guide>
        <p15:guide id="4" orient="horz" pos="2160" userDrawn="1">
          <p15:clr>
            <a:srgbClr val="F26B43"/>
          </p15:clr>
        </p15:guide>
        <p15:guide id="7" pos="6031" userDrawn="1">
          <p15:clr>
            <a:srgbClr val="F26B43"/>
          </p15:clr>
        </p15:guide>
        <p15:guide id="8" orient="horz" pos="4269" userDrawn="1">
          <p15:clr>
            <a:srgbClr val="F26B43"/>
          </p15:clr>
        </p15:guide>
        <p15:guide id="9" orient="horz" pos="4156" userDrawn="1">
          <p15:clr>
            <a:srgbClr val="F26B43"/>
          </p15:clr>
        </p15:guide>
        <p15:guide id="10" orient="horz" pos="4088" userDrawn="1">
          <p15:clr>
            <a:srgbClr val="F26B43"/>
          </p15:clr>
        </p15:guide>
        <p15:guide id="11" orient="horz" pos="2001" userDrawn="1">
          <p15:clr>
            <a:srgbClr val="F26B43"/>
          </p15:clr>
        </p15:guide>
        <p15:guide id="12" pos="3028" userDrawn="1">
          <p15:clr>
            <a:srgbClr val="F26B43"/>
          </p15:clr>
        </p15:guide>
        <p15:guide id="13" pos="5365"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31490" y="164693"/>
            <a:ext cx="9243021" cy="412538"/>
          </a:xfrm>
          <a:prstGeom prst="rect">
            <a:avLst/>
          </a:prstGeom>
        </p:spPr>
        <p:txBody>
          <a:bodyPr vert="horz" lIns="0" tIns="45720" rIns="0" bIns="45720" rtlCol="0" anchor="t" anchorCtr="0">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6DD323A-9269-AE42-951E-F08FD291D3E6}"/>
              </a:ext>
            </a:extLst>
          </p:cNvPr>
          <p:cNvSpPr>
            <a:spLocks noGrp="1"/>
          </p:cNvSpPr>
          <p:nvPr>
            <p:ph type="body" idx="1"/>
          </p:nvPr>
        </p:nvSpPr>
        <p:spPr>
          <a:xfrm>
            <a:off x="331491" y="692150"/>
            <a:ext cx="9252068" cy="5797550"/>
          </a:xfrm>
          <a:prstGeom prst="rect">
            <a:avLst/>
          </a:prstGeom>
        </p:spPr>
        <p:txBody>
          <a:bodyPr vert="horz" lIns="0" tIns="45720" rIns="0" bIns="45720" rtlCol="0">
            <a:no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7" name="テキスト ボックス 16">
            <a:extLst>
              <a:ext uri="{FF2B5EF4-FFF2-40B4-BE49-F238E27FC236}">
                <a16:creationId xmlns:a16="http://schemas.microsoft.com/office/drawing/2014/main" id="{F8FAFC4E-F3F0-D947-B10D-2319BEB244D1}"/>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3713879408"/>
      </p:ext>
    </p:extLst>
  </p:cSld>
  <p:clrMap bg1="lt1" tx1="dk1" bg2="lt2" tx2="dk2" accent1="accent1" accent2="accent2" accent3="accent3" accent4="accent4" accent5="accent5" accent6="accent6" hlink="hlink" folHlink="folHlink"/>
  <p:sldLayoutIdLst>
    <p:sldLayoutId id="2147483910" r:id="rId1"/>
    <p:sldLayoutId id="2147483909" r:id="rId2"/>
    <p:sldLayoutId id="2147483911" r:id="rId3"/>
    <p:sldLayoutId id="2147483912" r:id="rId4"/>
  </p:sldLayoutIdLst>
  <p:hf hdr="0" ftr="0" dt="0"/>
  <p:txStyles>
    <p:titleStyle>
      <a:lvl1pPr algn="l" defTabSz="609559" rtl="0" eaLnBrk="1" fontAlgn="base" hangingPunct="1">
        <a:spcBef>
          <a:spcPct val="0"/>
        </a:spcBef>
        <a:spcAft>
          <a:spcPct val="0"/>
        </a:spcAft>
        <a:defRPr kumimoji="1" sz="2400" b="1" i="0" kern="1200" spc="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userDrawn="1">
          <p15:clr>
            <a:srgbClr val="F26B43"/>
          </p15:clr>
        </p15:guide>
        <p15:guide id="4" orient="horz" pos="2160" userDrawn="1">
          <p15:clr>
            <a:srgbClr val="F26B43"/>
          </p15:clr>
        </p15:guide>
        <p15:guide id="6" orient="horz" pos="436" userDrawn="1">
          <p15:clr>
            <a:srgbClr val="F26B43"/>
          </p15:clr>
        </p15:guide>
        <p15:guide id="7" pos="3121" userDrawn="1">
          <p15:clr>
            <a:srgbClr val="F26B43"/>
          </p15:clr>
        </p15:guide>
        <p15:guide id="8" pos="6031" userDrawn="1">
          <p15:clr>
            <a:srgbClr val="F26B43"/>
          </p15:clr>
        </p15:guide>
        <p15:guide id="9" orient="horz" pos="4088" userDrawn="1">
          <p15:clr>
            <a:srgbClr val="F26B43"/>
          </p15:clr>
        </p15:guide>
        <p15:guide id="10" orient="horz" pos="368" userDrawn="1">
          <p15:clr>
            <a:srgbClr val="F26B43"/>
          </p15:clr>
        </p15:guide>
        <p15:guide id="11" orient="horz" pos="4269" userDrawn="1">
          <p15:clr>
            <a:srgbClr val="F26B43"/>
          </p15:clr>
        </p15:guide>
        <p15:guide id="12" orient="horz" pos="4156"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accent2"/>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31490" y="164693"/>
            <a:ext cx="9243021" cy="412538"/>
          </a:xfrm>
          <a:prstGeom prst="rect">
            <a:avLst/>
          </a:prstGeom>
        </p:spPr>
        <p:txBody>
          <a:bodyPr vert="horz" lIns="0" tIns="45720" rIns="0" bIns="45720" rtlCol="0" anchor="t" anchorCtr="0">
            <a:normAutofit/>
          </a:bodyPr>
          <a:lstStyle/>
          <a:p>
            <a:r>
              <a:rPr kumimoji="1" lang="ja-JP" altLang="en-US"/>
              <a:t>マスター タイトルの書式設定</a:t>
            </a:r>
          </a:p>
        </p:txBody>
      </p:sp>
      <p:sp>
        <p:nvSpPr>
          <p:cNvPr id="10" name="テキスト プレースホルダー 2">
            <a:extLst>
              <a:ext uri="{FF2B5EF4-FFF2-40B4-BE49-F238E27FC236}">
                <a16:creationId xmlns:a16="http://schemas.microsoft.com/office/drawing/2014/main" id="{ACDA7E9A-9E6E-2942-AC20-74A5A8920A1C}"/>
              </a:ext>
            </a:extLst>
          </p:cNvPr>
          <p:cNvSpPr>
            <a:spLocks noGrp="1"/>
          </p:cNvSpPr>
          <p:nvPr>
            <p:ph type="body" idx="1"/>
          </p:nvPr>
        </p:nvSpPr>
        <p:spPr>
          <a:xfrm>
            <a:off x="331491" y="692150"/>
            <a:ext cx="9252068" cy="5797550"/>
          </a:xfrm>
          <a:prstGeom prst="rect">
            <a:avLst/>
          </a:prstGeom>
        </p:spPr>
        <p:txBody>
          <a:bodyPr vert="horz" lIns="0" tIns="45720" rIns="0" bIns="45720" rtlCol="0">
            <a:no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3" name="テキスト ボックス 12">
            <a:extLst>
              <a:ext uri="{FF2B5EF4-FFF2-40B4-BE49-F238E27FC236}">
                <a16:creationId xmlns:a16="http://schemas.microsoft.com/office/drawing/2014/main" id="{04E21C77-E2F3-5744-B495-789192475120}"/>
              </a:ext>
            </a:extLst>
          </p:cNvPr>
          <p:cNvSpPr txBox="1"/>
          <p:nvPr userDrawn="1"/>
        </p:nvSpPr>
        <p:spPr>
          <a:xfrm>
            <a:off x="4357146"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cxnSp>
        <p:nvCxnSpPr>
          <p:cNvPr id="14" name="直線コネクタ 13">
            <a:extLst>
              <a:ext uri="{FF2B5EF4-FFF2-40B4-BE49-F238E27FC236}">
                <a16:creationId xmlns:a16="http://schemas.microsoft.com/office/drawing/2014/main" id="{26ABC15C-563B-F04A-83C3-B0D991357E0E}"/>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1" name="図 10">
            <a:extLst>
              <a:ext uri="{FF2B5EF4-FFF2-40B4-BE49-F238E27FC236}">
                <a16:creationId xmlns:a16="http://schemas.microsoft.com/office/drawing/2014/main" id="{270EE0AC-2C8E-D84F-9AAB-1BAD29C74906}"/>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7" name="直線コネクタ 16">
            <a:extLst>
              <a:ext uri="{FF2B5EF4-FFF2-40B4-BE49-F238E27FC236}">
                <a16:creationId xmlns:a16="http://schemas.microsoft.com/office/drawing/2014/main" id="{1974EA4F-0DCA-734C-A634-22D6F1BD7FB1}"/>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テキスト ボックス 17">
            <a:extLst>
              <a:ext uri="{FF2B5EF4-FFF2-40B4-BE49-F238E27FC236}">
                <a16:creationId xmlns:a16="http://schemas.microsoft.com/office/drawing/2014/main" id="{868894EE-0BB6-C742-A4D7-3DB96B9B356E}"/>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3615148030"/>
      </p:ext>
    </p:extLst>
  </p:cSld>
  <p:clrMap bg1="lt1" tx1="dk1" bg2="lt2" tx2="dk2" accent1="accent1" accent2="accent2" accent3="accent3" accent4="accent4" accent5="accent5" accent6="accent6" hlink="hlink" folHlink="folHlink"/>
  <p:sldLayoutIdLst>
    <p:sldLayoutId id="2147483863" r:id="rId1"/>
    <p:sldLayoutId id="2147483854" r:id="rId2"/>
    <p:sldLayoutId id="2147483885" r:id="rId3"/>
    <p:sldLayoutId id="2147483886" r:id="rId4"/>
  </p:sldLayoutIdLst>
  <p:hf hdr="0" ftr="0" dt="0"/>
  <p:txStyles>
    <p:titleStyle>
      <a:lvl1pPr algn="l" defTabSz="609559" rtl="0" eaLnBrk="1" fontAlgn="base" hangingPunct="1">
        <a:spcBef>
          <a:spcPct val="0"/>
        </a:spcBef>
        <a:spcAft>
          <a:spcPct val="0"/>
        </a:spcAft>
        <a:defRPr kumimoji="1" sz="2400" b="1" i="0" kern="1200" spc="0" baseline="0">
          <a:solidFill>
            <a:schemeClr val="bg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bg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bg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bg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bg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bg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userDrawn="1">
          <p15:clr>
            <a:srgbClr val="F26B43"/>
          </p15:clr>
        </p15:guide>
        <p15:guide id="4" orient="horz" pos="2160" userDrawn="1">
          <p15:clr>
            <a:srgbClr val="F26B43"/>
          </p15:clr>
        </p15:guide>
        <p15:guide id="5" orient="horz" pos="4156" userDrawn="1">
          <p15:clr>
            <a:srgbClr val="F26B43"/>
          </p15:clr>
        </p15:guide>
        <p15:guide id="6" orient="horz" pos="436" userDrawn="1">
          <p15:clr>
            <a:srgbClr val="F26B43"/>
          </p15:clr>
        </p15:guide>
        <p15:guide id="7" pos="3121" userDrawn="1">
          <p15:clr>
            <a:srgbClr val="F26B43"/>
          </p15:clr>
        </p15:guide>
        <p15:guide id="8" pos="6031" userDrawn="1">
          <p15:clr>
            <a:srgbClr val="F26B43"/>
          </p15:clr>
        </p15:guide>
        <p15:guide id="9" orient="horz" pos="4088" userDrawn="1">
          <p15:clr>
            <a:srgbClr val="F26B43"/>
          </p15:clr>
        </p15:guide>
        <p15:guide id="10" orient="horz" pos="368" userDrawn="1">
          <p15:clr>
            <a:srgbClr val="F26B43"/>
          </p15:clr>
        </p15:guide>
        <p15:guide id="11" orient="horz" pos="4269"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8321CC23-A8DD-2841-8A35-D68DC2B10133}"/>
              </a:ext>
            </a:extLst>
          </p:cNvPr>
          <p:cNvSpPr txBox="1"/>
          <p:nvPr userDrawn="1"/>
        </p:nvSpPr>
        <p:spPr>
          <a:xfrm>
            <a:off x="6548008" y="6623438"/>
            <a:ext cx="3287760" cy="215444"/>
          </a:xfrm>
          <a:prstGeom prst="rect">
            <a:avLst/>
          </a:prstGeom>
          <a:noFill/>
          <a:ln>
            <a:noFill/>
          </a:ln>
        </p:spPr>
        <p:txBody>
          <a:bodyPr wrap="none" lIns="0" rIns="0" rtlCol="0">
            <a:spAutoFit/>
          </a:bodyPr>
          <a:lstStyle/>
          <a:p>
            <a:pPr algn="r"/>
            <a:r>
              <a:rPr kumimoji="0" lang="en-US" altLang="ja-JP" sz="800" dirty="0">
                <a:solidFill>
                  <a:schemeClr val="tx1"/>
                </a:solidFill>
                <a:latin typeface="+mn-lt"/>
                <a:cs typeface="Meiryo UI" pitchFamily="50" charset="-128"/>
              </a:rPr>
              <a:t>© 2022 NTT DATA INSTITUTE OF MANAGEMENT CONSULTING, Inc.</a:t>
            </a:r>
          </a:p>
        </p:txBody>
      </p:sp>
    </p:spTree>
    <p:extLst>
      <p:ext uri="{BB962C8B-B14F-4D97-AF65-F5344CB8AC3E}">
        <p14:creationId xmlns:p14="http://schemas.microsoft.com/office/powerpoint/2010/main" val="4268014743"/>
      </p:ext>
    </p:extLst>
  </p:cSld>
  <p:clrMap bg1="lt1" tx1="dk1" bg2="lt2" tx2="dk2" accent1="accent1" accent2="accent2" accent3="accent3" accent4="accent4" accent5="accent5" accent6="accent6" hlink="hlink" folHlink="folHlink"/>
  <p:sldLayoutIdLst>
    <p:sldLayoutId id="2147483851" r:id="rId1"/>
    <p:sldLayoutId id="2147483850" r:id="rId2"/>
    <p:sldLayoutId id="2147483773" r:id="rId3"/>
  </p:sldLayoutIdLst>
  <p:hf hdr="0" ftr="0" dt="0"/>
  <p:txStyles>
    <p:titleStyle>
      <a:lvl1pPr algn="l" defTabSz="609559" rtl="0" eaLnBrk="1" fontAlgn="base" hangingPunct="1">
        <a:spcBef>
          <a:spcPct val="0"/>
        </a:spcBef>
        <a:spcAft>
          <a:spcPct val="0"/>
        </a:spcAft>
        <a:defRPr kumimoji="1" sz="2400" b="1" i="0" kern="1200" spc="20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609559" rtl="0" eaLnBrk="1" fontAlgn="base" hangingPunct="1">
        <a:spcBef>
          <a:spcPct val="20000"/>
        </a:spcBef>
        <a:spcAft>
          <a:spcPct val="0"/>
        </a:spcAft>
        <a:buFont typeface="Arial" pitchFamily="34" charset="0"/>
        <a:buNone/>
        <a:defRPr kumimoji="1" sz="18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269" userDrawn="1">
          <p15:clr>
            <a:srgbClr val="F26B43"/>
          </p15:clr>
        </p15:guide>
        <p15:guide id="2" orient="horz" pos="4201"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プレースホルダー 2"/>
          <p:cNvSpPr>
            <a:spLocks noGrp="1"/>
          </p:cNvSpPr>
          <p:nvPr>
            <p:ph type="body" sz="quarter" idx="12"/>
          </p:nvPr>
        </p:nvSpPr>
        <p:spPr>
          <a:xfrm>
            <a:off x="331788" y="31042"/>
            <a:ext cx="9230358" cy="748617"/>
          </a:xfrm>
        </p:spPr>
        <p:txBody>
          <a:bodyPr lIns="0" tIns="45720" rIns="0" bIns="45720" anchor="t"/>
          <a:lstStyle/>
          <a:p>
            <a:r>
              <a:rPr kumimoji="1" lang="ja-JP" altLang="en-US" dirty="0">
                <a:solidFill>
                  <a:schemeClr val="accent2">
                    <a:lumMod val="75000"/>
                    <a:lumOff val="25000"/>
                  </a:schemeClr>
                </a:solidFill>
                <a:latin typeface="Meiryo UI" panose="020B0604030504040204" pitchFamily="34" charset="-128"/>
                <a:ea typeface="Meiryo UI" panose="020B0604030504040204" pitchFamily="34" charset="-128"/>
              </a:rPr>
              <a:t>中小法人・個人事業者を対象とする補助金・給付金の電子申請における</a:t>
            </a:r>
            <a:endParaRPr kumimoji="1" lang="en-US" altLang="ja-JP" dirty="0">
              <a:solidFill>
                <a:schemeClr val="accent2">
                  <a:lumMod val="75000"/>
                  <a:lumOff val="25000"/>
                </a:schemeClr>
              </a:solidFill>
              <a:latin typeface="Meiryo UI" panose="020B0604030504040204" pitchFamily="34" charset="-128"/>
              <a:ea typeface="Meiryo UI" panose="020B0604030504040204" pitchFamily="34" charset="-128"/>
            </a:endParaRPr>
          </a:p>
          <a:p>
            <a:r>
              <a:rPr kumimoji="1" lang="ja-JP" altLang="en-US" dirty="0">
                <a:solidFill>
                  <a:schemeClr val="accent2">
                    <a:lumMod val="75000"/>
                    <a:lumOff val="25000"/>
                  </a:schemeClr>
                </a:solidFill>
                <a:latin typeface="Meiryo UI" panose="020B0604030504040204" pitchFamily="34" charset="-128"/>
                <a:ea typeface="Meiryo UI" panose="020B0604030504040204" pitchFamily="34" charset="-128"/>
              </a:rPr>
              <a:t>「本人確認・実在証明」の新しい仕組み</a:t>
            </a:r>
            <a:r>
              <a:rPr kumimoji="1" lang="en-US" altLang="ja-JP" sz="1800" dirty="0">
                <a:solidFill>
                  <a:schemeClr val="accent2">
                    <a:lumMod val="75000"/>
                    <a:lumOff val="25000"/>
                  </a:schemeClr>
                </a:solidFill>
                <a:latin typeface="Meiryo UI" panose="020B0604030504040204" pitchFamily="34" charset="-128"/>
                <a:ea typeface="Meiryo UI" panose="020B0604030504040204" pitchFamily="34" charset="-128"/>
              </a:rPr>
              <a:t>(</a:t>
            </a:r>
            <a:r>
              <a:rPr kumimoji="1" lang="ja-JP" altLang="en-US" sz="1800" dirty="0">
                <a:solidFill>
                  <a:schemeClr val="accent2">
                    <a:lumMod val="75000"/>
                    <a:lumOff val="25000"/>
                  </a:schemeClr>
                </a:solidFill>
                <a:latin typeface="Meiryo UI" panose="020B0604030504040204" pitchFamily="34" charset="-128"/>
                <a:ea typeface="Meiryo UI" panose="020B0604030504040204" pitchFamily="34" charset="-128"/>
              </a:rPr>
              <a:t>電通・</a:t>
            </a:r>
            <a:r>
              <a:rPr kumimoji="1" lang="en-US" altLang="ja-JP" sz="1800" dirty="0">
                <a:solidFill>
                  <a:schemeClr val="accent2">
                    <a:lumMod val="75000"/>
                    <a:lumOff val="25000"/>
                  </a:schemeClr>
                </a:solidFill>
                <a:latin typeface="Meiryo UI" panose="020B0604030504040204" pitchFamily="34" charset="-128"/>
                <a:ea typeface="Meiryo UI" panose="020B0604030504040204" pitchFamily="34" charset="-128"/>
              </a:rPr>
              <a:t>ISID</a:t>
            </a:r>
            <a:r>
              <a:rPr kumimoji="1" lang="ja-JP" altLang="en-US" sz="1800" dirty="0">
                <a:solidFill>
                  <a:schemeClr val="accent2">
                    <a:lumMod val="75000"/>
                    <a:lumOff val="25000"/>
                  </a:schemeClr>
                </a:solidFill>
                <a:latin typeface="Meiryo UI" panose="020B0604030504040204" pitchFamily="34" charset="-128"/>
                <a:ea typeface="Meiryo UI" panose="020B0604030504040204" pitchFamily="34" charset="-128"/>
              </a:rPr>
              <a:t>パブリック</a:t>
            </a:r>
            <a:r>
              <a:rPr kumimoji="1" lang="en-US" altLang="ja-JP" sz="1800" dirty="0">
                <a:solidFill>
                  <a:schemeClr val="accent2">
                    <a:lumMod val="75000"/>
                    <a:lumOff val="25000"/>
                  </a:schemeClr>
                </a:solidFill>
                <a:latin typeface="Meiryo UI" panose="020B0604030504040204" pitchFamily="34" charset="-128"/>
                <a:ea typeface="Meiryo UI" panose="020B0604030504040204" pitchFamily="34" charset="-128"/>
              </a:rPr>
              <a:t>DX</a:t>
            </a:r>
            <a:r>
              <a:rPr kumimoji="1" lang="ja-JP" altLang="en-US" sz="1800" dirty="0">
                <a:solidFill>
                  <a:schemeClr val="accent2">
                    <a:lumMod val="75000"/>
                    <a:lumOff val="25000"/>
                  </a:schemeClr>
                </a:solidFill>
                <a:latin typeface="Meiryo UI" panose="020B0604030504040204" pitchFamily="34" charset="-128"/>
                <a:ea typeface="Meiryo UI" panose="020B0604030504040204" pitchFamily="34" charset="-128"/>
              </a:rPr>
              <a:t>コンソーシアム</a:t>
            </a:r>
            <a:r>
              <a:rPr kumimoji="1" lang="en-US" altLang="ja-JP" sz="1800" dirty="0">
                <a:solidFill>
                  <a:schemeClr val="accent2">
                    <a:lumMod val="75000"/>
                    <a:lumOff val="25000"/>
                  </a:schemeClr>
                </a:solidFill>
                <a:latin typeface="Meiryo UI" panose="020B0604030504040204" pitchFamily="34" charset="-128"/>
                <a:ea typeface="Meiryo UI" panose="020B0604030504040204" pitchFamily="34" charset="-128"/>
              </a:rPr>
              <a:t>)</a:t>
            </a:r>
            <a:r>
              <a:rPr kumimoji="1" lang="ja-JP" altLang="en-US" sz="1800" dirty="0">
                <a:solidFill>
                  <a:schemeClr val="accent2">
                    <a:lumMod val="75000"/>
                    <a:lumOff val="25000"/>
                  </a:schemeClr>
                </a:solidFill>
                <a:latin typeface="Meiryo UI" panose="020B0604030504040204" pitchFamily="34" charset="-128"/>
                <a:ea typeface="Meiryo UI" panose="020B0604030504040204" pitchFamily="34" charset="-128"/>
              </a:rPr>
              <a:t>（</a:t>
            </a:r>
            <a:r>
              <a:rPr kumimoji="1" lang="en-US" altLang="ja-JP" sz="1800" dirty="0">
                <a:solidFill>
                  <a:schemeClr val="accent2">
                    <a:lumMod val="75000"/>
                    <a:lumOff val="25000"/>
                  </a:schemeClr>
                </a:solidFill>
                <a:latin typeface="Meiryo UI" panose="020B0604030504040204" pitchFamily="34" charset="-128"/>
                <a:ea typeface="Meiryo UI" panose="020B0604030504040204" pitchFamily="34" charset="-128"/>
              </a:rPr>
              <a:t>1/2</a:t>
            </a:r>
            <a:r>
              <a:rPr kumimoji="1" lang="ja-JP" altLang="en-US" sz="1800" dirty="0">
                <a:solidFill>
                  <a:schemeClr val="accent2">
                    <a:lumMod val="75000"/>
                    <a:lumOff val="25000"/>
                  </a:schemeClr>
                </a:solidFill>
                <a:latin typeface="Meiryo UI" panose="020B0604030504040204" pitchFamily="34" charset="-128"/>
                <a:ea typeface="Meiryo UI" panose="020B0604030504040204" pitchFamily="34" charset="-128"/>
              </a:rPr>
              <a:t>）</a:t>
            </a:r>
            <a:endParaRPr kumimoji="1" lang="en-US" altLang="ja-JP" dirty="0">
              <a:solidFill>
                <a:schemeClr val="accent2">
                  <a:lumMod val="75000"/>
                  <a:lumOff val="25000"/>
                </a:schemeClr>
              </a:solidFill>
              <a:latin typeface="Meiryo UI" panose="020B0604030504040204" pitchFamily="34" charset="-128"/>
              <a:ea typeface="Meiryo UI" panose="020B0604030504040204" pitchFamily="34" charset="-128"/>
            </a:endParaRPr>
          </a:p>
        </p:txBody>
      </p:sp>
      <p:sp>
        <p:nvSpPr>
          <p:cNvPr id="2" name="正方形/長方形 1"/>
          <p:cNvSpPr/>
          <p:nvPr/>
        </p:nvSpPr>
        <p:spPr>
          <a:xfrm>
            <a:off x="331788" y="760577"/>
            <a:ext cx="4428000" cy="360000"/>
          </a:xfrm>
          <a:prstGeom prst="rect">
            <a:avLst/>
          </a:prstGeom>
          <a:solidFill>
            <a:schemeClr val="bg1">
              <a:lumMod val="5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bg1"/>
                </a:solidFill>
              </a:rPr>
              <a:t>現在の課題（ペインポイント）</a:t>
            </a:r>
          </a:p>
        </p:txBody>
      </p:sp>
      <p:sp>
        <p:nvSpPr>
          <p:cNvPr id="10" name="正方形/長方形 9"/>
          <p:cNvSpPr/>
          <p:nvPr/>
        </p:nvSpPr>
        <p:spPr>
          <a:xfrm>
            <a:off x="5134146" y="760577"/>
            <a:ext cx="4428000" cy="360000"/>
          </a:xfrm>
          <a:prstGeom prst="rect">
            <a:avLst/>
          </a:prstGeom>
          <a:solidFill>
            <a:srgbClr val="2B4069"/>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400" b="1" dirty="0" err="1">
                <a:solidFill>
                  <a:schemeClr val="bg1"/>
                </a:solidFill>
              </a:rPr>
              <a:t>TrustedWeb</a:t>
            </a:r>
            <a:r>
              <a:rPr kumimoji="1" lang="ja-JP" altLang="en-US" sz="1400" b="1" dirty="0">
                <a:solidFill>
                  <a:schemeClr val="bg1"/>
                </a:solidFill>
              </a:rPr>
              <a:t>の実現により解決する内容</a:t>
            </a:r>
          </a:p>
        </p:txBody>
      </p:sp>
      <p:sp>
        <p:nvSpPr>
          <p:cNvPr id="4" name="二等辺三角形 3"/>
          <p:cNvSpPr/>
          <p:nvPr/>
        </p:nvSpPr>
        <p:spPr>
          <a:xfrm rot="5400000">
            <a:off x="2722588" y="3849428"/>
            <a:ext cx="4464000" cy="196502"/>
          </a:xfrm>
          <a:prstGeom prst="triangle">
            <a:avLst/>
          </a:prstGeom>
          <a:solidFill>
            <a:schemeClr val="tx2"/>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sp>
        <p:nvSpPr>
          <p:cNvPr id="18" name="正方形/長方形 17"/>
          <p:cNvSpPr/>
          <p:nvPr/>
        </p:nvSpPr>
        <p:spPr>
          <a:xfrm>
            <a:off x="331790" y="1120577"/>
            <a:ext cx="4428000" cy="2628116"/>
          </a:xfrm>
          <a:prstGeom prst="rect">
            <a:avLst/>
          </a:prstGeom>
          <a:solidFill>
            <a:schemeClr val="bg1">
              <a:lumMod val="9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r>
              <a:rPr lang="ja-JP" altLang="en-US" sz="1400" b="1" dirty="0">
                <a:solidFill>
                  <a:schemeClr val="tx1"/>
                </a:solidFill>
                <a:latin typeface="+mn-ea"/>
              </a:rPr>
              <a:t>■申請者</a:t>
            </a:r>
            <a:r>
              <a:rPr lang="ja-JP" altLang="en-US" sz="1200" dirty="0">
                <a:solidFill>
                  <a:schemeClr val="tx1"/>
                </a:solidFill>
                <a:latin typeface="+mn-ea"/>
              </a:rPr>
              <a:t>（中小法人・個人事業者）</a:t>
            </a:r>
            <a:endParaRPr lang="en-US" altLang="ja-JP" sz="1200" dirty="0">
              <a:solidFill>
                <a:schemeClr val="tx1"/>
              </a:solidFill>
              <a:latin typeface="+mn-ea"/>
            </a:endParaRPr>
          </a:p>
          <a:p>
            <a:r>
              <a:rPr lang="ja-JP" altLang="en-US" sz="1200" dirty="0">
                <a:solidFill>
                  <a:schemeClr val="tx1"/>
                </a:solidFill>
                <a:latin typeface="+mn-ea"/>
              </a:rPr>
              <a:t>・申請に必要な証明書類の収集に手間が掛かり、紛失リスクも生じている</a:t>
            </a:r>
            <a:endParaRPr lang="en-US" altLang="ja-JP" sz="1200" dirty="0">
              <a:solidFill>
                <a:schemeClr val="tx1"/>
              </a:solidFill>
              <a:latin typeface="+mn-ea"/>
            </a:endParaRPr>
          </a:p>
          <a:p>
            <a:endParaRPr lang="en-US" altLang="ja-JP" sz="400" dirty="0">
              <a:solidFill>
                <a:schemeClr val="tx1"/>
              </a:solidFill>
              <a:latin typeface="+mn-ea"/>
            </a:endParaRPr>
          </a:p>
          <a:p>
            <a:r>
              <a:rPr lang="ja-JP" altLang="en-US" sz="1200" dirty="0">
                <a:solidFill>
                  <a:schemeClr val="tx1"/>
                </a:solidFill>
                <a:latin typeface="+mn-ea"/>
              </a:rPr>
              <a:t>・申請のたびに証明書類を収集する必要があり、流用ができない。また、申請情報の再利用・利活用ができない</a:t>
            </a:r>
            <a:endParaRPr lang="en-US" altLang="ja-JP" sz="1200" dirty="0">
              <a:solidFill>
                <a:schemeClr val="tx1"/>
              </a:solidFill>
              <a:latin typeface="+mn-ea"/>
            </a:endParaRPr>
          </a:p>
          <a:p>
            <a:endParaRPr lang="en-US" altLang="ja-JP" sz="400" dirty="0">
              <a:solidFill>
                <a:schemeClr val="tx1"/>
              </a:solidFill>
              <a:latin typeface="+mn-ea"/>
            </a:endParaRPr>
          </a:p>
          <a:p>
            <a:r>
              <a:rPr lang="ja-JP" altLang="en-US" sz="1400" b="1" dirty="0">
                <a:solidFill>
                  <a:schemeClr val="tx1"/>
                </a:solidFill>
                <a:latin typeface="+mn-ea"/>
              </a:rPr>
              <a:t>■証明者</a:t>
            </a:r>
            <a:r>
              <a:rPr lang="ja-JP" altLang="en-US" sz="1200" dirty="0">
                <a:solidFill>
                  <a:schemeClr val="tx1"/>
                </a:solidFill>
                <a:latin typeface="+mn-ea"/>
              </a:rPr>
              <a:t>（証明書発行機関）</a:t>
            </a:r>
            <a:endParaRPr lang="en-US" altLang="ja-JP" sz="1200" dirty="0">
              <a:solidFill>
                <a:schemeClr val="tx1"/>
              </a:solidFill>
              <a:latin typeface="+mn-ea"/>
            </a:endParaRPr>
          </a:p>
          <a:p>
            <a:r>
              <a:rPr lang="ja-JP" altLang="en-US" sz="1200" dirty="0">
                <a:solidFill>
                  <a:schemeClr val="tx1"/>
                </a:solidFill>
                <a:latin typeface="+mn-ea"/>
              </a:rPr>
              <a:t>・証明書発行に際しては、各機関での本人確認が必要</a:t>
            </a:r>
            <a:endParaRPr lang="en-US" altLang="ja-JP" sz="1200" dirty="0">
              <a:solidFill>
                <a:schemeClr val="tx1"/>
              </a:solidFill>
              <a:latin typeface="+mn-ea"/>
            </a:endParaRPr>
          </a:p>
          <a:p>
            <a:endParaRPr lang="en-US" altLang="ja-JP" sz="400" dirty="0">
              <a:solidFill>
                <a:schemeClr val="tx1"/>
              </a:solidFill>
              <a:latin typeface="+mn-ea"/>
            </a:endParaRPr>
          </a:p>
          <a:p>
            <a:r>
              <a:rPr lang="ja-JP" altLang="en-US" sz="1200" dirty="0">
                <a:solidFill>
                  <a:schemeClr val="tx1"/>
                </a:solidFill>
                <a:latin typeface="+mn-ea"/>
              </a:rPr>
              <a:t>・紙の証明書類発行にかかる事務コストや印刷コストなどが発生している</a:t>
            </a:r>
            <a:endParaRPr lang="en-US" altLang="ja-JP" sz="1200" dirty="0">
              <a:solidFill>
                <a:schemeClr val="tx1"/>
              </a:solidFill>
              <a:latin typeface="+mn-ea"/>
            </a:endParaRPr>
          </a:p>
          <a:p>
            <a:endParaRPr lang="en-US" altLang="ja-JP" sz="400" dirty="0">
              <a:solidFill>
                <a:schemeClr val="tx1"/>
              </a:solidFill>
              <a:latin typeface="+mn-ea"/>
            </a:endParaRPr>
          </a:p>
          <a:p>
            <a:r>
              <a:rPr lang="ja-JP" altLang="en-US" sz="1400" b="1" dirty="0">
                <a:solidFill>
                  <a:schemeClr val="tx1"/>
                </a:solidFill>
                <a:latin typeface="+mn-ea"/>
              </a:rPr>
              <a:t>■申請先</a:t>
            </a:r>
            <a:r>
              <a:rPr lang="ja-JP" altLang="en-US" sz="1200" dirty="0">
                <a:solidFill>
                  <a:schemeClr val="tx1"/>
                </a:solidFill>
                <a:latin typeface="+mn-ea"/>
              </a:rPr>
              <a:t>（補助金・給付金執行事務局）</a:t>
            </a:r>
            <a:endParaRPr lang="en-US" altLang="ja-JP" sz="1200" dirty="0">
              <a:solidFill>
                <a:schemeClr val="tx1"/>
              </a:solidFill>
              <a:latin typeface="+mn-ea"/>
            </a:endParaRPr>
          </a:p>
          <a:p>
            <a:r>
              <a:rPr lang="ja-JP" altLang="en-US" sz="1200" dirty="0">
                <a:solidFill>
                  <a:schemeClr val="tx1"/>
                </a:solidFill>
                <a:latin typeface="+mn-ea"/>
              </a:rPr>
              <a:t>・不正な申請があるため、申請書に記載された情報、提出された証明書類の信頼性を確認する必要がある</a:t>
            </a:r>
            <a:endParaRPr lang="en-US" altLang="ja-JP" sz="1200" dirty="0">
              <a:solidFill>
                <a:schemeClr val="tx1"/>
              </a:solidFill>
              <a:latin typeface="+mn-ea"/>
            </a:endParaRPr>
          </a:p>
          <a:p>
            <a:endParaRPr lang="en-US" altLang="ja-JP" sz="400" dirty="0">
              <a:solidFill>
                <a:schemeClr val="tx1"/>
              </a:solidFill>
              <a:latin typeface="+mn-ea"/>
            </a:endParaRPr>
          </a:p>
          <a:p>
            <a:r>
              <a:rPr lang="ja-JP" altLang="en-US" sz="1200" dirty="0">
                <a:solidFill>
                  <a:schemeClr val="tx1"/>
                </a:solidFill>
                <a:latin typeface="+mn-ea"/>
              </a:rPr>
              <a:t>・申請書類の不備による申請者への確認作業や、申請者からの問い合わせ対応に要する負担が大きい</a:t>
            </a:r>
            <a:endParaRPr lang="en-US" altLang="ja-JP" sz="1200" dirty="0">
              <a:solidFill>
                <a:schemeClr val="tx1"/>
              </a:solidFill>
              <a:latin typeface="+mn-ea"/>
            </a:endParaRPr>
          </a:p>
        </p:txBody>
      </p:sp>
      <p:sp>
        <p:nvSpPr>
          <p:cNvPr id="6" name="正方形/長方形 5">
            <a:extLst>
              <a:ext uri="{FF2B5EF4-FFF2-40B4-BE49-F238E27FC236}">
                <a16:creationId xmlns:a16="http://schemas.microsoft.com/office/drawing/2014/main" id="{8E05C751-7FCD-EC3A-7C34-CEE53ADD7C15}"/>
              </a:ext>
            </a:extLst>
          </p:cNvPr>
          <p:cNvSpPr/>
          <p:nvPr/>
        </p:nvSpPr>
        <p:spPr>
          <a:xfrm>
            <a:off x="5138007" y="1120577"/>
            <a:ext cx="4428000" cy="2628116"/>
          </a:xfrm>
          <a:prstGeom prst="rect">
            <a:avLst/>
          </a:prstGeom>
          <a:solidFill>
            <a:schemeClr val="accent2">
              <a:lumMod val="10000"/>
              <a:lumOff val="9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r>
              <a:rPr lang="en-US" altLang="ja-JP" sz="1050" dirty="0">
                <a:solidFill>
                  <a:schemeClr val="tx1"/>
                </a:solidFill>
              </a:rPr>
              <a:t>Web</a:t>
            </a:r>
            <a:r>
              <a:rPr lang="ja-JP" altLang="en-US" sz="1050" dirty="0">
                <a:solidFill>
                  <a:schemeClr val="tx1"/>
                </a:solidFill>
              </a:rPr>
              <a:t>アプリを用いた申請業務のデジタル化、</a:t>
            </a:r>
            <a:r>
              <a:rPr lang="en-US" altLang="ja-JP" sz="1050" dirty="0">
                <a:solidFill>
                  <a:schemeClr val="tx1"/>
                </a:solidFill>
              </a:rPr>
              <a:t>VC</a:t>
            </a:r>
            <a:r>
              <a:rPr lang="en-US" altLang="ja-JP" sz="1050" baseline="30000" dirty="0">
                <a:solidFill>
                  <a:schemeClr val="tx1"/>
                </a:solidFill>
              </a:rPr>
              <a:t>1</a:t>
            </a:r>
            <a:r>
              <a:rPr lang="ja-JP" altLang="en-US" sz="1050" dirty="0">
                <a:solidFill>
                  <a:schemeClr val="tx1"/>
                </a:solidFill>
              </a:rPr>
              <a:t>による検証可能なデジタル証明書の発行、ブロックチェーンによる証明書のステータス管理等によって、コスト低減と申請情報の信頼性向上を実現する</a:t>
            </a:r>
            <a:endParaRPr lang="en-US" altLang="ja-JP" sz="1050" dirty="0">
              <a:solidFill>
                <a:schemeClr val="tx1"/>
              </a:solidFill>
            </a:endParaRPr>
          </a:p>
          <a:p>
            <a:endParaRPr lang="en-US" altLang="ja-JP" sz="400" dirty="0">
              <a:solidFill>
                <a:schemeClr val="tx1"/>
              </a:solidFill>
            </a:endParaRPr>
          </a:p>
          <a:p>
            <a:pPr marL="342900" indent="-342900">
              <a:buFont typeface="+mj-ea"/>
              <a:buAutoNum type="circleNumDbPlain"/>
            </a:pPr>
            <a:r>
              <a:rPr lang="en-US" altLang="ja-JP" sz="1050" dirty="0">
                <a:solidFill>
                  <a:schemeClr val="tx1"/>
                </a:solidFill>
              </a:rPr>
              <a:t>VC</a:t>
            </a:r>
            <a:r>
              <a:rPr lang="ja-JP" altLang="en-US" sz="1050" dirty="0">
                <a:solidFill>
                  <a:schemeClr val="tx1"/>
                </a:solidFill>
              </a:rPr>
              <a:t>を活用することで、検証可能なデジタル証明書の発行が可能になり、証明書の内容確認のコストが低減される。また各関係者が証明書の管理・提示を</a:t>
            </a:r>
            <a:r>
              <a:rPr lang="en-US" altLang="ja-JP" sz="1050" dirty="0">
                <a:solidFill>
                  <a:schemeClr val="tx1"/>
                </a:solidFill>
              </a:rPr>
              <a:t>Web</a:t>
            </a:r>
            <a:r>
              <a:rPr lang="ja-JP" altLang="en-US" sz="1050" dirty="0">
                <a:solidFill>
                  <a:schemeClr val="tx1"/>
                </a:solidFill>
              </a:rPr>
              <a:t>アプリ上で行うことで、主体的な情報開示・各種申請を可能にし、補助金申請時における不備訂正対応等のやり取りの回数を低減できる</a:t>
            </a:r>
            <a:endParaRPr lang="en-US" altLang="ja-JP" sz="1050" dirty="0">
              <a:solidFill>
                <a:schemeClr val="tx1"/>
              </a:solidFill>
            </a:endParaRPr>
          </a:p>
          <a:p>
            <a:pPr marL="342900" indent="-342900">
              <a:buFont typeface="+mj-ea"/>
              <a:buAutoNum type="circleNumDbPlain"/>
            </a:pPr>
            <a:r>
              <a:rPr lang="ja-JP" altLang="en-US" sz="1050" dirty="0">
                <a:solidFill>
                  <a:schemeClr val="tx1"/>
                </a:solidFill>
              </a:rPr>
              <a:t>各種申請情報をデータとして再利用することで、別の補助金事業でのデータ利活用、複数の申請状況の管理の容易化等が可能となる</a:t>
            </a:r>
            <a:endParaRPr lang="en-US" altLang="ja-JP" sz="1050" dirty="0">
              <a:solidFill>
                <a:schemeClr val="tx1"/>
              </a:solidFill>
            </a:endParaRPr>
          </a:p>
          <a:p>
            <a:pPr marL="342900" indent="-342900">
              <a:buFont typeface="+mj-ea"/>
              <a:buAutoNum type="circleNumDbPlain"/>
            </a:pPr>
            <a:r>
              <a:rPr lang="en-US" altLang="ja-JP" sz="1050" dirty="0">
                <a:solidFill>
                  <a:schemeClr val="tx1"/>
                </a:solidFill>
              </a:rPr>
              <a:t>VC</a:t>
            </a:r>
            <a:r>
              <a:rPr lang="ja-JP" altLang="en-US" sz="1050" dirty="0">
                <a:solidFill>
                  <a:schemeClr val="tx1"/>
                </a:solidFill>
              </a:rPr>
              <a:t>の署名検証によって証明書の真正性を確認できるほか、ブロックチェーンを活用し、</a:t>
            </a:r>
            <a:r>
              <a:rPr lang="en-US" altLang="ja-JP" sz="1050" dirty="0">
                <a:solidFill>
                  <a:schemeClr val="tx1"/>
                </a:solidFill>
              </a:rPr>
              <a:t>VC</a:t>
            </a:r>
            <a:r>
              <a:rPr lang="ja-JP" altLang="en-US" sz="1050" dirty="0">
                <a:solidFill>
                  <a:schemeClr val="tx1"/>
                </a:solidFill>
              </a:rPr>
              <a:t>発行後、証明者の判断</a:t>
            </a:r>
            <a:r>
              <a:rPr lang="en-US" altLang="ja-JP" sz="1050" dirty="0">
                <a:solidFill>
                  <a:schemeClr val="tx1"/>
                </a:solidFill>
              </a:rPr>
              <a:t>(</a:t>
            </a:r>
            <a:r>
              <a:rPr lang="ja-JP" altLang="en-US" sz="1050" dirty="0">
                <a:solidFill>
                  <a:schemeClr val="tx1"/>
                </a:solidFill>
              </a:rPr>
              <a:t>不正行為や資格取消等</a:t>
            </a:r>
            <a:r>
              <a:rPr lang="en-US" altLang="ja-JP" sz="1050" dirty="0">
                <a:solidFill>
                  <a:schemeClr val="tx1"/>
                </a:solidFill>
              </a:rPr>
              <a:t>)</a:t>
            </a:r>
            <a:r>
              <a:rPr lang="ja-JP" altLang="en-US" sz="1050" dirty="0">
                <a:solidFill>
                  <a:schemeClr val="tx1"/>
                </a:solidFill>
              </a:rPr>
              <a:t>による当該</a:t>
            </a:r>
            <a:r>
              <a:rPr lang="en-US" altLang="ja-JP" sz="1050" dirty="0">
                <a:solidFill>
                  <a:schemeClr val="tx1"/>
                </a:solidFill>
              </a:rPr>
              <a:t>VC</a:t>
            </a:r>
            <a:r>
              <a:rPr lang="ja-JP" altLang="en-US" sz="1050" dirty="0">
                <a:solidFill>
                  <a:schemeClr val="tx1"/>
                </a:solidFill>
              </a:rPr>
              <a:t>の無効化を可能にする</a:t>
            </a:r>
          </a:p>
          <a:p>
            <a:endParaRPr lang="en-US" altLang="ja-JP" sz="500" dirty="0">
              <a:solidFill>
                <a:schemeClr val="tx1"/>
              </a:solidFill>
            </a:endParaRPr>
          </a:p>
          <a:p>
            <a:r>
              <a:rPr lang="ja-JP" altLang="en-US" sz="1050" dirty="0">
                <a:solidFill>
                  <a:schemeClr val="tx1"/>
                </a:solidFill>
              </a:rPr>
              <a:t>将来的には、行政だけでなく民間ビジネス等での導入により、社会全体のデジタル情報における信頼性向上と、総体的な事務処理コストの低減に寄与することも期待できる。</a:t>
            </a:r>
            <a:endParaRPr lang="en-US" altLang="ja-JP" sz="1050" dirty="0">
              <a:solidFill>
                <a:schemeClr val="tx1"/>
              </a:solidFill>
            </a:endParaRPr>
          </a:p>
          <a:p>
            <a:pPr marL="342900" indent="-342900">
              <a:buFont typeface="+mj-ea"/>
              <a:buAutoNum type="circleNumDbPlain"/>
            </a:pPr>
            <a:endParaRPr lang="en-US" altLang="ja-JP" sz="1050" dirty="0">
              <a:solidFill>
                <a:schemeClr val="accent2">
                  <a:lumMod val="75000"/>
                  <a:lumOff val="25000"/>
                </a:schemeClr>
              </a:solidFill>
            </a:endParaRPr>
          </a:p>
        </p:txBody>
      </p:sp>
      <p:sp>
        <p:nvSpPr>
          <p:cNvPr id="185" name="正方形/長方形 184"/>
          <p:cNvSpPr/>
          <p:nvPr/>
        </p:nvSpPr>
        <p:spPr>
          <a:xfrm>
            <a:off x="331788" y="6533457"/>
            <a:ext cx="9298158" cy="369332"/>
          </a:xfrm>
          <a:prstGeom prst="rect">
            <a:avLst/>
          </a:prstGeom>
        </p:spPr>
        <p:txBody>
          <a:bodyPr wrap="square">
            <a:spAutoFit/>
          </a:bodyPr>
          <a:lstStyle/>
          <a:p>
            <a:r>
              <a:rPr lang="en-US" altLang="ja-JP" sz="900" dirty="0">
                <a:latin typeface="Meiryo UI"/>
              </a:rPr>
              <a:t>1)</a:t>
            </a:r>
            <a:r>
              <a:rPr lang="ja-JP" altLang="en-US" sz="900" dirty="0">
                <a:latin typeface="Meiryo UI"/>
              </a:rPr>
              <a:t>　</a:t>
            </a:r>
            <a:r>
              <a:rPr lang="es-ES" altLang="ja-JP" sz="900" dirty="0">
                <a:latin typeface="Meiryo UI"/>
              </a:rPr>
              <a:t>Verifiable Credential</a:t>
            </a:r>
            <a:r>
              <a:rPr lang="ja-JP" altLang="es-ES" sz="900" dirty="0">
                <a:latin typeface="Meiryo UI"/>
              </a:rPr>
              <a:t>（</a:t>
            </a:r>
            <a:r>
              <a:rPr lang="es-ES" altLang="ja-JP" sz="900" dirty="0">
                <a:latin typeface="Meiryo UI"/>
              </a:rPr>
              <a:t>VC</a:t>
            </a:r>
            <a:r>
              <a:rPr lang="ja-JP" altLang="es-ES" sz="900" dirty="0">
                <a:latin typeface="Meiryo UI"/>
              </a:rPr>
              <a:t>）</a:t>
            </a:r>
            <a:r>
              <a:rPr lang="ja-JP" altLang="en-US" sz="900" dirty="0">
                <a:latin typeface="+mn-ea"/>
              </a:rPr>
              <a:t>：内容の検証がオンラインで可能な自己主権型のデジタル証明書。国際標準化機関である</a:t>
            </a:r>
            <a:r>
              <a:rPr lang="en-US" altLang="ja-JP" sz="900" dirty="0">
                <a:latin typeface="+mn-ea"/>
              </a:rPr>
              <a:t>W3C</a:t>
            </a:r>
            <a:r>
              <a:rPr lang="ja-JP" altLang="en-US" sz="900" dirty="0">
                <a:latin typeface="+mn-ea"/>
              </a:rPr>
              <a:t>によって標準化されており、</a:t>
            </a:r>
            <a:r>
              <a:rPr lang="en-US" altLang="ja-JP" sz="900" dirty="0">
                <a:latin typeface="+mn-ea"/>
              </a:rPr>
              <a:t>【</a:t>
            </a:r>
            <a:r>
              <a:rPr lang="ja-JP" altLang="en-US" sz="900" dirty="0">
                <a:latin typeface="+mn-ea"/>
              </a:rPr>
              <a:t>発行者</a:t>
            </a:r>
            <a:r>
              <a:rPr lang="en-US" altLang="ja-JP" sz="900" dirty="0">
                <a:latin typeface="+mn-ea"/>
              </a:rPr>
              <a:t>】(Issuer) </a:t>
            </a:r>
            <a:r>
              <a:rPr lang="ja-JP" altLang="en-US" sz="900" dirty="0">
                <a:latin typeface="+mn-ea"/>
              </a:rPr>
              <a:t>が</a:t>
            </a:r>
            <a:r>
              <a:rPr lang="en-US" altLang="ja-JP" sz="900" dirty="0">
                <a:latin typeface="+mn-ea"/>
              </a:rPr>
              <a:t>【</a:t>
            </a:r>
            <a:r>
              <a:rPr lang="ja-JP" altLang="en-US" sz="900" dirty="0">
                <a:latin typeface="+mn-ea"/>
              </a:rPr>
              <a:t>保持者</a:t>
            </a:r>
            <a:r>
              <a:rPr lang="en-US" altLang="ja-JP" sz="900" dirty="0">
                <a:latin typeface="+mn-ea"/>
              </a:rPr>
              <a:t>】(Holder) </a:t>
            </a:r>
            <a:r>
              <a:rPr lang="ja-JP" altLang="en-US" sz="900" dirty="0">
                <a:latin typeface="+mn-ea"/>
              </a:rPr>
              <a:t>に対して発行した証明書を第三者である</a:t>
            </a:r>
            <a:r>
              <a:rPr lang="en-US" altLang="ja-JP" sz="900" dirty="0">
                <a:latin typeface="+mn-ea"/>
              </a:rPr>
              <a:t>【</a:t>
            </a:r>
            <a:r>
              <a:rPr lang="ja-JP" altLang="en-US" sz="900" dirty="0">
                <a:latin typeface="+mn-ea"/>
              </a:rPr>
              <a:t>検証者</a:t>
            </a:r>
            <a:r>
              <a:rPr lang="en-US" altLang="ja-JP" sz="900" dirty="0">
                <a:latin typeface="+mn-ea"/>
              </a:rPr>
              <a:t>】</a:t>
            </a:r>
            <a:r>
              <a:rPr lang="ja-JP" altLang="en-US" sz="900" dirty="0" err="1">
                <a:latin typeface="+mn-ea"/>
              </a:rPr>
              <a:t>が検</a:t>
            </a:r>
            <a:r>
              <a:rPr lang="ja-JP" altLang="en-US" sz="900" dirty="0">
                <a:latin typeface="+mn-ea"/>
              </a:rPr>
              <a:t>証することができるしくみ。日本ではワクチン証明書で採用実績あり（</a:t>
            </a:r>
            <a:r>
              <a:rPr lang="en-US" altLang="ja-JP" sz="900" dirty="0">
                <a:latin typeface="+mn-ea"/>
              </a:rPr>
              <a:t>https://www.w3.org/TR/vc-data-model/ </a:t>
            </a:r>
            <a:r>
              <a:rPr lang="ja-JP" altLang="en-US" sz="900" dirty="0">
                <a:latin typeface="+mn-ea"/>
              </a:rPr>
              <a:t>）</a:t>
            </a:r>
          </a:p>
        </p:txBody>
      </p:sp>
      <p:pic>
        <p:nvPicPr>
          <p:cNvPr id="3" name="図 2"/>
          <p:cNvPicPr>
            <a:picLocks noChangeAspect="1"/>
          </p:cNvPicPr>
          <p:nvPr/>
        </p:nvPicPr>
        <p:blipFill>
          <a:blip r:embed="rId2"/>
          <a:stretch>
            <a:fillRect/>
          </a:stretch>
        </p:blipFill>
        <p:spPr>
          <a:xfrm>
            <a:off x="450939" y="3819031"/>
            <a:ext cx="4183584" cy="2590877"/>
          </a:xfrm>
          <a:prstGeom prst="rect">
            <a:avLst/>
          </a:prstGeom>
        </p:spPr>
      </p:pic>
      <p:pic>
        <p:nvPicPr>
          <p:cNvPr id="7" name="図 6"/>
          <p:cNvPicPr>
            <a:picLocks noChangeAspect="1"/>
          </p:cNvPicPr>
          <p:nvPr/>
        </p:nvPicPr>
        <p:blipFill>
          <a:blip r:embed="rId3"/>
          <a:stretch>
            <a:fillRect/>
          </a:stretch>
        </p:blipFill>
        <p:spPr>
          <a:xfrm>
            <a:off x="5269194" y="3819032"/>
            <a:ext cx="4213039" cy="2590876"/>
          </a:xfrm>
          <a:prstGeom prst="rect">
            <a:avLst/>
          </a:prstGeom>
        </p:spPr>
      </p:pic>
    </p:spTree>
    <p:extLst>
      <p:ext uri="{BB962C8B-B14F-4D97-AF65-F5344CB8AC3E}">
        <p14:creationId xmlns:p14="http://schemas.microsoft.com/office/powerpoint/2010/main" val="41903542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331789" y="768597"/>
            <a:ext cx="1199300" cy="3160909"/>
          </a:xfrm>
          <a:prstGeom prst="rect">
            <a:avLst/>
          </a:prstGeom>
          <a:solidFill>
            <a:schemeClr val="accent1">
              <a:lumMod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bg1"/>
                </a:solidFill>
              </a:rPr>
              <a:t>検証を行う</a:t>
            </a:r>
            <a:endParaRPr kumimoji="1" lang="en-US" altLang="ja-JP" sz="1400" b="1" dirty="0">
              <a:solidFill>
                <a:schemeClr val="bg1"/>
              </a:solidFill>
            </a:endParaRPr>
          </a:p>
          <a:p>
            <a:pPr algn="ctr"/>
            <a:r>
              <a:rPr lang="ja-JP" altLang="en-US" sz="1400" b="1" dirty="0">
                <a:solidFill>
                  <a:schemeClr val="bg1"/>
                </a:solidFill>
              </a:rPr>
              <a:t>データ</a:t>
            </a:r>
            <a:endParaRPr lang="en-US" altLang="ja-JP" sz="1400" b="1" dirty="0">
              <a:solidFill>
                <a:schemeClr val="bg1"/>
              </a:solidFill>
            </a:endParaRPr>
          </a:p>
        </p:txBody>
      </p:sp>
      <p:sp>
        <p:nvSpPr>
          <p:cNvPr id="5" name="正方形/長方形 4"/>
          <p:cNvSpPr/>
          <p:nvPr/>
        </p:nvSpPr>
        <p:spPr>
          <a:xfrm>
            <a:off x="331788" y="3972625"/>
            <a:ext cx="1199300" cy="828000"/>
          </a:xfrm>
          <a:prstGeom prst="rect">
            <a:avLst/>
          </a:prstGeom>
          <a:solidFill>
            <a:schemeClr val="accent1">
              <a:lumMod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bg1"/>
                </a:solidFill>
              </a:rPr>
              <a:t>合意形成</a:t>
            </a:r>
            <a:r>
              <a:rPr lang="en-US" altLang="ja-JP" sz="1400" b="1" dirty="0">
                <a:solidFill>
                  <a:schemeClr val="bg1"/>
                </a:solidFill>
              </a:rPr>
              <a:t>/</a:t>
            </a:r>
          </a:p>
          <a:p>
            <a:pPr algn="ctr"/>
            <a:r>
              <a:rPr kumimoji="1" lang="ja-JP" altLang="en-US" sz="1400" b="1" dirty="0">
                <a:solidFill>
                  <a:schemeClr val="bg1"/>
                </a:solidFill>
              </a:rPr>
              <a:t>トレース</a:t>
            </a:r>
          </a:p>
        </p:txBody>
      </p:sp>
      <p:sp>
        <p:nvSpPr>
          <p:cNvPr id="13" name="正方形/長方形 12"/>
          <p:cNvSpPr/>
          <p:nvPr/>
        </p:nvSpPr>
        <p:spPr>
          <a:xfrm>
            <a:off x="331789" y="4853726"/>
            <a:ext cx="1199300" cy="1638075"/>
          </a:xfrm>
          <a:prstGeom prst="rect">
            <a:avLst/>
          </a:prstGeom>
          <a:solidFill>
            <a:schemeClr val="accent1">
              <a:lumMod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bg1"/>
                </a:solidFill>
              </a:rPr>
              <a:t>主な成果</a:t>
            </a:r>
            <a:endParaRPr lang="en-US" altLang="ja-JP" sz="1400" b="1" dirty="0">
              <a:solidFill>
                <a:schemeClr val="bg1"/>
              </a:solidFill>
            </a:endParaRPr>
          </a:p>
        </p:txBody>
      </p:sp>
      <p:sp>
        <p:nvSpPr>
          <p:cNvPr id="16" name="正方形/長方形 15"/>
          <p:cNvSpPr/>
          <p:nvPr/>
        </p:nvSpPr>
        <p:spPr>
          <a:xfrm>
            <a:off x="1679945" y="4858904"/>
            <a:ext cx="7894268" cy="1638075"/>
          </a:xfrm>
          <a:prstGeom prst="rect">
            <a:avLst/>
          </a:prstGeom>
          <a:solidFill>
            <a:srgbClr val="EEF3F8"/>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kumimoji="1" lang="ja-JP" altLang="en-US" sz="1200" dirty="0">
                <a:solidFill>
                  <a:schemeClr val="tx1"/>
                </a:solidFill>
                <a:latin typeface="+mn-ea"/>
              </a:rPr>
              <a:t>■従来の補助金・給付金申請の流れを、</a:t>
            </a:r>
            <a:r>
              <a:rPr kumimoji="1" lang="en" altLang="ja-JP" sz="1200" dirty="0">
                <a:solidFill>
                  <a:schemeClr val="tx1"/>
                </a:solidFill>
                <a:latin typeface="+mn-ea"/>
              </a:rPr>
              <a:t>Trusted Web</a:t>
            </a:r>
            <a:r>
              <a:rPr kumimoji="1" lang="ja-JP" altLang="en-US" sz="1200" dirty="0">
                <a:solidFill>
                  <a:schemeClr val="tx1"/>
                </a:solidFill>
                <a:latin typeface="+mn-ea"/>
              </a:rPr>
              <a:t>を踏まえた仕組みで電子化するための技術検討において、これまで紙の証明書やスキャンデータの添付</a:t>
            </a:r>
            <a:r>
              <a:rPr lang="ja-JP" altLang="en-US" sz="1200" dirty="0">
                <a:solidFill>
                  <a:schemeClr val="tx1"/>
                </a:solidFill>
                <a:latin typeface="+mn-ea"/>
              </a:rPr>
              <a:t>で</a:t>
            </a:r>
            <a:r>
              <a:rPr kumimoji="1" lang="ja-JP" altLang="en-US" sz="1200" dirty="0">
                <a:solidFill>
                  <a:schemeClr val="tx1"/>
                </a:solidFill>
                <a:latin typeface="+mn-ea"/>
              </a:rPr>
              <a:t>行っていた本人確認や実在証明を、住民票</a:t>
            </a:r>
            <a:r>
              <a:rPr kumimoji="1" lang="en" altLang="ja-JP" sz="1200" dirty="0">
                <a:solidFill>
                  <a:schemeClr val="tx1"/>
                </a:solidFill>
                <a:latin typeface="+mn-ea"/>
              </a:rPr>
              <a:t>VC</a:t>
            </a:r>
            <a:r>
              <a:rPr kumimoji="1" lang="ja-JP" altLang="en" sz="1200" dirty="0">
                <a:solidFill>
                  <a:schemeClr val="tx1"/>
                </a:solidFill>
                <a:latin typeface="+mn-ea"/>
              </a:rPr>
              <a:t>、</a:t>
            </a:r>
            <a:r>
              <a:rPr kumimoji="1" lang="ja-JP" altLang="en-US" sz="1200" dirty="0">
                <a:solidFill>
                  <a:schemeClr val="tx1"/>
                </a:solidFill>
                <a:latin typeface="+mn-ea"/>
              </a:rPr>
              <a:t>口座実在証明</a:t>
            </a:r>
            <a:r>
              <a:rPr kumimoji="1" lang="en" altLang="ja-JP" sz="1200" dirty="0">
                <a:solidFill>
                  <a:schemeClr val="tx1"/>
                </a:solidFill>
                <a:latin typeface="+mn-ea"/>
              </a:rPr>
              <a:t>VC</a:t>
            </a:r>
            <a:r>
              <a:rPr kumimoji="1" lang="ja-JP" altLang="en" sz="1200" dirty="0">
                <a:solidFill>
                  <a:schemeClr val="tx1"/>
                </a:solidFill>
                <a:latin typeface="+mn-ea"/>
              </a:rPr>
              <a:t>、</a:t>
            </a:r>
            <a:r>
              <a:rPr kumimoji="1" lang="ja-JP" altLang="en-US" sz="1200" dirty="0">
                <a:solidFill>
                  <a:schemeClr val="tx1"/>
                </a:solidFill>
                <a:latin typeface="+mn-ea"/>
              </a:rPr>
              <a:t>納税証明書</a:t>
            </a:r>
            <a:r>
              <a:rPr kumimoji="1" lang="en" altLang="ja-JP" sz="1200" dirty="0">
                <a:solidFill>
                  <a:schemeClr val="tx1"/>
                </a:solidFill>
                <a:latin typeface="+mn-ea"/>
              </a:rPr>
              <a:t>VC</a:t>
            </a:r>
            <a:r>
              <a:rPr lang="ja-JP" altLang="en-US" sz="1200" dirty="0">
                <a:solidFill>
                  <a:schemeClr val="tx1"/>
                </a:solidFill>
                <a:latin typeface="+mn-ea"/>
              </a:rPr>
              <a:t>に付した</a:t>
            </a:r>
            <a:r>
              <a:rPr kumimoji="1" lang="en" altLang="ja-JP" sz="1200" dirty="0">
                <a:solidFill>
                  <a:schemeClr val="tx1"/>
                </a:solidFill>
                <a:latin typeface="+mn-ea"/>
              </a:rPr>
              <a:t>EdDSA</a:t>
            </a:r>
            <a:r>
              <a:rPr kumimoji="1" lang="ja-JP" altLang="en-US" sz="1200" dirty="0">
                <a:solidFill>
                  <a:schemeClr val="tx1"/>
                </a:solidFill>
                <a:latin typeface="+mn-ea"/>
              </a:rPr>
              <a:t>署名を検証する方法で実施した。その結果、</a:t>
            </a:r>
            <a:r>
              <a:rPr kumimoji="1" lang="en" altLang="ja-JP" sz="1200" dirty="0">
                <a:solidFill>
                  <a:schemeClr val="tx1"/>
                </a:solidFill>
                <a:latin typeface="+mn-ea"/>
              </a:rPr>
              <a:t>VC</a:t>
            </a:r>
            <a:r>
              <a:rPr kumimoji="1" lang="ja-JP" altLang="en-US" sz="1200" dirty="0">
                <a:solidFill>
                  <a:schemeClr val="tx1"/>
                </a:solidFill>
                <a:latin typeface="+mn-ea"/>
              </a:rPr>
              <a:t>の発行元と内容が改竄されていないかが確認でき、技術的に実装が可能であることを確認した。また、非対面での本人確認や民間が提供するサービスも含めた既存</a:t>
            </a:r>
            <a:r>
              <a:rPr kumimoji="1" lang="en-US" altLang="ja-JP" sz="1200" dirty="0">
                <a:solidFill>
                  <a:schemeClr val="tx1"/>
                </a:solidFill>
                <a:latin typeface="+mn-ea"/>
              </a:rPr>
              <a:t>KYC</a:t>
            </a:r>
            <a:r>
              <a:rPr kumimoji="1" lang="ja-JP" altLang="en-US" sz="1200" dirty="0">
                <a:solidFill>
                  <a:schemeClr val="tx1"/>
                </a:solidFill>
                <a:latin typeface="+mn-ea"/>
              </a:rPr>
              <a:t>との連携など、より</a:t>
            </a:r>
            <a:r>
              <a:rPr lang="ja-JP" altLang="en-US" sz="1200" dirty="0">
                <a:solidFill>
                  <a:schemeClr val="tx1"/>
                </a:solidFill>
                <a:latin typeface="+mn-ea"/>
              </a:rPr>
              <a:t>効率的</a:t>
            </a:r>
            <a:r>
              <a:rPr kumimoji="1" lang="ja-JP" altLang="en-US" sz="1200" dirty="0">
                <a:solidFill>
                  <a:schemeClr val="tx1"/>
                </a:solidFill>
                <a:latin typeface="+mn-ea"/>
              </a:rPr>
              <a:t>に行う方法を検討する必要があることを確認した。</a:t>
            </a:r>
            <a:endParaRPr lang="en-US" altLang="ja-JP" sz="800" dirty="0">
              <a:solidFill>
                <a:schemeClr val="tx1"/>
              </a:solidFill>
              <a:latin typeface="+mn-ea"/>
            </a:endParaRPr>
          </a:p>
          <a:p>
            <a:r>
              <a:rPr kumimoji="1" lang="ja-JP" altLang="en-US" sz="1200" dirty="0">
                <a:solidFill>
                  <a:schemeClr val="tx1"/>
                </a:solidFill>
                <a:latin typeface="+mn-ea"/>
              </a:rPr>
              <a:t>■ビジネスモデルの検討においては、ステークホルダーへのヒアリング結果をもとに、①電子証明の活用によるコストダウン効果とシステム運用における負担増について　</a:t>
            </a:r>
            <a:r>
              <a:rPr lang="ja-JP" altLang="en-US" sz="1200" dirty="0">
                <a:solidFill>
                  <a:schemeClr val="tx1"/>
                </a:solidFill>
                <a:latin typeface="+mn-ea"/>
              </a:rPr>
              <a:t>②証明者の手数料収入などのベネフィットについて　③アナログ（紙）ベースの世界からの転換に要するコストとエコシステム化へ向けた取り組みの重要性　について提言を行った。</a:t>
            </a:r>
          </a:p>
        </p:txBody>
      </p:sp>
      <p:sp>
        <p:nvSpPr>
          <p:cNvPr id="14" name="正方形/長方形 13"/>
          <p:cNvSpPr/>
          <p:nvPr/>
        </p:nvSpPr>
        <p:spPr>
          <a:xfrm>
            <a:off x="1679945" y="3972625"/>
            <a:ext cx="7894268" cy="828000"/>
          </a:xfrm>
          <a:prstGeom prst="rect">
            <a:avLst/>
          </a:prstGeom>
          <a:solidFill>
            <a:srgbClr val="EEF3F8"/>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lang="ja-JP" altLang="en-US" sz="1200" dirty="0">
                <a:solidFill>
                  <a:schemeClr val="tx1"/>
                </a:solidFill>
                <a:latin typeface="+mn-ea"/>
              </a:rPr>
              <a:t>申請者の申請内容と各承認者（証明者、申請先）が受領した</a:t>
            </a:r>
            <a:r>
              <a:rPr lang="en-US" altLang="ja-JP" sz="1200" dirty="0">
                <a:solidFill>
                  <a:schemeClr val="tx1"/>
                </a:solidFill>
                <a:latin typeface="+mn-ea"/>
              </a:rPr>
              <a:t>VC</a:t>
            </a:r>
            <a:r>
              <a:rPr lang="ja-JP" altLang="en-US" sz="1200" dirty="0">
                <a:solidFill>
                  <a:schemeClr val="tx1"/>
                </a:solidFill>
                <a:latin typeface="+mn-ea"/>
              </a:rPr>
              <a:t>の内容との相違がないことを各者が承認したことを以て合意が形成される。合意について、申請者と各承認者は各々が承認したメッセージの状態をローカルストレージ上のデータを読み取ることでトレース可能。</a:t>
            </a:r>
            <a:r>
              <a:rPr lang="en" altLang="ja-JP" sz="1200" dirty="0">
                <a:solidFill>
                  <a:schemeClr val="tx1"/>
                </a:solidFill>
                <a:latin typeface="+mn-ea"/>
              </a:rPr>
              <a:t>VC</a:t>
            </a:r>
            <a:r>
              <a:rPr lang="ja-JP" altLang="en-US" sz="1200" dirty="0">
                <a:solidFill>
                  <a:schemeClr val="tx1"/>
                </a:solidFill>
                <a:latin typeface="+mn-ea"/>
              </a:rPr>
              <a:t>のステータスはブロックチェーン上のスマートコントラクトで管理しているので、スマートコントラクトを取り消しのステータスにすることで合意の破棄が可能である。</a:t>
            </a:r>
          </a:p>
        </p:txBody>
      </p:sp>
      <p:sp>
        <p:nvSpPr>
          <p:cNvPr id="3" name="テキスト プレースホルダー 2">
            <a:extLst>
              <a:ext uri="{FF2B5EF4-FFF2-40B4-BE49-F238E27FC236}">
                <a16:creationId xmlns:a16="http://schemas.microsoft.com/office/drawing/2014/main" id="{5CB4D791-6B46-DEE3-3705-B9CCF2E6392C}"/>
              </a:ext>
            </a:extLst>
          </p:cNvPr>
          <p:cNvSpPr txBox="1">
            <a:spLocks/>
          </p:cNvSpPr>
          <p:nvPr/>
        </p:nvSpPr>
        <p:spPr>
          <a:xfrm>
            <a:off x="331788" y="31042"/>
            <a:ext cx="9230358" cy="748617"/>
          </a:xfrm>
          <a:prstGeom prst="rect">
            <a:avLst/>
          </a:prstGeom>
        </p:spPr>
        <p:txBody>
          <a:bodyPr lIns="0" tIns="45720" rIns="0" bIns="45720" anchor="t"/>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r>
              <a:rPr lang="ja-JP" altLang="en-US" sz="2000" b="1" dirty="0">
                <a:solidFill>
                  <a:schemeClr val="accent2">
                    <a:lumMod val="75000"/>
                    <a:lumOff val="25000"/>
                  </a:schemeClr>
                </a:solidFill>
                <a:latin typeface="Meiryo UI" panose="020B0604030504040204" pitchFamily="34" charset="-128"/>
                <a:ea typeface="Meiryo UI" panose="020B0604030504040204" pitchFamily="34" charset="-128"/>
              </a:rPr>
              <a:t>中小法人・個人事業者を対象とする補助金・給付金の電子申請における</a:t>
            </a:r>
            <a:endParaRPr lang="en-US" altLang="ja-JP" sz="2000" b="1" dirty="0">
              <a:solidFill>
                <a:schemeClr val="accent2">
                  <a:lumMod val="75000"/>
                  <a:lumOff val="25000"/>
                </a:schemeClr>
              </a:solidFill>
              <a:latin typeface="Meiryo UI" panose="020B0604030504040204" pitchFamily="34" charset="-128"/>
              <a:ea typeface="Meiryo UI" panose="020B0604030504040204" pitchFamily="34" charset="-128"/>
            </a:endParaRPr>
          </a:p>
          <a:p>
            <a:r>
              <a:rPr lang="ja-JP" altLang="en-US" sz="2000" b="1" dirty="0">
                <a:solidFill>
                  <a:schemeClr val="accent2">
                    <a:lumMod val="75000"/>
                    <a:lumOff val="25000"/>
                  </a:schemeClr>
                </a:solidFill>
                <a:latin typeface="Meiryo UI" panose="020B0604030504040204" pitchFamily="34" charset="-128"/>
                <a:ea typeface="Meiryo UI" panose="020B0604030504040204" pitchFamily="34" charset="-128"/>
              </a:rPr>
              <a:t>「本人確認・実在証明」の新しい仕組み</a:t>
            </a:r>
            <a:r>
              <a:rPr lang="en-US" altLang="ja-JP" b="1" dirty="0">
                <a:solidFill>
                  <a:schemeClr val="accent2">
                    <a:lumMod val="75000"/>
                    <a:lumOff val="25000"/>
                  </a:schemeClr>
                </a:solidFill>
                <a:latin typeface="Meiryo UI" panose="020B0604030504040204" pitchFamily="34" charset="-128"/>
                <a:ea typeface="Meiryo UI" panose="020B0604030504040204" pitchFamily="34" charset="-128"/>
              </a:rPr>
              <a:t>(</a:t>
            </a:r>
            <a:r>
              <a:rPr lang="ja-JP" altLang="en-US" b="1" dirty="0">
                <a:solidFill>
                  <a:schemeClr val="accent2">
                    <a:lumMod val="75000"/>
                    <a:lumOff val="25000"/>
                  </a:schemeClr>
                </a:solidFill>
                <a:latin typeface="Meiryo UI" panose="020B0604030504040204" pitchFamily="34" charset="-128"/>
                <a:ea typeface="Meiryo UI" panose="020B0604030504040204" pitchFamily="34" charset="-128"/>
              </a:rPr>
              <a:t>電通・</a:t>
            </a:r>
            <a:r>
              <a:rPr lang="en-US" altLang="ja-JP" b="1" dirty="0">
                <a:solidFill>
                  <a:schemeClr val="accent2">
                    <a:lumMod val="75000"/>
                    <a:lumOff val="25000"/>
                  </a:schemeClr>
                </a:solidFill>
                <a:latin typeface="Meiryo UI" panose="020B0604030504040204" pitchFamily="34" charset="-128"/>
                <a:ea typeface="Meiryo UI" panose="020B0604030504040204" pitchFamily="34" charset="-128"/>
              </a:rPr>
              <a:t>ISID</a:t>
            </a:r>
            <a:r>
              <a:rPr lang="ja-JP" altLang="en-US" b="1" dirty="0">
                <a:solidFill>
                  <a:schemeClr val="accent2">
                    <a:lumMod val="75000"/>
                    <a:lumOff val="25000"/>
                  </a:schemeClr>
                </a:solidFill>
                <a:latin typeface="Meiryo UI" panose="020B0604030504040204" pitchFamily="34" charset="-128"/>
                <a:ea typeface="Meiryo UI" panose="020B0604030504040204" pitchFamily="34" charset="-128"/>
              </a:rPr>
              <a:t>パブリック</a:t>
            </a:r>
            <a:r>
              <a:rPr lang="en-US" altLang="ja-JP" b="1" dirty="0">
                <a:solidFill>
                  <a:schemeClr val="accent2">
                    <a:lumMod val="75000"/>
                    <a:lumOff val="25000"/>
                  </a:schemeClr>
                </a:solidFill>
                <a:latin typeface="Meiryo UI" panose="020B0604030504040204" pitchFamily="34" charset="-128"/>
                <a:ea typeface="Meiryo UI" panose="020B0604030504040204" pitchFamily="34" charset="-128"/>
              </a:rPr>
              <a:t>DX</a:t>
            </a:r>
            <a:r>
              <a:rPr lang="ja-JP" altLang="en-US" b="1" dirty="0">
                <a:solidFill>
                  <a:schemeClr val="accent2">
                    <a:lumMod val="75000"/>
                    <a:lumOff val="25000"/>
                  </a:schemeClr>
                </a:solidFill>
                <a:latin typeface="Meiryo UI" panose="020B0604030504040204" pitchFamily="34" charset="-128"/>
                <a:ea typeface="Meiryo UI" panose="020B0604030504040204" pitchFamily="34" charset="-128"/>
              </a:rPr>
              <a:t>コンソーシアム</a:t>
            </a:r>
            <a:r>
              <a:rPr lang="en-US" altLang="ja-JP" b="1">
                <a:solidFill>
                  <a:schemeClr val="accent2">
                    <a:lumMod val="75000"/>
                    <a:lumOff val="25000"/>
                  </a:schemeClr>
                </a:solidFill>
                <a:latin typeface="Meiryo UI" panose="020B0604030504040204" pitchFamily="34" charset="-128"/>
                <a:ea typeface="Meiryo UI" panose="020B0604030504040204" pitchFamily="34" charset="-128"/>
              </a:rPr>
              <a:t>)</a:t>
            </a:r>
            <a:r>
              <a:rPr lang="ja-JP" altLang="en-US" b="1">
                <a:solidFill>
                  <a:schemeClr val="accent2">
                    <a:lumMod val="75000"/>
                    <a:lumOff val="25000"/>
                  </a:schemeClr>
                </a:solidFill>
                <a:latin typeface="Meiryo UI" panose="020B0604030504040204" pitchFamily="34" charset="-128"/>
                <a:ea typeface="Meiryo UI" panose="020B0604030504040204" pitchFamily="34" charset="-128"/>
              </a:rPr>
              <a:t>（</a:t>
            </a:r>
            <a:r>
              <a:rPr lang="en-US" altLang="ja-JP" b="1" dirty="0">
                <a:solidFill>
                  <a:schemeClr val="accent2">
                    <a:lumMod val="75000"/>
                    <a:lumOff val="25000"/>
                  </a:schemeClr>
                </a:solidFill>
                <a:latin typeface="Meiryo UI" panose="020B0604030504040204" pitchFamily="34" charset="-128"/>
                <a:ea typeface="Meiryo UI" panose="020B0604030504040204" pitchFamily="34" charset="-128"/>
              </a:rPr>
              <a:t>2/2</a:t>
            </a:r>
            <a:r>
              <a:rPr lang="ja-JP" altLang="en-US" b="1" dirty="0">
                <a:solidFill>
                  <a:schemeClr val="accent2">
                    <a:lumMod val="75000"/>
                    <a:lumOff val="25000"/>
                  </a:schemeClr>
                </a:solidFill>
                <a:latin typeface="Meiryo UI" panose="020B0604030504040204" pitchFamily="34" charset="-128"/>
                <a:ea typeface="Meiryo UI" panose="020B0604030504040204" pitchFamily="34" charset="-128"/>
              </a:rPr>
              <a:t>）</a:t>
            </a:r>
            <a:endParaRPr lang="en-US" altLang="ja-JP" sz="2000" b="1" dirty="0">
              <a:solidFill>
                <a:schemeClr val="accent2">
                  <a:lumMod val="75000"/>
                  <a:lumOff val="25000"/>
                </a:schemeClr>
              </a:solidFill>
              <a:latin typeface="Meiryo UI" panose="020B0604030504040204" pitchFamily="34" charset="-128"/>
              <a:ea typeface="Meiryo UI" panose="020B0604030504040204" pitchFamily="34" charset="-128"/>
            </a:endParaRPr>
          </a:p>
        </p:txBody>
      </p:sp>
      <p:sp>
        <p:nvSpPr>
          <p:cNvPr id="10" name="テキスト プレースホルダー 4">
            <a:extLst>
              <a:ext uri="{FF2B5EF4-FFF2-40B4-BE49-F238E27FC236}">
                <a16:creationId xmlns:a16="http://schemas.microsoft.com/office/drawing/2014/main" id="{ED4C2903-2A10-426B-D7EC-89C3700C3082}"/>
              </a:ext>
            </a:extLst>
          </p:cNvPr>
          <p:cNvSpPr txBox="1">
            <a:spLocks/>
          </p:cNvSpPr>
          <p:nvPr/>
        </p:nvSpPr>
        <p:spPr>
          <a:xfrm>
            <a:off x="1679944" y="2130907"/>
            <a:ext cx="7894267" cy="1783439"/>
          </a:xfrm>
          <a:prstGeom prst="rect">
            <a:avLst/>
          </a:prstGeom>
          <a:noFill/>
          <a:ln>
            <a:solidFill>
              <a:schemeClr val="tx1"/>
            </a:solidFill>
          </a:ln>
        </p:spPr>
        <p:txBody>
          <a:bodyPr vert="horz" lIns="0" tIns="45720" rIns="0" bIns="45720" rtlCol="0">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r>
              <a:rPr lang="ja-JP" altLang="en-US" sz="1050" dirty="0"/>
              <a:t>①要検証な課題：申請者のなりすまし及び申請書類が改ざんされていないか</a:t>
            </a:r>
            <a:endParaRPr lang="en-US" altLang="ja-JP" sz="1050" dirty="0"/>
          </a:p>
          <a:p>
            <a:r>
              <a:rPr lang="ja-JP" altLang="en-US" sz="1050" dirty="0"/>
              <a:t>②検証対象（データ</a:t>
            </a:r>
            <a:r>
              <a:rPr lang="en-US" altLang="ja-JP" sz="1050" dirty="0"/>
              <a:t>/</a:t>
            </a:r>
            <a:r>
              <a:rPr lang="ja-JP" altLang="en-US" sz="1050" dirty="0"/>
              <a:t>データのやり取り）：</a:t>
            </a:r>
            <a:r>
              <a:rPr lang="en" altLang="ja-JP" sz="1050" dirty="0"/>
              <a:t>VC</a:t>
            </a:r>
            <a:r>
              <a:rPr lang="ja-JP" altLang="en-US" sz="1050" dirty="0"/>
              <a:t>及びエンティティ間の情報のやり取りを署名により検証している</a:t>
            </a:r>
            <a:endParaRPr lang="en-US" altLang="ja-JP" sz="1050" dirty="0"/>
          </a:p>
          <a:p>
            <a:r>
              <a:rPr lang="ja-JP" altLang="en-US" sz="1050" dirty="0"/>
              <a:t>③検証方法：</a:t>
            </a:r>
            <a:r>
              <a:rPr lang="en" altLang="ja-JP" sz="1050" dirty="0"/>
              <a:t>EdDSA</a:t>
            </a:r>
            <a:r>
              <a:rPr lang="ja-JP" altLang="en-US" sz="1050" dirty="0"/>
              <a:t>及び</a:t>
            </a:r>
            <a:r>
              <a:rPr lang="en-US" altLang="ja-JP" sz="1050" dirty="0"/>
              <a:t>JWS</a:t>
            </a:r>
            <a:r>
              <a:rPr lang="ja-JP" altLang="en-US" sz="1050" dirty="0"/>
              <a:t>により検証する</a:t>
            </a:r>
            <a:endParaRPr lang="en-US" altLang="ja-JP" sz="1050" dirty="0"/>
          </a:p>
          <a:p>
            <a:r>
              <a:rPr lang="ja-JP" altLang="en-US" sz="1050" dirty="0"/>
              <a:t>④検証者：申請先及び全てのデータ受信者</a:t>
            </a:r>
            <a:endParaRPr lang="en-US" altLang="ja-JP" sz="1050" dirty="0"/>
          </a:p>
          <a:p>
            <a:r>
              <a:rPr lang="ja-JP" altLang="en-US" sz="1050" dirty="0"/>
              <a:t>⑤データの保有者：</a:t>
            </a:r>
            <a:r>
              <a:rPr lang="en" altLang="ja-JP" sz="1050" dirty="0"/>
              <a:t>VC</a:t>
            </a:r>
            <a:r>
              <a:rPr lang="ja-JP" altLang="en-US" sz="1050" dirty="0"/>
              <a:t>は証明者と申請者、</a:t>
            </a:r>
            <a:r>
              <a:rPr lang="en" altLang="ja-JP" sz="1050" dirty="0"/>
              <a:t>VP</a:t>
            </a:r>
            <a:r>
              <a:rPr lang="ja-JP" altLang="en-US" sz="1050" dirty="0"/>
              <a:t>は申請者と申請先が保有する</a:t>
            </a:r>
            <a:endParaRPr lang="en-US" altLang="ja-JP" sz="1050" dirty="0"/>
          </a:p>
          <a:p>
            <a:r>
              <a:rPr lang="ja-JP" altLang="en-US" sz="1050" dirty="0"/>
              <a:t>⑥発行者：自治体・金融機関・税務署（証明者）　　　</a:t>
            </a:r>
            <a:endParaRPr lang="en-US" altLang="ja-JP" sz="1050" dirty="0"/>
          </a:p>
          <a:p>
            <a:r>
              <a:rPr lang="ja-JP" altLang="en-US" sz="1050" dirty="0"/>
              <a:t>⑦データ（</a:t>
            </a:r>
            <a:r>
              <a:rPr lang="en" altLang="ja-JP" sz="1050" dirty="0"/>
              <a:t>VC</a:t>
            </a:r>
            <a:r>
              <a:rPr lang="ja-JP" altLang="en" sz="1050" dirty="0"/>
              <a:t>）</a:t>
            </a:r>
            <a:r>
              <a:rPr lang="ja-JP" altLang="en-US" sz="1050" dirty="0"/>
              <a:t>の置き場所：現状はローカルストレージ</a:t>
            </a:r>
            <a:endParaRPr lang="en-US" altLang="ja-JP" sz="1050" dirty="0"/>
          </a:p>
          <a:p>
            <a:r>
              <a:rPr lang="ja-JP" altLang="en-US" sz="1050" dirty="0"/>
              <a:t>⑧アクセスコントロールの手法：将来的に送信者と受信者のみがメッセージにアクセスできるようにする</a:t>
            </a:r>
            <a:endParaRPr lang="en-US" altLang="ja-JP" sz="1050" dirty="0"/>
          </a:p>
          <a:p>
            <a:r>
              <a:rPr lang="ja-JP" altLang="en-US" sz="1050" dirty="0"/>
              <a:t>⑨成果・留意点：</a:t>
            </a:r>
            <a:r>
              <a:rPr lang="en-US" altLang="ja-JP" sz="1050" dirty="0"/>
              <a:t>VC</a:t>
            </a:r>
            <a:r>
              <a:rPr lang="ja-JP" altLang="en-US" sz="1050" dirty="0" err="1"/>
              <a:t>、</a:t>
            </a:r>
            <a:r>
              <a:rPr lang="ja-JP" altLang="en-US" sz="1050" dirty="0"/>
              <a:t>署名検証によって検証可能な領域が拡大した</a:t>
            </a:r>
            <a:endParaRPr lang="en-US" altLang="ja-JP" sz="1050" dirty="0"/>
          </a:p>
        </p:txBody>
      </p:sp>
      <p:sp>
        <p:nvSpPr>
          <p:cNvPr id="11" name="テキスト プレースホルダー 4">
            <a:extLst>
              <a:ext uri="{FF2B5EF4-FFF2-40B4-BE49-F238E27FC236}">
                <a16:creationId xmlns:a16="http://schemas.microsoft.com/office/drawing/2014/main" id="{8B7C7017-90AB-0184-8EEA-6A9B3F8D4508}"/>
              </a:ext>
            </a:extLst>
          </p:cNvPr>
          <p:cNvSpPr txBox="1">
            <a:spLocks/>
          </p:cNvSpPr>
          <p:nvPr/>
        </p:nvSpPr>
        <p:spPr>
          <a:xfrm>
            <a:off x="1679943" y="768597"/>
            <a:ext cx="7894267" cy="328051"/>
          </a:xfrm>
          <a:prstGeom prst="rect">
            <a:avLst/>
          </a:prstGeom>
        </p:spPr>
        <p:txBody>
          <a:bodyPr vert="horz" lIns="0" tIns="45720" rIns="0" bIns="45720" rtlCol="0">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a:lnSpc>
                <a:spcPct val="120000"/>
              </a:lnSpc>
            </a:pPr>
            <a:r>
              <a:rPr lang="ja-JP" altLang="en-US" sz="1200"/>
              <a:t>■給付金申請者のなりすまし・申請内容の改ざん</a:t>
            </a:r>
          </a:p>
        </p:txBody>
      </p:sp>
      <p:sp>
        <p:nvSpPr>
          <p:cNvPr id="12" name="テキスト プレースホルダー 4">
            <a:extLst>
              <a:ext uri="{FF2B5EF4-FFF2-40B4-BE49-F238E27FC236}">
                <a16:creationId xmlns:a16="http://schemas.microsoft.com/office/drawing/2014/main" id="{D91BE6D5-7633-E963-E4D2-633B414FE09C}"/>
              </a:ext>
            </a:extLst>
          </p:cNvPr>
          <p:cNvSpPr txBox="1">
            <a:spLocks/>
          </p:cNvSpPr>
          <p:nvPr/>
        </p:nvSpPr>
        <p:spPr>
          <a:xfrm>
            <a:off x="1679943" y="1016572"/>
            <a:ext cx="7894267" cy="1008099"/>
          </a:xfrm>
          <a:prstGeom prst="rect">
            <a:avLst/>
          </a:prstGeom>
          <a:solidFill>
            <a:schemeClr val="bg1">
              <a:lumMod val="95000"/>
            </a:schemeClr>
          </a:solidFill>
        </p:spPr>
        <p:txBody>
          <a:bodyPr vert="horz" lIns="0" tIns="45720" rIns="0" bIns="45720" rtlCol="0">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pPr>
              <a:lnSpc>
                <a:spcPct val="120000"/>
              </a:lnSpc>
            </a:pPr>
            <a:r>
              <a:rPr lang="ja-JP" altLang="en-US" sz="1200" dirty="0"/>
              <a:t>申請者のなりすましの有無を確認するために、申請書類の発行元を</a:t>
            </a:r>
            <a:r>
              <a:rPr lang="en" altLang="ja-JP" sz="1200" dirty="0"/>
              <a:t>VC</a:t>
            </a:r>
            <a:r>
              <a:rPr lang="ja-JP" altLang="en-US" sz="1200" dirty="0"/>
              <a:t>の署名検証によって検証する。具体的には、給付金執行事務局（申請先）が受け取った全ての</a:t>
            </a:r>
            <a:r>
              <a:rPr lang="en" altLang="ja-JP" sz="1200" dirty="0"/>
              <a:t>VC</a:t>
            </a:r>
            <a:r>
              <a:rPr lang="ja-JP" altLang="en-US" sz="1200" dirty="0"/>
              <a:t>を</a:t>
            </a:r>
            <a:r>
              <a:rPr lang="en" altLang="ja-JP" sz="1200" dirty="0"/>
              <a:t>EdDSA</a:t>
            </a:r>
            <a:r>
              <a:rPr lang="en-US" altLang="ja-JP" sz="1200" baseline="30000" dirty="0"/>
              <a:t>1</a:t>
            </a:r>
            <a:r>
              <a:rPr lang="ja-JP" altLang="en-US" sz="1200" dirty="0"/>
              <a:t>署名によって検証する</a:t>
            </a:r>
            <a:endParaRPr lang="en-US" altLang="ja-JP" sz="1200" dirty="0"/>
          </a:p>
          <a:p>
            <a:pPr>
              <a:lnSpc>
                <a:spcPct val="120000"/>
              </a:lnSpc>
            </a:pPr>
            <a:r>
              <a:rPr lang="ja-JP" altLang="en-US" sz="1200" dirty="0"/>
              <a:t>また、</a:t>
            </a:r>
            <a:r>
              <a:rPr lang="en" altLang="ja-JP" sz="1200" dirty="0"/>
              <a:t>VC</a:t>
            </a:r>
            <a:r>
              <a:rPr lang="ja-JP" altLang="en-US" sz="1200" dirty="0"/>
              <a:t>以外の各エンティティ間でのやり取りは</a:t>
            </a:r>
            <a:r>
              <a:rPr lang="en" altLang="ja-JP" sz="1200" dirty="0"/>
              <a:t>JWS</a:t>
            </a:r>
            <a:r>
              <a:rPr lang="en-US" altLang="ja-JP" sz="1200" baseline="30000" dirty="0"/>
              <a:t>2</a:t>
            </a:r>
            <a:r>
              <a:rPr lang="ja-JP" altLang="en-US" sz="1200" dirty="0"/>
              <a:t>の署名で検証されている。署名検証を行うことで発行元がどこか、内容が改竄されていないか確認することができ、検証可能な領域が拡大した</a:t>
            </a:r>
          </a:p>
        </p:txBody>
      </p:sp>
      <p:sp>
        <p:nvSpPr>
          <p:cNvPr id="15" name="テキスト ボックス 14">
            <a:extLst>
              <a:ext uri="{FF2B5EF4-FFF2-40B4-BE49-F238E27FC236}">
                <a16:creationId xmlns:a16="http://schemas.microsoft.com/office/drawing/2014/main" id="{37C24E5B-AA2A-2B2A-0B56-336EA3E8B643}"/>
              </a:ext>
            </a:extLst>
          </p:cNvPr>
          <p:cNvSpPr txBox="1"/>
          <p:nvPr/>
        </p:nvSpPr>
        <p:spPr>
          <a:xfrm>
            <a:off x="69574" y="4207613"/>
            <a:ext cx="0" cy="0"/>
          </a:xfrm>
          <a:prstGeom prst="rect">
            <a:avLst/>
          </a:prstGeom>
          <a:noFill/>
        </p:spPr>
        <p:txBody>
          <a:bodyPr wrap="none" lIns="0" rIns="0" rtlCol="0">
            <a:noAutofit/>
          </a:bodyPr>
          <a:lstStyle/>
          <a:p>
            <a:pPr algn="l" defTabSz="288000"/>
            <a:endParaRPr kumimoji="1" lang="ja-JP" altLang="en-US">
              <a:latin typeface="+mn-ea"/>
            </a:endParaRPr>
          </a:p>
        </p:txBody>
      </p:sp>
      <p:sp>
        <p:nvSpPr>
          <p:cNvPr id="18" name="正方形/長方形 17"/>
          <p:cNvSpPr/>
          <p:nvPr/>
        </p:nvSpPr>
        <p:spPr>
          <a:xfrm>
            <a:off x="331788" y="6491801"/>
            <a:ext cx="9298158" cy="369332"/>
          </a:xfrm>
          <a:prstGeom prst="rect">
            <a:avLst/>
          </a:prstGeom>
        </p:spPr>
        <p:txBody>
          <a:bodyPr wrap="square">
            <a:spAutoFit/>
          </a:bodyPr>
          <a:lstStyle/>
          <a:p>
            <a:pPr lvl="0" defTabSz="288000"/>
            <a:r>
              <a:rPr lang="en-US" altLang="ja-JP" sz="900" dirty="0">
                <a:latin typeface="Meiryo UI"/>
              </a:rPr>
              <a:t>1)  </a:t>
            </a:r>
            <a:r>
              <a:rPr lang="ja-JP" altLang="en-US" sz="900" dirty="0">
                <a:latin typeface="Meiryo UI"/>
              </a:rPr>
              <a:t>公開鍵暗号におけるデジタル署名（電子的データに関する本人証明や改ざんの防止に用いられる技術）方式の一種</a:t>
            </a:r>
            <a:endParaRPr lang="en-US" altLang="ja-JP" sz="900" dirty="0">
              <a:latin typeface="Meiryo UI"/>
            </a:endParaRPr>
          </a:p>
          <a:p>
            <a:pPr lvl="0" defTabSz="288000"/>
            <a:r>
              <a:rPr lang="en-US" altLang="ja-JP" sz="900" dirty="0">
                <a:latin typeface="Meiryo UI"/>
              </a:rPr>
              <a:t>2)  </a:t>
            </a:r>
            <a:r>
              <a:rPr lang="en-US" altLang="ja-JP" sz="900" dirty="0" err="1">
                <a:latin typeface="Meiryo UI"/>
              </a:rPr>
              <a:t>Json</a:t>
            </a:r>
            <a:r>
              <a:rPr lang="en-US" altLang="ja-JP" sz="900" dirty="0">
                <a:latin typeface="Meiryo UI"/>
              </a:rPr>
              <a:t> Web Signature(JWS)</a:t>
            </a:r>
            <a:r>
              <a:rPr lang="ja-JP" altLang="en-US" sz="900" dirty="0" err="1">
                <a:latin typeface="Meiryo UI"/>
              </a:rPr>
              <a:t>。</a:t>
            </a:r>
            <a:r>
              <a:rPr lang="ja-JP" altLang="en-US" sz="900" dirty="0">
                <a:latin typeface="Meiryo UI"/>
              </a:rPr>
              <a:t>データ記述言語の一種である</a:t>
            </a:r>
            <a:r>
              <a:rPr lang="en-US" altLang="ja-JP" sz="900" dirty="0">
                <a:latin typeface="Meiryo UI"/>
              </a:rPr>
              <a:t>JSON</a:t>
            </a:r>
            <a:r>
              <a:rPr lang="ja-JP" altLang="en-US" sz="900" dirty="0">
                <a:latin typeface="Meiryo UI"/>
              </a:rPr>
              <a:t>形式のデータにデジタル署名を行うための技術標準</a:t>
            </a:r>
            <a:r>
              <a:rPr lang="en-US" altLang="ja-JP" sz="900" dirty="0">
                <a:latin typeface="Meiryo UI"/>
              </a:rPr>
              <a:t>(https://www.rfc-editor.org/rfc/rfc7515)</a:t>
            </a:r>
            <a:endParaRPr lang="ja-JP" altLang="en-US" sz="900" dirty="0">
              <a:latin typeface="Meiryo UI"/>
            </a:endParaRPr>
          </a:p>
        </p:txBody>
      </p:sp>
    </p:spTree>
    <p:extLst>
      <p:ext uri="{BB962C8B-B14F-4D97-AF65-F5344CB8AC3E}">
        <p14:creationId xmlns:p14="http://schemas.microsoft.com/office/powerpoint/2010/main" val="2225096202"/>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目次">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CAAE9246-51FA-48A3-AA07-A991B1A70709}"/>
    </a:ext>
  </a:extLst>
</a:theme>
</file>

<file path=ppt/theme/theme3.xml><?xml version="1.0" encoding="utf-8"?>
<a:theme xmlns:a="http://schemas.openxmlformats.org/drawingml/2006/main" name="中扉">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42A1FC16-D814-412C-8B53-ABD0D5FF4DA1}"/>
    </a:ext>
  </a:extLst>
</a:theme>
</file>

<file path=ppt/theme/theme4.xml><?xml version="1.0" encoding="utf-8"?>
<a:theme xmlns:a="http://schemas.openxmlformats.org/drawingml/2006/main" name="コンテンツ_Light">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C97799C5-0B34-476C-8164-9C29E7589C3D}"/>
    </a:ext>
  </a:extLst>
</a:theme>
</file>

<file path=ppt/theme/theme5.xml><?xml version="1.0" encoding="utf-8"?>
<a:theme xmlns:a="http://schemas.openxmlformats.org/drawingml/2006/main" name="コンテンツ_Dark">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solidFill>
              <a:schemeClr val="bg1"/>
            </a:solidFill>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44915F46-499A-4EF6-9625-981520C18228}"/>
    </a:ext>
  </a:extLst>
</a:theme>
</file>

<file path=ppt/theme/theme6.xml><?xml version="1.0" encoding="utf-8"?>
<a:theme xmlns:a="http://schemas.openxmlformats.org/drawingml/2006/main" name="裏表紙">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3102A436-9904-4F70-B3C7-D8E68326D2EA}"/>
    </a:ext>
  </a:extLst>
</a:theme>
</file>

<file path=ppt/theme/theme7.xml><?xml version="1.0" encoding="utf-8"?>
<a:theme xmlns:a="http://schemas.openxmlformats.org/drawingml/2006/main" name="ホワイト">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DATA_font">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fac6585-e5db-49c2-84eb-07048ac402b0" xsi:nil="true"/>
    <lcf76f155ced4ddcb4097134ff3c332f xmlns="c83f1b00-8bb0-4983-a72c-3c7d557c8ed9">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A1CE894F88E64B438795ED51E6C87219" ma:contentTypeVersion="10" ma:contentTypeDescription="新しいドキュメントを作成します。" ma:contentTypeScope="" ma:versionID="052f4a30e0af1ddd63a7cb270b1e3966">
  <xsd:schema xmlns:xsd="http://www.w3.org/2001/XMLSchema" xmlns:xs="http://www.w3.org/2001/XMLSchema" xmlns:p="http://schemas.microsoft.com/office/2006/metadata/properties" xmlns:ns2="c83f1b00-8bb0-4983-a72c-3c7d557c8ed9" xmlns:ns3="5fac6585-e5db-49c2-84eb-07048ac402b0" targetNamespace="http://schemas.microsoft.com/office/2006/metadata/properties" ma:root="true" ma:fieldsID="81646ec1b1561b77566437c994a8ab6a" ns2:_="" ns3:_="">
    <xsd:import namespace="c83f1b00-8bb0-4983-a72c-3c7d557c8ed9"/>
    <xsd:import namespace="5fac6585-e5db-49c2-84eb-07048ac402b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3f1b00-8bb0-4983-a72c-3c7d557c8ed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079c317c-d538-4ed4-85e0-1d22358aeb3d"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fac6585-e5db-49c2-84eb-07048ac402b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3acb071-648e-4d25-b84a-8b13a41c8c2e}" ma:internalName="TaxCatchAll" ma:showField="CatchAllData" ma:web="5fac6585-e5db-49c2-84eb-07048ac402b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F4CB9ED-066D-4578-99BE-26795CE2C6F1}">
  <ds:schemaRefs>
    <ds:schemaRef ds:uri="5fac6585-e5db-49c2-84eb-07048ac402b0"/>
    <ds:schemaRef ds:uri="http://schemas.microsoft.com/office/2006/documentManagement/types"/>
    <ds:schemaRef ds:uri="http://schemas.openxmlformats.org/package/2006/metadata/core-properties"/>
    <ds:schemaRef ds:uri="http://purl.org/dc/elements/1.1/"/>
    <ds:schemaRef ds:uri="http://schemas.microsoft.com/office/2006/metadata/properties"/>
    <ds:schemaRef ds:uri="http://purl.org/dc/terms/"/>
    <ds:schemaRef ds:uri="http://schemas.microsoft.com/office/infopath/2007/PartnerControls"/>
    <ds:schemaRef ds:uri="c83f1b00-8bb0-4983-a72c-3c7d557c8ed9"/>
    <ds:schemaRef ds:uri="http://www.w3.org/XML/1998/namespace"/>
    <ds:schemaRef ds:uri="http://purl.org/dc/dcmitype/"/>
  </ds:schemaRefs>
</ds:datastoreItem>
</file>

<file path=customXml/itemProps2.xml><?xml version="1.0" encoding="utf-8"?>
<ds:datastoreItem xmlns:ds="http://schemas.openxmlformats.org/officeDocument/2006/customXml" ds:itemID="{BCE8F6B1-48DE-4A6D-B7FB-B27CCFB1F4ED}">
  <ds:schemaRefs>
    <ds:schemaRef ds:uri="http://schemas.microsoft.com/sharepoint/v3/contenttype/forms"/>
  </ds:schemaRefs>
</ds:datastoreItem>
</file>

<file path=customXml/itemProps3.xml><?xml version="1.0" encoding="utf-8"?>
<ds:datastoreItem xmlns:ds="http://schemas.openxmlformats.org/officeDocument/2006/customXml" ds:itemID="{FD50C1DA-C79D-4589-B270-ACFB86B9194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83f1b00-8bb0-4983-a72c-3c7d557c8ed9"/>
    <ds:schemaRef ds:uri="5fac6585-e5db-49c2-84eb-07048ac402b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1203</Words>
  <Application>Microsoft Office PowerPoint</Application>
  <PresentationFormat>A4 210 x 297 mm</PresentationFormat>
  <Paragraphs>50</Paragraphs>
  <Slides>2</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6</vt:i4>
      </vt:variant>
      <vt:variant>
        <vt:lpstr>スライド タイトル</vt:lpstr>
      </vt:variant>
      <vt:variant>
        <vt:i4>2</vt:i4>
      </vt:variant>
    </vt:vector>
  </HeadingPairs>
  <TitlesOfParts>
    <vt:vector size="13" baseType="lpstr">
      <vt:lpstr>HGPGothicE</vt:lpstr>
      <vt:lpstr>HGP創英角ｺﾞｼｯｸUB</vt:lpstr>
      <vt:lpstr>Meiryo UI</vt:lpstr>
      <vt:lpstr>游ゴシック</vt:lpstr>
      <vt:lpstr>Arial</vt:lpstr>
      <vt:lpstr>Office テーマ</vt:lpstr>
      <vt:lpstr>目次</vt:lpstr>
      <vt:lpstr>中扉</vt:lpstr>
      <vt:lpstr>コンテンツ_Light</vt:lpstr>
      <vt:lpstr>コンテンツ_Dark</vt:lpstr>
      <vt:lpstr>裏表紙</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令和3年度補正予算Trusted Web共同開発支援事業費 「Trusted Webの実現に向けたユースケース実証事業」 </dc:title>
  <dc:creator/>
  <cp:lastModifiedBy/>
  <cp:revision>23</cp:revision>
  <dcterms:modified xsi:type="dcterms:W3CDTF">2023-05-23T06:51:17Z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0x010100A1CE894F88E64B438795ED51E6C87219</vt:lpwstr>
  </property>
  <property fmtid="{D5CDD505-2E9C-101B-9397-08002B2CF9AE}" pid="3" name="MediaServiceImageTags">
    <vt:lpwstr/>
  </property>
</Properties>
</file>