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6" r:id="rId4"/>
    <p:sldMasterId id="2147483697" r:id="rId5"/>
    <p:sldMasterId id="2147483702" r:id="rId6"/>
  </p:sldMasterIdLst>
  <p:notesMasterIdLst>
    <p:notesMasterId r:id="rId9"/>
  </p:notesMasterIdLst>
  <p:handoutMasterIdLst>
    <p:handoutMasterId r:id="rId10"/>
  </p:handoutMasterIdLst>
  <p:sldIdLst>
    <p:sldId id="428" r:id="rId7"/>
    <p:sldId id="430" r:id="rId8"/>
  </p:sldIdLst>
  <p:sldSz cx="9906000" cy="6858000" type="A4"/>
  <p:notesSz cx="6799263" cy="99298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644080"/>
    <a:srgbClr val="0064D2"/>
    <a:srgbClr val="4BA1FF"/>
    <a:srgbClr val="87C0FF"/>
    <a:srgbClr val="C3E0FF"/>
    <a:srgbClr val="FA9628"/>
    <a:srgbClr val="64AFE1"/>
    <a:srgbClr val="A0A0A5"/>
    <a:srgbClr val="916E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C1888C-DF76-493F-95B7-6AD11B67568E}" v="2" dt="2023-05-12T03:48:47.95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792" autoAdjust="0"/>
    <p:restoredTop sz="96488" autoAdjust="0"/>
  </p:normalViewPr>
  <p:slideViewPr>
    <p:cSldViewPr snapToGrid="0">
      <p:cViewPr varScale="1">
        <p:scale>
          <a:sx n="97" d="100"/>
          <a:sy n="97" d="100"/>
        </p:scale>
        <p:origin x="1142" y="77"/>
      </p:cViewPr>
      <p:guideLst>
        <p:guide orient="horz" pos="709"/>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notesViewPr>
    <p:cSldViewPr snapToGrid="0">
      <p:cViewPr varScale="1">
        <p:scale>
          <a:sx n="88" d="100"/>
          <a:sy n="88" d="100"/>
        </p:scale>
        <p:origin x="337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kumimoji="1" lang="ja-JP" altLang="en-US" dirty="0">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B26E6308-38FF-402B-9E36-51BBB25E7D26}" type="datetimeFigureOut">
              <a:rPr kumimoji="1" lang="ja-JP" altLang="en-US" smtClean="0">
                <a:latin typeface="Meiryo UI" panose="020B0604030504040204" pitchFamily="50" charset="-128"/>
                <a:ea typeface="Meiryo UI" panose="020B0604030504040204" pitchFamily="50" charset="-128"/>
              </a:rPr>
              <a:t>2023/5/23</a:t>
            </a:fld>
            <a:endParaRPr kumimoji="1" lang="ja-JP" altLang="en-US"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kumimoji="1" lang="ja-JP" altLang="en-US"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88C1D87E-2EB7-45FA-8FE3-99DFA8919379}" type="slidenum">
              <a:rPr kumimoji="1" lang="ja-JP" altLang="en-US" smtClean="0">
                <a:latin typeface="Meiryo UI" panose="020B0604030504040204" pitchFamily="50" charset="-128"/>
                <a:ea typeface="Meiryo UI" panose="020B0604030504040204" pitchFamily="50" charset="-128"/>
              </a:rPr>
              <a:t>‹#›</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41217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D172BACF-FA00-4269-9C0F-923C840B16F5}" type="datetimeFigureOut">
              <a:rPr lang="ja-JP" altLang="en-US" smtClean="0"/>
              <a:pPr/>
              <a:t>2023/5/23</a:t>
            </a:fld>
            <a:endParaRPr lang="ja-JP" altLang="en-US" dirty="0"/>
          </a:p>
        </p:txBody>
      </p:sp>
      <p:sp>
        <p:nvSpPr>
          <p:cNvPr id="4" name="スライド イメージ プレースホルダー 3"/>
          <p:cNvSpPr>
            <a:spLocks noGrp="1" noRot="1" noChangeAspect="1"/>
          </p:cNvSpPr>
          <p:nvPr>
            <p:ph type="sldImg" idx="2"/>
          </p:nvPr>
        </p:nvSpPr>
        <p:spPr>
          <a:xfrm>
            <a:off x="979488" y="1241425"/>
            <a:ext cx="4840287" cy="3351213"/>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3AC4037A-B536-44D6-B5B0-1AAC451E913D}" type="slidenum">
              <a:rPr lang="ja-JP" altLang="en-US" smtClean="0"/>
              <a:pPr/>
              <a:t>‹#›</a:t>
            </a:fld>
            <a:endParaRPr lang="ja-JP" altLang="en-US" dirty="0"/>
          </a:p>
        </p:txBody>
      </p:sp>
    </p:spTree>
    <p:extLst>
      <p:ext uri="{BB962C8B-B14F-4D97-AF65-F5344CB8AC3E}">
        <p14:creationId xmlns:p14="http://schemas.microsoft.com/office/powerpoint/2010/main" val="2674580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81"/>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3" y="3429008"/>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8"/>
            <a:ext cx="436568" cy="229935"/>
          </a:xfrm>
          <a:prstGeom prst="rect">
            <a:avLst/>
          </a:prstGeom>
          <a:noFill/>
          <a:ln>
            <a:noFill/>
          </a:ln>
        </p:spPr>
        <p:txBody>
          <a:bodyPr wrap="square" lIns="0" rIns="0" rtlCol="0">
            <a:spAutoFit/>
          </a:bodyPr>
          <a:lstStyle/>
          <a:p>
            <a:pPr algn="r"/>
            <a:fld id="{8DD8EB0B-AB08-A54E-B33C-ED72A04D9CE9}" type="slidenum">
              <a:rPr lang="ja-JP" altLang="en-US" sz="894" smtClean="0">
                <a:solidFill>
                  <a:schemeClr val="bg1"/>
                </a:solidFill>
                <a:latin typeface="+mn-lt"/>
              </a:rPr>
              <a:pPr algn="r"/>
              <a:t>‹#›</a:t>
            </a:fld>
            <a:endParaRPr kumimoji="0" lang="en-US" altLang="ja-JP" sz="894" dirty="0">
              <a:solidFill>
                <a:schemeClr val="bg1"/>
              </a:solidFill>
              <a:latin typeface="+mn-lt"/>
              <a:cs typeface="Meiryo UI" pitchFamily="50" charset="-128"/>
            </a:endParaRPr>
          </a:p>
        </p:txBody>
      </p:sp>
    </p:spTree>
    <p:extLst>
      <p:ext uri="{BB962C8B-B14F-4D97-AF65-F5344CB8AC3E}">
        <p14:creationId xmlns:p14="http://schemas.microsoft.com/office/powerpoint/2010/main" val="299606613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52" y="1801781"/>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spTree>
    <p:extLst>
      <p:ext uri="{BB962C8B-B14F-4D97-AF65-F5344CB8AC3E}">
        <p14:creationId xmlns:p14="http://schemas.microsoft.com/office/powerpoint/2010/main" val="281327773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52" y="1801781"/>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spTree>
    <p:extLst>
      <p:ext uri="{BB962C8B-B14F-4D97-AF65-F5344CB8AC3E}">
        <p14:creationId xmlns:p14="http://schemas.microsoft.com/office/powerpoint/2010/main" val="262721705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52" y="1801781"/>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spTree>
    <p:extLst>
      <p:ext uri="{BB962C8B-B14F-4D97-AF65-F5344CB8AC3E}">
        <p14:creationId xmlns:p14="http://schemas.microsoft.com/office/powerpoint/2010/main" val="141578532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81"/>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3" y="3429008"/>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5"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9"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8"/>
            <a:ext cx="436568" cy="229935"/>
          </a:xfrm>
          <a:prstGeom prst="rect">
            <a:avLst/>
          </a:prstGeom>
          <a:noFill/>
          <a:ln>
            <a:noFill/>
          </a:ln>
        </p:spPr>
        <p:txBody>
          <a:bodyPr wrap="square" lIns="0" rIns="0" rtlCol="0">
            <a:spAutoFit/>
          </a:bodyPr>
          <a:lstStyle/>
          <a:p>
            <a:pPr algn="r"/>
            <a:fld id="{8DD8EB0B-AB08-A54E-B33C-ED72A04D9CE9}" type="slidenum">
              <a:rPr lang="ja-JP" altLang="en-US" sz="894" smtClean="0">
                <a:solidFill>
                  <a:schemeClr val="bg1"/>
                </a:solidFill>
                <a:latin typeface="+mn-lt"/>
              </a:rPr>
              <a:pPr algn="r"/>
              <a:t>‹#›</a:t>
            </a:fld>
            <a:endParaRPr kumimoji="0" lang="en-US" altLang="ja-JP" sz="894" dirty="0">
              <a:solidFill>
                <a:schemeClr val="bg1"/>
              </a:solidFill>
              <a:latin typeface="+mn-lt"/>
              <a:cs typeface="Meiryo UI" pitchFamily="50" charset="-128"/>
            </a:endParaRPr>
          </a:p>
        </p:txBody>
      </p:sp>
    </p:spTree>
    <p:extLst>
      <p:ext uri="{BB962C8B-B14F-4D97-AF65-F5344CB8AC3E}">
        <p14:creationId xmlns:p14="http://schemas.microsoft.com/office/powerpoint/2010/main" val="29346865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81"/>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spTree>
    <p:extLst>
      <p:ext uri="{BB962C8B-B14F-4D97-AF65-F5344CB8AC3E}">
        <p14:creationId xmlns:p14="http://schemas.microsoft.com/office/powerpoint/2010/main" val="319463724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81"/>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3" y="3429008"/>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5"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9"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8"/>
            <a:ext cx="436568" cy="229935"/>
          </a:xfrm>
          <a:prstGeom prst="rect">
            <a:avLst/>
          </a:prstGeom>
          <a:noFill/>
          <a:ln>
            <a:noFill/>
          </a:ln>
        </p:spPr>
        <p:txBody>
          <a:bodyPr wrap="square" lIns="0" rIns="0" rtlCol="0">
            <a:spAutoFit/>
          </a:bodyPr>
          <a:lstStyle/>
          <a:p>
            <a:pPr algn="r"/>
            <a:fld id="{8DD8EB0B-AB08-A54E-B33C-ED72A04D9CE9}" type="slidenum">
              <a:rPr lang="ja-JP" altLang="en-US" sz="894" smtClean="0">
                <a:solidFill>
                  <a:schemeClr val="bg1"/>
                </a:solidFill>
                <a:latin typeface="+mn-lt"/>
              </a:rPr>
              <a:pPr algn="r"/>
              <a:t>‹#›</a:t>
            </a:fld>
            <a:endParaRPr kumimoji="0" lang="en-US" altLang="ja-JP" sz="894" dirty="0">
              <a:solidFill>
                <a:schemeClr val="bg1"/>
              </a:solidFill>
              <a:latin typeface="+mn-lt"/>
              <a:cs typeface="Meiryo UI" pitchFamily="50" charset="-128"/>
            </a:endParaRPr>
          </a:p>
        </p:txBody>
      </p:sp>
    </p:spTree>
    <p:extLst>
      <p:ext uri="{BB962C8B-B14F-4D97-AF65-F5344CB8AC3E}">
        <p14:creationId xmlns:p14="http://schemas.microsoft.com/office/powerpoint/2010/main" val="246708881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81"/>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499" y="0"/>
            <a:ext cx="8318501"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3" y="6600831"/>
            <a:ext cx="920819" cy="234561"/>
          </a:xfrm>
          <a:prstGeom prst="rect">
            <a:avLst/>
          </a:prstGeom>
        </p:spPr>
      </p:pic>
    </p:spTree>
    <p:extLst>
      <p:ext uri="{BB962C8B-B14F-4D97-AF65-F5344CB8AC3E}">
        <p14:creationId xmlns:p14="http://schemas.microsoft.com/office/powerpoint/2010/main" val="140802551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81"/>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499" y="0"/>
            <a:ext cx="8318501" cy="6858000"/>
          </a:xfrm>
          <a:prstGeom prst="rect">
            <a:avLst/>
          </a:prstGeom>
        </p:spPr>
      </p:pic>
    </p:spTree>
    <p:extLst>
      <p:ext uri="{BB962C8B-B14F-4D97-AF65-F5344CB8AC3E}">
        <p14:creationId xmlns:p14="http://schemas.microsoft.com/office/powerpoint/2010/main" val="310126470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81"/>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3" y="3429008"/>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499" y="0"/>
            <a:ext cx="8318501" cy="6858000"/>
          </a:xfrm>
          <a:prstGeom prst="rect">
            <a:avLst/>
          </a:prstGeom>
        </p:spPr>
      </p:pic>
    </p:spTree>
    <p:extLst>
      <p:ext uri="{BB962C8B-B14F-4D97-AF65-F5344CB8AC3E}">
        <p14:creationId xmlns:p14="http://schemas.microsoft.com/office/powerpoint/2010/main" val="51030326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1" y="689356"/>
            <a:ext cx="9243022" cy="363157"/>
          </a:xfrm>
          <a:prstGeom prst="rect">
            <a:avLst/>
          </a:prstGeom>
        </p:spPr>
        <p:txBody>
          <a:bodyPr tIns="46800" anchor="ctr" anchorCtr="0">
            <a:noAutofit/>
          </a:bodyPr>
          <a:lstStyle>
            <a:lvl1pPr>
              <a:defRPr lang="en-US" sz="1625" b="1" spc="0" baseline="0" dirty="0">
                <a:solidFill>
                  <a:schemeClr val="tx1"/>
                </a:solidFill>
                <a:latin typeface="+mj-ea"/>
                <a:ea typeface="+mj-ea"/>
                <a:cs typeface="Arial"/>
              </a:defRPr>
            </a:lvl1pPr>
          </a:lstStyle>
          <a:p>
            <a:pPr marL="184003" marR="0" lvl="0" indent="-184003">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2"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64617893"/>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39386023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4"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5"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606049463"/>
      </p:ext>
    </p:extLst>
  </p:cSld>
  <p:clrMapOvr>
    <a:masterClrMapping/>
  </p:clrMapOvr>
  <p:extLst>
    <p:ext uri="{DCECCB84-F9BA-43D5-87BE-67443E8EF086}">
      <p15:sldGuideLst xmlns:p15="http://schemas.microsoft.com/office/powerpoint/2012/main">
        <p15:guide id="1" pos="270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4"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4"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79411173"/>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1" y="689356"/>
            <a:ext cx="9243022" cy="363157"/>
          </a:xfrm>
          <a:prstGeom prst="rect">
            <a:avLst/>
          </a:prstGeom>
        </p:spPr>
        <p:txBody>
          <a:bodyPr tIns="46800" anchor="ctr" anchorCtr="0">
            <a:noAutofit/>
          </a:bodyPr>
          <a:lstStyle>
            <a:lvl1pPr>
              <a:defRPr lang="en-US" sz="1625" b="1" spc="0" baseline="0" dirty="0">
                <a:solidFill>
                  <a:schemeClr val="tx1"/>
                </a:solidFill>
                <a:latin typeface="+mj-ea"/>
                <a:ea typeface="+mj-ea"/>
                <a:cs typeface="Arial"/>
              </a:defRPr>
            </a:lvl1pPr>
          </a:lstStyle>
          <a:p>
            <a:pPr marL="184003" marR="0" lvl="0" indent="-184003">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2"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78973881"/>
      </p:ext>
    </p:extLst>
  </p:cSld>
  <p:clrMapOvr>
    <a:masterClrMapping/>
  </p:clrMapOvr>
  <p:hf sldNum="0" hdr="0" dt="0"/>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537362922"/>
      </p:ext>
    </p:extLst>
  </p:cSld>
  <p:clrMapOvr>
    <a:masterClrMapping/>
  </p:clrMapOvr>
  <p:hf sldNum="0" hd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4"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5"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040655314"/>
      </p:ext>
    </p:extLst>
  </p:cSld>
  <p:clrMapOvr>
    <a:masterClrMapping/>
  </p:clrMapOvr>
  <p:hf sldNum="0" hdr="0" dt="0"/>
  <p:extLst>
    <p:ext uri="{DCECCB84-F9BA-43D5-87BE-67443E8EF086}">
      <p15:sldGuideLst xmlns:p15="http://schemas.microsoft.com/office/powerpoint/2012/main">
        <p15:guide id="1" pos="270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4"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4"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31422217"/>
      </p:ext>
    </p:extLst>
  </p:cSld>
  <p:clrMapOvr>
    <a:masterClrMapping/>
  </p:clrMapOvr>
  <p:hf sldNum="0" hdr="0" dt="0"/>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2.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52" y="1801781"/>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92" y="3429008"/>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8"/>
            <a:ext cx="436568" cy="229935"/>
          </a:xfrm>
          <a:prstGeom prst="rect">
            <a:avLst/>
          </a:prstGeom>
          <a:noFill/>
          <a:ln>
            <a:noFill/>
          </a:ln>
        </p:spPr>
        <p:txBody>
          <a:bodyPr wrap="square" lIns="0" rIns="0" rtlCol="0">
            <a:spAutoFit/>
          </a:bodyPr>
          <a:lstStyle/>
          <a:p>
            <a:pPr algn="r"/>
            <a:fld id="{8DD8EB0B-AB08-A54E-B33C-ED72A04D9CE9}" type="slidenum">
              <a:rPr lang="ja-JP" altLang="en-US" sz="894" smtClean="0">
                <a:solidFill>
                  <a:schemeClr val="tx1"/>
                </a:solidFill>
                <a:latin typeface="+mn-lt"/>
              </a:rPr>
              <a:pPr algn="r"/>
              <a:t>‹#›</a:t>
            </a:fld>
            <a:endParaRPr kumimoji="0" lang="en-US" altLang="ja-JP" sz="894" dirty="0">
              <a:solidFill>
                <a:schemeClr val="tx1"/>
              </a:solidFill>
              <a:latin typeface="+mn-lt"/>
              <a:cs typeface="Meiryo UI" pitchFamily="50" charset="-128"/>
            </a:endParaRPr>
          </a:p>
        </p:txBody>
      </p:sp>
      <p:sp>
        <p:nvSpPr>
          <p:cNvPr id="6" name="フッター プレースホルダー 3">
            <a:extLst>
              <a:ext uri="{FF2B5EF4-FFF2-40B4-BE49-F238E27FC236}">
                <a16:creationId xmlns:a16="http://schemas.microsoft.com/office/drawing/2014/main" id="{55B95221-6C2F-4924-A032-02C737A2EFBC}"/>
              </a:ext>
            </a:extLst>
          </p:cNvPr>
          <p:cNvSpPr txBox="1">
            <a:spLocks/>
          </p:cNvSpPr>
          <p:nvPr userDrawn="1"/>
        </p:nvSpPr>
        <p:spPr bwMode="auto">
          <a:xfrm>
            <a:off x="6103177" y="6686028"/>
            <a:ext cx="3262111" cy="10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defPPr>
              <a:defRPr lang="ja-JP"/>
            </a:defPPr>
            <a:lvl1pPr algn="r" defTabSz="914228">
              <a:defRPr kumimoji="0" sz="800">
                <a:solidFill>
                  <a:srgbClr val="000000"/>
                </a:solidFill>
                <a:effectLst/>
                <a:cs typeface="Segoe UI" pitchFamily="34" charset="0"/>
              </a:defRPr>
            </a:lvl1pPr>
            <a:lvl2pPr marL="457114" defTabSz="914228"/>
            <a:lvl3pPr marL="914228" defTabSz="914228"/>
            <a:lvl4pPr marL="1371342" defTabSz="914228"/>
            <a:lvl5pPr marL="1828456" defTabSz="914228"/>
            <a:lvl6pPr marL="2285570" defTabSz="914228"/>
            <a:lvl7pPr marL="2742684" defTabSz="914228"/>
            <a:lvl8pPr marL="3199798" defTabSz="914228"/>
            <a:lvl9pPr marL="3656913" defTabSz="914228"/>
          </a:lstStyle>
          <a:p>
            <a:pPr marL="0" marR="0" lvl="0" indent="0" algn="r" defTabSz="742792" rtl="0" eaLnBrk="1" fontAlgn="auto" latinLnBrk="0" hangingPunct="1">
              <a:lnSpc>
                <a:spcPct val="100000"/>
              </a:lnSpc>
              <a:spcBef>
                <a:spcPts val="0"/>
              </a:spcBef>
              <a:spcAft>
                <a:spcPts val="0"/>
              </a:spcAft>
              <a:buClrTx/>
              <a:buSzTx/>
              <a:buFontTx/>
              <a:buNone/>
              <a:tabLst/>
              <a:defRPr/>
            </a:pPr>
            <a:r>
              <a:rPr lang="en-US" altLang="ja-JP" sz="650" dirty="0"/>
              <a:t>Copyright©2023 Toshiba Tec Corporation, CollaboGate Japan Inc., All Rights Reserved.</a:t>
            </a:r>
            <a:endParaRPr lang="ja-JP" altLang="ja-JP" sz="650" dirty="0"/>
          </a:p>
        </p:txBody>
      </p:sp>
    </p:spTree>
    <p:extLst>
      <p:ext uri="{BB962C8B-B14F-4D97-AF65-F5344CB8AC3E}">
        <p14:creationId xmlns:p14="http://schemas.microsoft.com/office/powerpoint/2010/main" val="306990278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hf hdr="0" ftr="0" dt="0"/>
  <p:txStyles>
    <p:titleStyle>
      <a:lvl1pPr algn="l" defTabSz="495254" rtl="0" eaLnBrk="1" fontAlgn="base" hangingPunct="1">
        <a:spcBef>
          <a:spcPct val="0"/>
        </a:spcBef>
        <a:spcAft>
          <a:spcPct val="0"/>
        </a:spcAft>
        <a:defRPr kumimoji="1" sz="6500" b="0" i="0" kern="1200" spc="163" baseline="0">
          <a:solidFill>
            <a:schemeClr val="tx1"/>
          </a:solidFill>
          <a:latin typeface="+mj-ea"/>
          <a:ea typeface="+mj-ea"/>
          <a:cs typeface="HGPGothicE" charset="-128"/>
        </a:defRPr>
      </a:lvl1pPr>
      <a:lvl2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2pPr>
      <a:lvl3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3pPr>
      <a:lvl4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4pPr>
      <a:lvl5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5pPr>
      <a:lvl6pPr marL="495254"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6pPr>
      <a:lvl7pPr marL="990509"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7pPr>
      <a:lvl8pPr marL="1485762"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8pPr>
      <a:lvl9pPr marL="1981016"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9pPr>
    </p:titleStyle>
    <p:bodyStyle>
      <a:lvl1pPr marL="0" indent="0" algn="l" defTabSz="233996" rtl="0" eaLnBrk="1" fontAlgn="base" hangingPunct="1">
        <a:spcBef>
          <a:spcPts val="448"/>
        </a:spcBef>
        <a:spcAft>
          <a:spcPct val="0"/>
        </a:spcAft>
        <a:buFont typeface="Arial" panose="020B0604020202020204" pitchFamily="34" charset="0"/>
        <a:buNone/>
        <a:tabLst/>
        <a:defRPr kumimoji="1" sz="1950" b="1" i="0" kern="1200" spc="0">
          <a:solidFill>
            <a:schemeClr val="tx1"/>
          </a:solidFill>
          <a:latin typeface="+mn-ea"/>
          <a:ea typeface="+mn-ea"/>
          <a:cs typeface="Arial"/>
        </a:defRPr>
      </a:lvl1pPr>
      <a:lvl2pPr marL="292495" indent="-146248" algn="l" defTabSz="233996" rtl="0" eaLnBrk="1" fontAlgn="base" hangingPunct="1">
        <a:spcBef>
          <a:spcPts val="448"/>
        </a:spcBef>
        <a:spcAft>
          <a:spcPct val="0"/>
        </a:spcAft>
        <a:buFont typeface="Arial" panose="020B0604020202020204" pitchFamily="34" charset="0"/>
        <a:buChar char="•"/>
        <a:tabLst/>
        <a:defRPr kumimoji="1" sz="1950" b="1" i="0" kern="1200" spc="0">
          <a:solidFill>
            <a:schemeClr val="tx1"/>
          </a:solidFill>
          <a:latin typeface="+mn-ea"/>
          <a:ea typeface="+mn-ea"/>
          <a:cs typeface="Arial"/>
        </a:defRPr>
      </a:lvl2pPr>
      <a:lvl3pPr marL="438742" indent="-146248" algn="l" defTabSz="233996" rtl="0" eaLnBrk="1" fontAlgn="base" hangingPunct="1">
        <a:spcBef>
          <a:spcPts val="448"/>
        </a:spcBef>
        <a:spcAft>
          <a:spcPct val="0"/>
        </a:spcAft>
        <a:buFont typeface="Arial" panose="020B0604020202020204" pitchFamily="34" charset="0"/>
        <a:buChar char="•"/>
        <a:tabLst/>
        <a:defRPr kumimoji="1" sz="1950" b="1" i="0" kern="1200" spc="0">
          <a:solidFill>
            <a:schemeClr val="tx1"/>
          </a:solidFill>
          <a:latin typeface="+mn-ea"/>
          <a:ea typeface="+mn-ea"/>
          <a:cs typeface="Arial"/>
        </a:defRPr>
      </a:lvl3pPr>
      <a:lvl4pPr marL="584989" indent="-146248" algn="l" defTabSz="233996" rtl="0" eaLnBrk="1" fontAlgn="base" hangingPunct="1">
        <a:spcBef>
          <a:spcPts val="448"/>
        </a:spcBef>
        <a:spcAft>
          <a:spcPct val="0"/>
        </a:spcAft>
        <a:buFont typeface="Arial" panose="020B0604020202020204" pitchFamily="34" charset="0"/>
        <a:buChar char="•"/>
        <a:tabLst/>
        <a:defRPr kumimoji="1" sz="1950" b="1" i="0" kern="1200" spc="0">
          <a:solidFill>
            <a:schemeClr val="tx1"/>
          </a:solidFill>
          <a:latin typeface="+mn-ea"/>
          <a:ea typeface="+mn-ea"/>
          <a:cs typeface="Arial"/>
        </a:defRPr>
      </a:lvl4pPr>
      <a:lvl5pPr marL="731237" indent="-146248" algn="l" defTabSz="233996" rtl="0" eaLnBrk="1" fontAlgn="base" hangingPunct="1">
        <a:spcBef>
          <a:spcPts val="448"/>
        </a:spcBef>
        <a:spcAft>
          <a:spcPct val="0"/>
        </a:spcAft>
        <a:buFont typeface="Arial" panose="020B0604020202020204" pitchFamily="34" charset="0"/>
        <a:buChar char="•"/>
        <a:tabLst/>
        <a:defRPr kumimoji="1" sz="1950" b="1" i="0" kern="1200" spc="0">
          <a:solidFill>
            <a:schemeClr val="tx1"/>
          </a:solidFill>
          <a:latin typeface="+mn-ea"/>
          <a:ea typeface="+mn-ea"/>
          <a:cs typeface="Arial"/>
        </a:defRPr>
      </a:lvl5pPr>
      <a:lvl6pPr marL="2723896"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6pPr>
      <a:lvl7pPr marL="3219151"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7pPr>
      <a:lvl8pPr marL="3714404"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8pPr>
      <a:lvl9pPr marL="4209658"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9pPr>
    </p:bodyStyle>
    <p:otherStyle>
      <a:defPPr>
        <a:defRPr lang="en-US"/>
      </a:defPPr>
      <a:lvl1pPr marL="0" algn="l" defTabSz="495254" rtl="0" eaLnBrk="1" latinLnBrk="0" hangingPunct="1">
        <a:defRPr kumimoji="1" sz="1950" kern="1200">
          <a:solidFill>
            <a:schemeClr val="tx1"/>
          </a:solidFill>
          <a:latin typeface="+mn-lt"/>
          <a:ea typeface="+mn-ea"/>
          <a:cs typeface="+mn-cs"/>
        </a:defRPr>
      </a:lvl1pPr>
      <a:lvl2pPr marL="495254" algn="l" defTabSz="495254" rtl="0" eaLnBrk="1" latinLnBrk="0" hangingPunct="1">
        <a:defRPr kumimoji="1" sz="1950" kern="1200">
          <a:solidFill>
            <a:schemeClr val="tx1"/>
          </a:solidFill>
          <a:latin typeface="+mn-lt"/>
          <a:ea typeface="+mn-ea"/>
          <a:cs typeface="+mn-cs"/>
        </a:defRPr>
      </a:lvl2pPr>
      <a:lvl3pPr marL="990509" algn="l" defTabSz="495254" rtl="0" eaLnBrk="1" latinLnBrk="0" hangingPunct="1">
        <a:defRPr kumimoji="1" sz="1950" kern="1200">
          <a:solidFill>
            <a:schemeClr val="tx1"/>
          </a:solidFill>
          <a:latin typeface="+mn-lt"/>
          <a:ea typeface="+mn-ea"/>
          <a:cs typeface="+mn-cs"/>
        </a:defRPr>
      </a:lvl3pPr>
      <a:lvl4pPr marL="1485762" algn="l" defTabSz="495254" rtl="0" eaLnBrk="1" latinLnBrk="0" hangingPunct="1">
        <a:defRPr kumimoji="1" sz="1950" kern="1200">
          <a:solidFill>
            <a:schemeClr val="tx1"/>
          </a:solidFill>
          <a:latin typeface="+mn-lt"/>
          <a:ea typeface="+mn-ea"/>
          <a:cs typeface="+mn-cs"/>
        </a:defRPr>
      </a:lvl4pPr>
      <a:lvl5pPr marL="1981016" algn="l" defTabSz="495254" rtl="0" eaLnBrk="1" latinLnBrk="0" hangingPunct="1">
        <a:defRPr kumimoji="1" sz="1950" kern="1200">
          <a:solidFill>
            <a:schemeClr val="tx1"/>
          </a:solidFill>
          <a:latin typeface="+mn-lt"/>
          <a:ea typeface="+mn-ea"/>
          <a:cs typeface="+mn-cs"/>
        </a:defRPr>
      </a:lvl5pPr>
      <a:lvl6pPr marL="2476269" algn="l" defTabSz="495254" rtl="0" eaLnBrk="1" latinLnBrk="0" hangingPunct="1">
        <a:defRPr kumimoji="1" sz="1950" kern="1200">
          <a:solidFill>
            <a:schemeClr val="tx1"/>
          </a:solidFill>
          <a:latin typeface="+mn-lt"/>
          <a:ea typeface="+mn-ea"/>
          <a:cs typeface="+mn-cs"/>
        </a:defRPr>
      </a:lvl6pPr>
      <a:lvl7pPr marL="2971523" algn="l" defTabSz="495254" rtl="0" eaLnBrk="1" latinLnBrk="0" hangingPunct="1">
        <a:defRPr kumimoji="1" sz="1950" kern="1200">
          <a:solidFill>
            <a:schemeClr val="tx1"/>
          </a:solidFill>
          <a:latin typeface="+mn-lt"/>
          <a:ea typeface="+mn-ea"/>
          <a:cs typeface="+mn-cs"/>
        </a:defRPr>
      </a:lvl7pPr>
      <a:lvl8pPr marL="3466776" algn="l" defTabSz="495254" rtl="0" eaLnBrk="1" latinLnBrk="0" hangingPunct="1">
        <a:defRPr kumimoji="1" sz="1950" kern="1200">
          <a:solidFill>
            <a:schemeClr val="tx1"/>
          </a:solidFill>
          <a:latin typeface="+mn-lt"/>
          <a:ea typeface="+mn-ea"/>
          <a:cs typeface="+mn-cs"/>
        </a:defRPr>
      </a:lvl8pPr>
      <a:lvl9pPr marL="3962030" algn="l" defTabSz="49525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0" userDrawn="1">
          <p15:clr>
            <a:srgbClr val="F26B43"/>
          </p15:clr>
        </p15:guide>
        <p15:guide id="4" orient="horz" pos="2160" userDrawn="1">
          <p15:clr>
            <a:srgbClr val="F26B43"/>
          </p15:clr>
        </p15:guide>
        <p15:guide id="7" pos="4900"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2460" userDrawn="1">
          <p15:clr>
            <a:srgbClr val="F26B43"/>
          </p15:clr>
        </p15:guide>
        <p15:guide id="13" pos="43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9243022"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4"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8"/>
            <a:ext cx="436568" cy="229935"/>
          </a:xfrm>
          <a:prstGeom prst="rect">
            <a:avLst/>
          </a:prstGeom>
          <a:noFill/>
          <a:ln>
            <a:noFill/>
          </a:ln>
        </p:spPr>
        <p:txBody>
          <a:bodyPr wrap="square" lIns="0" rIns="0" rtlCol="0">
            <a:spAutoFit/>
          </a:bodyPr>
          <a:lstStyle/>
          <a:p>
            <a:pPr algn="r"/>
            <a:fld id="{8DD8EB0B-AB08-A54E-B33C-ED72A04D9CE9}" type="slidenum">
              <a:rPr lang="ja-JP" altLang="en-US" sz="894" smtClean="0">
                <a:solidFill>
                  <a:schemeClr val="tx1"/>
                </a:solidFill>
                <a:latin typeface="+mn-lt"/>
              </a:rPr>
              <a:pPr algn="r"/>
              <a:t>‹#›</a:t>
            </a:fld>
            <a:endParaRPr kumimoji="0" lang="en-US" altLang="ja-JP" sz="894" dirty="0">
              <a:solidFill>
                <a:schemeClr val="tx1"/>
              </a:solidFill>
              <a:latin typeface="+mn-lt"/>
              <a:cs typeface="Meiryo UI" pitchFamily="50" charset="-128"/>
            </a:endParaRPr>
          </a:p>
        </p:txBody>
      </p:sp>
      <p:sp>
        <p:nvSpPr>
          <p:cNvPr id="5" name="フッター プレースホルダー 3">
            <a:extLst>
              <a:ext uri="{FF2B5EF4-FFF2-40B4-BE49-F238E27FC236}">
                <a16:creationId xmlns:a16="http://schemas.microsoft.com/office/drawing/2014/main" id="{94A4E000-1FDF-4819-8848-CEC58D3B2766}"/>
              </a:ext>
            </a:extLst>
          </p:cNvPr>
          <p:cNvSpPr txBox="1">
            <a:spLocks/>
          </p:cNvSpPr>
          <p:nvPr userDrawn="1"/>
        </p:nvSpPr>
        <p:spPr bwMode="auto">
          <a:xfrm>
            <a:off x="6103177" y="6686028"/>
            <a:ext cx="3262111" cy="10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defPPr>
              <a:defRPr lang="ja-JP"/>
            </a:defPPr>
            <a:lvl1pPr algn="r" defTabSz="914228">
              <a:defRPr kumimoji="0" sz="800">
                <a:solidFill>
                  <a:srgbClr val="000000"/>
                </a:solidFill>
                <a:effectLst/>
                <a:cs typeface="Segoe UI" pitchFamily="34" charset="0"/>
              </a:defRPr>
            </a:lvl1pPr>
            <a:lvl2pPr marL="457114" defTabSz="914228"/>
            <a:lvl3pPr marL="914228" defTabSz="914228"/>
            <a:lvl4pPr marL="1371342" defTabSz="914228"/>
            <a:lvl5pPr marL="1828456" defTabSz="914228"/>
            <a:lvl6pPr marL="2285570" defTabSz="914228"/>
            <a:lvl7pPr marL="2742684" defTabSz="914228"/>
            <a:lvl8pPr marL="3199798" defTabSz="914228"/>
            <a:lvl9pPr marL="3656913" defTabSz="914228"/>
          </a:lstStyle>
          <a:p>
            <a:pPr marL="0" marR="0" lvl="0" indent="0" algn="r" defTabSz="742792" rtl="0" eaLnBrk="1" fontAlgn="auto" latinLnBrk="0" hangingPunct="1">
              <a:lnSpc>
                <a:spcPct val="100000"/>
              </a:lnSpc>
              <a:spcBef>
                <a:spcPts val="0"/>
              </a:spcBef>
              <a:spcAft>
                <a:spcPts val="0"/>
              </a:spcAft>
              <a:buClrTx/>
              <a:buSzTx/>
              <a:buFontTx/>
              <a:buNone/>
              <a:tabLst/>
              <a:defRPr/>
            </a:pPr>
            <a:r>
              <a:rPr lang="en-US" altLang="ja-JP" sz="650" dirty="0"/>
              <a:t>Copyright©2023 Toshiba Tec Corporation, CollaboGate Japan Inc., All Rights Reserved.</a:t>
            </a:r>
            <a:endParaRPr lang="ja-JP" altLang="ja-JP" sz="650" dirty="0"/>
          </a:p>
        </p:txBody>
      </p:sp>
    </p:spTree>
    <p:extLst>
      <p:ext uri="{BB962C8B-B14F-4D97-AF65-F5344CB8AC3E}">
        <p14:creationId xmlns:p14="http://schemas.microsoft.com/office/powerpoint/2010/main" val="137596101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hf hdr="0" ftr="0" dt="0"/>
  <p:txStyles>
    <p:titleStyle>
      <a:lvl1pPr algn="l" defTabSz="495254" rtl="0" eaLnBrk="1" fontAlgn="base" hangingPunct="1">
        <a:spcBef>
          <a:spcPct val="0"/>
        </a:spcBef>
        <a:spcAft>
          <a:spcPct val="0"/>
        </a:spcAft>
        <a:defRPr kumimoji="1" sz="1950" b="1" i="0" kern="1200" spc="0" baseline="0">
          <a:solidFill>
            <a:schemeClr val="tx1"/>
          </a:solidFill>
          <a:latin typeface="+mj-ea"/>
          <a:ea typeface="+mj-ea"/>
          <a:cs typeface="HGPGothicE" charset="-128"/>
        </a:defRPr>
      </a:lvl1pPr>
      <a:lvl2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2pPr>
      <a:lvl3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3pPr>
      <a:lvl4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4pPr>
      <a:lvl5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5pPr>
      <a:lvl6pPr marL="495254"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6pPr>
      <a:lvl7pPr marL="990509"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7pPr>
      <a:lvl8pPr marL="1485762"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8pPr>
      <a:lvl9pPr marL="1981016"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9pPr>
    </p:titleStyle>
    <p:bodyStyle>
      <a:lvl1pPr marL="0" indent="0" algn="l" defTabSz="233996" rtl="0" eaLnBrk="1" fontAlgn="base" hangingPunct="1">
        <a:spcBef>
          <a:spcPct val="20000"/>
        </a:spcBef>
        <a:spcAft>
          <a:spcPct val="0"/>
        </a:spcAft>
        <a:buFont typeface="Arial" panose="020B0604020202020204" pitchFamily="34" charset="0"/>
        <a:buNone/>
        <a:tabLst/>
        <a:defRPr kumimoji="1" sz="1463" kern="1200">
          <a:solidFill>
            <a:schemeClr val="tx1"/>
          </a:solidFill>
          <a:latin typeface="+mn-ea"/>
          <a:ea typeface="+mn-ea"/>
          <a:cs typeface="Arial"/>
        </a:defRPr>
      </a:lvl1pPr>
      <a:lvl2pPr marL="292495"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2pPr>
      <a:lvl3pPr marL="438742"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3pPr>
      <a:lvl4pPr marL="584989"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4pPr>
      <a:lvl5pPr marL="731237"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5pPr>
      <a:lvl6pPr marL="2723896"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6pPr>
      <a:lvl7pPr marL="3219151"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7pPr>
      <a:lvl8pPr marL="3714404"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8pPr>
      <a:lvl9pPr marL="4209658"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9pPr>
    </p:bodyStyle>
    <p:otherStyle>
      <a:defPPr>
        <a:defRPr lang="en-US"/>
      </a:defPPr>
      <a:lvl1pPr marL="0" algn="l" defTabSz="495254" rtl="0" eaLnBrk="1" latinLnBrk="0" hangingPunct="1">
        <a:defRPr kumimoji="1" sz="1950" kern="1200">
          <a:solidFill>
            <a:schemeClr val="tx1"/>
          </a:solidFill>
          <a:latin typeface="+mn-lt"/>
          <a:ea typeface="+mn-ea"/>
          <a:cs typeface="+mn-cs"/>
        </a:defRPr>
      </a:lvl1pPr>
      <a:lvl2pPr marL="495254" algn="l" defTabSz="495254" rtl="0" eaLnBrk="1" latinLnBrk="0" hangingPunct="1">
        <a:defRPr kumimoji="1" sz="1950" kern="1200">
          <a:solidFill>
            <a:schemeClr val="tx1"/>
          </a:solidFill>
          <a:latin typeface="+mn-lt"/>
          <a:ea typeface="+mn-ea"/>
          <a:cs typeface="+mn-cs"/>
        </a:defRPr>
      </a:lvl2pPr>
      <a:lvl3pPr marL="990509" algn="l" defTabSz="495254" rtl="0" eaLnBrk="1" latinLnBrk="0" hangingPunct="1">
        <a:defRPr kumimoji="1" sz="1950" kern="1200">
          <a:solidFill>
            <a:schemeClr val="tx1"/>
          </a:solidFill>
          <a:latin typeface="+mn-lt"/>
          <a:ea typeface="+mn-ea"/>
          <a:cs typeface="+mn-cs"/>
        </a:defRPr>
      </a:lvl3pPr>
      <a:lvl4pPr marL="1485762" algn="l" defTabSz="495254" rtl="0" eaLnBrk="1" latinLnBrk="0" hangingPunct="1">
        <a:defRPr kumimoji="1" sz="1950" kern="1200">
          <a:solidFill>
            <a:schemeClr val="tx1"/>
          </a:solidFill>
          <a:latin typeface="+mn-lt"/>
          <a:ea typeface="+mn-ea"/>
          <a:cs typeface="+mn-cs"/>
        </a:defRPr>
      </a:lvl4pPr>
      <a:lvl5pPr marL="1981016" algn="l" defTabSz="495254" rtl="0" eaLnBrk="1" latinLnBrk="0" hangingPunct="1">
        <a:defRPr kumimoji="1" sz="1950" kern="1200">
          <a:solidFill>
            <a:schemeClr val="tx1"/>
          </a:solidFill>
          <a:latin typeface="+mn-lt"/>
          <a:ea typeface="+mn-ea"/>
          <a:cs typeface="+mn-cs"/>
        </a:defRPr>
      </a:lvl5pPr>
      <a:lvl6pPr marL="2476269" algn="l" defTabSz="495254" rtl="0" eaLnBrk="1" latinLnBrk="0" hangingPunct="1">
        <a:defRPr kumimoji="1" sz="1950" kern="1200">
          <a:solidFill>
            <a:schemeClr val="tx1"/>
          </a:solidFill>
          <a:latin typeface="+mn-lt"/>
          <a:ea typeface="+mn-ea"/>
          <a:cs typeface="+mn-cs"/>
        </a:defRPr>
      </a:lvl6pPr>
      <a:lvl7pPr marL="2971523" algn="l" defTabSz="495254" rtl="0" eaLnBrk="1" latinLnBrk="0" hangingPunct="1">
        <a:defRPr kumimoji="1" sz="1950" kern="1200">
          <a:solidFill>
            <a:schemeClr val="tx1"/>
          </a:solidFill>
          <a:latin typeface="+mn-lt"/>
          <a:ea typeface="+mn-ea"/>
          <a:cs typeface="+mn-cs"/>
        </a:defRPr>
      </a:lvl7pPr>
      <a:lvl8pPr marL="3466776" algn="l" defTabSz="495254" rtl="0" eaLnBrk="1" latinLnBrk="0" hangingPunct="1">
        <a:defRPr kumimoji="1" sz="1950" kern="1200">
          <a:solidFill>
            <a:schemeClr val="tx1"/>
          </a:solidFill>
          <a:latin typeface="+mn-lt"/>
          <a:ea typeface="+mn-ea"/>
          <a:cs typeface="+mn-cs"/>
        </a:defRPr>
      </a:lvl8pPr>
      <a:lvl9pPr marL="3962030" algn="l" defTabSz="49525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0" userDrawn="1">
          <p15:clr>
            <a:srgbClr val="F26B43"/>
          </p15:clr>
        </p15:guide>
        <p15:guide id="4" orient="horz" pos="2160" userDrawn="1">
          <p15:clr>
            <a:srgbClr val="F26B43"/>
          </p15:clr>
        </p15:guide>
        <p15:guide id="6" orient="horz" pos="436" userDrawn="1">
          <p15:clr>
            <a:srgbClr val="F26B43"/>
          </p15:clr>
        </p15:guide>
        <p15:guide id="7" pos="2536" userDrawn="1">
          <p15:clr>
            <a:srgbClr val="F26B43"/>
          </p15:clr>
        </p15:guide>
        <p15:guide id="8" pos="4900"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9243022"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4"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8"/>
            <a:ext cx="436568" cy="229935"/>
          </a:xfrm>
          <a:prstGeom prst="rect">
            <a:avLst/>
          </a:prstGeom>
          <a:noFill/>
          <a:ln>
            <a:noFill/>
          </a:ln>
        </p:spPr>
        <p:txBody>
          <a:bodyPr wrap="square" lIns="0" rIns="0" rtlCol="0">
            <a:spAutoFit/>
          </a:bodyPr>
          <a:lstStyle/>
          <a:p>
            <a:pPr algn="r"/>
            <a:fld id="{8DD8EB0B-AB08-A54E-B33C-ED72A04D9CE9}" type="slidenum">
              <a:rPr lang="ja-JP" altLang="en-US" sz="894" smtClean="0">
                <a:solidFill>
                  <a:schemeClr val="tx1"/>
                </a:solidFill>
                <a:latin typeface="+mn-lt"/>
              </a:rPr>
              <a:pPr algn="r"/>
              <a:t>‹#›</a:t>
            </a:fld>
            <a:endParaRPr kumimoji="0" lang="en-US" altLang="ja-JP" sz="894" dirty="0">
              <a:solidFill>
                <a:schemeClr val="tx1"/>
              </a:solidFill>
              <a:latin typeface="+mn-lt"/>
              <a:cs typeface="Meiryo UI" pitchFamily="50" charset="-128"/>
            </a:endParaRPr>
          </a:p>
        </p:txBody>
      </p:sp>
      <p:sp>
        <p:nvSpPr>
          <p:cNvPr id="6" name="フッター プレースホルダー 3">
            <a:extLst>
              <a:ext uri="{FF2B5EF4-FFF2-40B4-BE49-F238E27FC236}">
                <a16:creationId xmlns:a16="http://schemas.microsoft.com/office/drawing/2014/main" id="{72E2B5E0-BF84-4F61-B875-B682FE3AB057}"/>
              </a:ext>
            </a:extLst>
          </p:cNvPr>
          <p:cNvSpPr txBox="1">
            <a:spLocks/>
          </p:cNvSpPr>
          <p:nvPr userDrawn="1"/>
        </p:nvSpPr>
        <p:spPr bwMode="auto">
          <a:xfrm>
            <a:off x="6103177" y="6686028"/>
            <a:ext cx="3262111" cy="10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defPPr>
              <a:defRPr lang="ja-JP"/>
            </a:defPPr>
            <a:lvl1pPr algn="r" defTabSz="914228">
              <a:defRPr kumimoji="0" sz="800">
                <a:solidFill>
                  <a:srgbClr val="000000"/>
                </a:solidFill>
                <a:effectLst/>
                <a:cs typeface="Segoe UI" pitchFamily="34" charset="0"/>
              </a:defRPr>
            </a:lvl1pPr>
            <a:lvl2pPr marL="457114" defTabSz="914228"/>
            <a:lvl3pPr marL="914228" defTabSz="914228"/>
            <a:lvl4pPr marL="1371342" defTabSz="914228"/>
            <a:lvl5pPr marL="1828456" defTabSz="914228"/>
            <a:lvl6pPr marL="2285570" defTabSz="914228"/>
            <a:lvl7pPr marL="2742684" defTabSz="914228"/>
            <a:lvl8pPr marL="3199798" defTabSz="914228"/>
            <a:lvl9pPr marL="3656913" defTabSz="914228"/>
          </a:lstStyle>
          <a:p>
            <a:pPr marL="0" marR="0" lvl="0" indent="0" algn="r" defTabSz="742792" rtl="0" eaLnBrk="1" fontAlgn="auto" latinLnBrk="0" hangingPunct="1">
              <a:lnSpc>
                <a:spcPct val="100000"/>
              </a:lnSpc>
              <a:spcBef>
                <a:spcPts val="0"/>
              </a:spcBef>
              <a:spcAft>
                <a:spcPts val="0"/>
              </a:spcAft>
              <a:buClrTx/>
              <a:buSzTx/>
              <a:buFontTx/>
              <a:buNone/>
              <a:tabLst/>
              <a:defRPr/>
            </a:pPr>
            <a:r>
              <a:rPr lang="en-US" altLang="ja-JP" sz="650" dirty="0"/>
              <a:t>Copyright©2023 Toshiba Tec Corporation, CollaboGate Japan Inc., All Rights Reserved.</a:t>
            </a:r>
            <a:endParaRPr lang="ja-JP" altLang="ja-JP" sz="650" dirty="0"/>
          </a:p>
        </p:txBody>
      </p:sp>
    </p:spTree>
    <p:extLst>
      <p:ext uri="{BB962C8B-B14F-4D97-AF65-F5344CB8AC3E}">
        <p14:creationId xmlns:p14="http://schemas.microsoft.com/office/powerpoint/2010/main" val="4152907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Lst>
  <p:hf sldNum="0" hdr="0" dt="0"/>
  <p:txStyles>
    <p:titleStyle>
      <a:lvl1pPr algn="l" defTabSz="495254" rtl="0" eaLnBrk="1" fontAlgn="base" hangingPunct="1">
        <a:spcBef>
          <a:spcPct val="0"/>
        </a:spcBef>
        <a:spcAft>
          <a:spcPct val="0"/>
        </a:spcAft>
        <a:defRPr kumimoji="1" sz="1950" b="1" i="0" kern="1200" spc="0" baseline="0">
          <a:solidFill>
            <a:schemeClr val="tx1"/>
          </a:solidFill>
          <a:latin typeface="+mj-ea"/>
          <a:ea typeface="+mj-ea"/>
          <a:cs typeface="HGPGothicE" charset="-128"/>
        </a:defRPr>
      </a:lvl1pPr>
      <a:lvl2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2pPr>
      <a:lvl3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3pPr>
      <a:lvl4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4pPr>
      <a:lvl5pPr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5pPr>
      <a:lvl6pPr marL="495254"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6pPr>
      <a:lvl7pPr marL="990509"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7pPr>
      <a:lvl8pPr marL="1485762"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8pPr>
      <a:lvl9pPr marL="1981016" algn="l" defTabSz="495254" rtl="0" eaLnBrk="1" fontAlgn="base" hangingPunct="1">
        <a:spcBef>
          <a:spcPct val="0"/>
        </a:spcBef>
        <a:spcAft>
          <a:spcPct val="0"/>
        </a:spcAft>
        <a:defRPr kumimoji="1" sz="2167">
          <a:solidFill>
            <a:schemeClr val="tx1"/>
          </a:solidFill>
          <a:latin typeface="Arial" pitchFamily="34" charset="0"/>
          <a:ea typeface="HGP創英角ｺﾞｼｯｸUB"/>
          <a:cs typeface="Arial" pitchFamily="34" charset="0"/>
        </a:defRPr>
      </a:lvl9pPr>
    </p:titleStyle>
    <p:bodyStyle>
      <a:lvl1pPr marL="0" indent="0" algn="l" defTabSz="233996" rtl="0" eaLnBrk="1" fontAlgn="base" hangingPunct="1">
        <a:spcBef>
          <a:spcPct val="20000"/>
        </a:spcBef>
        <a:spcAft>
          <a:spcPct val="0"/>
        </a:spcAft>
        <a:buFont typeface="Arial" panose="020B0604020202020204" pitchFamily="34" charset="0"/>
        <a:buNone/>
        <a:tabLst/>
        <a:defRPr kumimoji="1" sz="1463" kern="1200">
          <a:solidFill>
            <a:schemeClr val="tx1"/>
          </a:solidFill>
          <a:latin typeface="+mn-ea"/>
          <a:ea typeface="+mn-ea"/>
          <a:cs typeface="Arial"/>
        </a:defRPr>
      </a:lvl1pPr>
      <a:lvl2pPr marL="292495"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2pPr>
      <a:lvl3pPr marL="438742"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3pPr>
      <a:lvl4pPr marL="584989"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4pPr>
      <a:lvl5pPr marL="731237" indent="-146248" algn="l" defTabSz="233996" rtl="0" eaLnBrk="1" fontAlgn="base" hangingPunct="1">
        <a:spcBef>
          <a:spcPct val="20000"/>
        </a:spcBef>
        <a:spcAft>
          <a:spcPct val="0"/>
        </a:spcAft>
        <a:buFont typeface="Arial" panose="020B0604020202020204" pitchFamily="34" charset="0"/>
        <a:buChar char="•"/>
        <a:tabLst/>
        <a:defRPr kumimoji="1" sz="1463" kern="1200">
          <a:solidFill>
            <a:schemeClr val="tx1"/>
          </a:solidFill>
          <a:latin typeface="+mn-ea"/>
          <a:ea typeface="+mn-ea"/>
          <a:cs typeface="Arial"/>
        </a:defRPr>
      </a:lvl5pPr>
      <a:lvl6pPr marL="2723896"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6pPr>
      <a:lvl7pPr marL="3219151"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7pPr>
      <a:lvl8pPr marL="3714404"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8pPr>
      <a:lvl9pPr marL="4209658" indent="-247626" algn="l" defTabSz="495254" rtl="0" eaLnBrk="1" latinLnBrk="0" hangingPunct="1">
        <a:spcBef>
          <a:spcPct val="20000"/>
        </a:spcBef>
        <a:buFont typeface="Arial"/>
        <a:buChar char="•"/>
        <a:defRPr kumimoji="1" sz="2167" kern="1200">
          <a:solidFill>
            <a:schemeClr val="tx1"/>
          </a:solidFill>
          <a:latin typeface="+mn-lt"/>
          <a:ea typeface="+mn-ea"/>
          <a:cs typeface="+mn-cs"/>
        </a:defRPr>
      </a:lvl9pPr>
    </p:bodyStyle>
    <p:otherStyle>
      <a:defPPr>
        <a:defRPr lang="en-US"/>
      </a:defPPr>
      <a:lvl1pPr marL="0" algn="l" defTabSz="495254" rtl="0" eaLnBrk="1" latinLnBrk="0" hangingPunct="1">
        <a:defRPr kumimoji="1" sz="1950" kern="1200">
          <a:solidFill>
            <a:schemeClr val="tx1"/>
          </a:solidFill>
          <a:latin typeface="+mn-lt"/>
          <a:ea typeface="+mn-ea"/>
          <a:cs typeface="+mn-cs"/>
        </a:defRPr>
      </a:lvl1pPr>
      <a:lvl2pPr marL="495254" algn="l" defTabSz="495254" rtl="0" eaLnBrk="1" latinLnBrk="0" hangingPunct="1">
        <a:defRPr kumimoji="1" sz="1950" kern="1200">
          <a:solidFill>
            <a:schemeClr val="tx1"/>
          </a:solidFill>
          <a:latin typeface="+mn-lt"/>
          <a:ea typeface="+mn-ea"/>
          <a:cs typeface="+mn-cs"/>
        </a:defRPr>
      </a:lvl2pPr>
      <a:lvl3pPr marL="990509" algn="l" defTabSz="495254" rtl="0" eaLnBrk="1" latinLnBrk="0" hangingPunct="1">
        <a:defRPr kumimoji="1" sz="1950" kern="1200">
          <a:solidFill>
            <a:schemeClr val="tx1"/>
          </a:solidFill>
          <a:latin typeface="+mn-lt"/>
          <a:ea typeface="+mn-ea"/>
          <a:cs typeface="+mn-cs"/>
        </a:defRPr>
      </a:lvl3pPr>
      <a:lvl4pPr marL="1485762" algn="l" defTabSz="495254" rtl="0" eaLnBrk="1" latinLnBrk="0" hangingPunct="1">
        <a:defRPr kumimoji="1" sz="1950" kern="1200">
          <a:solidFill>
            <a:schemeClr val="tx1"/>
          </a:solidFill>
          <a:latin typeface="+mn-lt"/>
          <a:ea typeface="+mn-ea"/>
          <a:cs typeface="+mn-cs"/>
        </a:defRPr>
      </a:lvl4pPr>
      <a:lvl5pPr marL="1981016" algn="l" defTabSz="495254" rtl="0" eaLnBrk="1" latinLnBrk="0" hangingPunct="1">
        <a:defRPr kumimoji="1" sz="1950" kern="1200">
          <a:solidFill>
            <a:schemeClr val="tx1"/>
          </a:solidFill>
          <a:latin typeface="+mn-lt"/>
          <a:ea typeface="+mn-ea"/>
          <a:cs typeface="+mn-cs"/>
        </a:defRPr>
      </a:lvl5pPr>
      <a:lvl6pPr marL="2476269" algn="l" defTabSz="495254" rtl="0" eaLnBrk="1" latinLnBrk="0" hangingPunct="1">
        <a:defRPr kumimoji="1" sz="1950" kern="1200">
          <a:solidFill>
            <a:schemeClr val="tx1"/>
          </a:solidFill>
          <a:latin typeface="+mn-lt"/>
          <a:ea typeface="+mn-ea"/>
          <a:cs typeface="+mn-cs"/>
        </a:defRPr>
      </a:lvl6pPr>
      <a:lvl7pPr marL="2971523" algn="l" defTabSz="495254" rtl="0" eaLnBrk="1" latinLnBrk="0" hangingPunct="1">
        <a:defRPr kumimoji="1" sz="1950" kern="1200">
          <a:solidFill>
            <a:schemeClr val="tx1"/>
          </a:solidFill>
          <a:latin typeface="+mn-lt"/>
          <a:ea typeface="+mn-ea"/>
          <a:cs typeface="+mn-cs"/>
        </a:defRPr>
      </a:lvl7pPr>
      <a:lvl8pPr marL="3466776" algn="l" defTabSz="495254" rtl="0" eaLnBrk="1" latinLnBrk="0" hangingPunct="1">
        <a:defRPr kumimoji="1" sz="1950" kern="1200">
          <a:solidFill>
            <a:schemeClr val="tx1"/>
          </a:solidFill>
          <a:latin typeface="+mn-lt"/>
          <a:ea typeface="+mn-ea"/>
          <a:cs typeface="+mn-cs"/>
        </a:defRPr>
      </a:lvl8pPr>
      <a:lvl9pPr marL="3962030" algn="l" defTabSz="49525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0" userDrawn="1">
          <p15:clr>
            <a:srgbClr val="F26B43"/>
          </p15:clr>
        </p15:guide>
        <p15:guide id="4" orient="horz" pos="2160" userDrawn="1">
          <p15:clr>
            <a:srgbClr val="F26B43"/>
          </p15:clr>
        </p15:guide>
        <p15:guide id="6" orient="horz" pos="436" userDrawn="1">
          <p15:clr>
            <a:srgbClr val="F26B43"/>
          </p15:clr>
        </p15:guide>
        <p15:guide id="7" pos="2536" userDrawn="1">
          <p15:clr>
            <a:srgbClr val="F26B43"/>
          </p15:clr>
        </p15:guide>
        <p15:guide id="8" pos="4900"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269874" y="122290"/>
            <a:ext cx="9393109" cy="323199"/>
          </a:xfrm>
        </p:spPr>
        <p:txBody>
          <a:bodyPr vert="horz" lIns="0" tIns="37148" rIns="0" bIns="37148" rtlCol="0" anchor="t" anchorCtr="0">
            <a:noAutofit/>
          </a:bodyPr>
          <a:lstStyle/>
          <a:p>
            <a:pPr algn="ctr"/>
            <a:r>
              <a:rPr lang="ja-JP" sz="2000" dirty="0">
                <a:solidFill>
                  <a:schemeClr val="accent2">
                    <a:lumMod val="75000"/>
                    <a:lumOff val="25000"/>
                  </a:schemeClr>
                </a:solidFill>
                <a:latin typeface="Meiryo UI"/>
                <a:ea typeface="Meiryo UI"/>
              </a:rPr>
              <a:t>ワ</a:t>
            </a:r>
            <a:r>
              <a:rPr lang="ja-JP" altLang="en-US" sz="2000" dirty="0">
                <a:solidFill>
                  <a:schemeClr val="accent2">
                    <a:lumMod val="75000"/>
                    <a:lumOff val="25000"/>
                  </a:schemeClr>
                </a:solidFill>
                <a:latin typeface="Meiryo UI"/>
                <a:ea typeface="Meiryo UI"/>
              </a:rPr>
              <a:t>ークプレイスの信頼できる電子化文書の流通システム（</a:t>
            </a:r>
            <a:r>
              <a:rPr lang="en-US" altLang="ja-JP" sz="2000" dirty="0">
                <a:solidFill>
                  <a:schemeClr val="accent2">
                    <a:lumMod val="75000"/>
                    <a:lumOff val="25000"/>
                  </a:schemeClr>
                </a:solidFill>
                <a:latin typeface="Meiryo UI"/>
                <a:ea typeface="Meiryo UI"/>
              </a:rPr>
              <a:t>TTEC</a:t>
            </a:r>
            <a:r>
              <a:rPr lang="en-US" altLang="ja-JP" sz="2000" baseline="30000" dirty="0">
                <a:solidFill>
                  <a:schemeClr val="accent2">
                    <a:lumMod val="75000"/>
                    <a:lumOff val="25000"/>
                  </a:schemeClr>
                </a:solidFill>
                <a:latin typeface="Meiryo UI"/>
                <a:ea typeface="Meiryo UI"/>
              </a:rPr>
              <a:t>1</a:t>
            </a:r>
            <a:r>
              <a:rPr lang="en-US" altLang="ja-JP" sz="2000" dirty="0">
                <a:solidFill>
                  <a:schemeClr val="accent2">
                    <a:lumMod val="75000"/>
                    <a:lumOff val="25000"/>
                  </a:schemeClr>
                </a:solidFill>
                <a:latin typeface="Meiryo UI"/>
                <a:ea typeface="Meiryo UI"/>
              </a:rPr>
              <a:t> and CG</a:t>
            </a:r>
            <a:r>
              <a:rPr lang="en-US" altLang="ja-JP" sz="2000" baseline="30000" dirty="0">
                <a:solidFill>
                  <a:schemeClr val="accent2">
                    <a:lumMod val="75000"/>
                    <a:lumOff val="25000"/>
                  </a:schemeClr>
                </a:solidFill>
                <a:latin typeface="Meiryo UI"/>
                <a:ea typeface="Meiryo UI"/>
              </a:rPr>
              <a:t>2</a:t>
            </a:r>
            <a:r>
              <a:rPr lang="ja-JP" altLang="en-US" sz="2000" dirty="0">
                <a:solidFill>
                  <a:schemeClr val="accent2">
                    <a:lumMod val="75000"/>
                    <a:lumOff val="25000"/>
                  </a:schemeClr>
                </a:solidFill>
                <a:latin typeface="Meiryo UI"/>
                <a:ea typeface="Meiryo UI"/>
              </a:rPr>
              <a:t>）（</a:t>
            </a:r>
            <a:r>
              <a:rPr lang="en-US" altLang="ja-JP" sz="2000" dirty="0">
                <a:solidFill>
                  <a:schemeClr val="accent2">
                    <a:lumMod val="75000"/>
                    <a:lumOff val="25000"/>
                  </a:schemeClr>
                </a:solidFill>
                <a:latin typeface="Meiryo UI"/>
                <a:ea typeface="Meiryo UI"/>
              </a:rPr>
              <a:t>1/2</a:t>
            </a:r>
            <a:r>
              <a:rPr lang="ja-JP" altLang="en-US" sz="2000" dirty="0">
                <a:solidFill>
                  <a:schemeClr val="accent2">
                    <a:lumMod val="75000"/>
                    <a:lumOff val="25000"/>
                  </a:schemeClr>
                </a:solidFill>
                <a:latin typeface="Meiryo UI"/>
                <a:ea typeface="Meiryo UI"/>
              </a:rPr>
              <a:t>）</a:t>
            </a:r>
            <a:endParaRPr lang="en-US" altLang="ja-JP" sz="2000" dirty="0">
              <a:solidFill>
                <a:schemeClr val="accent2">
                  <a:lumMod val="75000"/>
                  <a:lumOff val="25000"/>
                </a:schemeClr>
              </a:solidFill>
              <a:latin typeface="Meiryo UI"/>
              <a:ea typeface="Meiryo UI"/>
            </a:endParaRPr>
          </a:p>
        </p:txBody>
      </p:sp>
      <p:sp>
        <p:nvSpPr>
          <p:cNvPr id="2" name="正方形/長方形 1"/>
          <p:cNvSpPr/>
          <p:nvPr/>
        </p:nvSpPr>
        <p:spPr>
          <a:xfrm>
            <a:off x="269875" y="584775"/>
            <a:ext cx="4429494" cy="2925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algn="ctr"/>
            <a:r>
              <a:rPr lang="ja-JP" altLang="en-US" sz="1400" b="1" dirty="0">
                <a:solidFill>
                  <a:srgbClr val="FFFFFF"/>
                </a:solidFill>
                <a:latin typeface="Arial"/>
                <a:ea typeface="Meiryo UI"/>
              </a:rPr>
              <a:t>現在の課題（ペインポイント）</a:t>
            </a:r>
          </a:p>
        </p:txBody>
      </p:sp>
      <p:sp>
        <p:nvSpPr>
          <p:cNvPr id="10" name="正方形/長方形 9"/>
          <p:cNvSpPr/>
          <p:nvPr/>
        </p:nvSpPr>
        <p:spPr>
          <a:xfrm>
            <a:off x="5209208" y="584775"/>
            <a:ext cx="4534650" cy="2925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algn="ctr"/>
            <a:r>
              <a:rPr lang="en-US" altLang="ja-JP" sz="1400" b="1" dirty="0">
                <a:solidFill>
                  <a:srgbClr val="FFFFFF"/>
                </a:solidFill>
                <a:latin typeface="Arial"/>
                <a:ea typeface="Meiryo UI"/>
              </a:rPr>
              <a:t>Trusted Web</a:t>
            </a:r>
            <a:r>
              <a:rPr lang="ja-JP" altLang="en-US" sz="1400" b="1" dirty="0">
                <a:solidFill>
                  <a:srgbClr val="FFFFFF"/>
                </a:solidFill>
                <a:latin typeface="Arial"/>
                <a:ea typeface="Meiryo UI"/>
              </a:rPr>
              <a:t>の実現により解決する内容</a:t>
            </a:r>
          </a:p>
        </p:txBody>
      </p:sp>
      <p:sp>
        <p:nvSpPr>
          <p:cNvPr id="4" name="二等辺三角形 3"/>
          <p:cNvSpPr/>
          <p:nvPr/>
        </p:nvSpPr>
        <p:spPr>
          <a:xfrm rot="5400000">
            <a:off x="3140790" y="3592505"/>
            <a:ext cx="3627000" cy="159659"/>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algn="ctr"/>
            <a:endParaRPr lang="ja-JP" altLang="en-US" sz="1138" dirty="0">
              <a:solidFill>
                <a:srgbClr val="000000"/>
              </a:solidFill>
              <a:latin typeface="Arial"/>
              <a:ea typeface="Meiryo UI"/>
            </a:endParaRPr>
          </a:p>
        </p:txBody>
      </p:sp>
      <p:sp>
        <p:nvSpPr>
          <p:cNvPr id="18" name="正方形/長方形 17"/>
          <p:cNvSpPr/>
          <p:nvPr/>
        </p:nvSpPr>
        <p:spPr>
          <a:xfrm>
            <a:off x="269877" y="877277"/>
            <a:ext cx="4429494" cy="2440227"/>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t" anchorCtr="0" forceAA="0" compatLnSpc="1">
            <a:prstTxWarp prst="textNoShape">
              <a:avLst/>
            </a:prstTxWarp>
            <a:noAutofit/>
          </a:bodyPr>
          <a:lstStyle/>
          <a:p>
            <a:pPr marL="278599" indent="-278599">
              <a:buFont typeface="+mj-ea"/>
              <a:buAutoNum type="circleNumDbPlain"/>
            </a:pPr>
            <a:r>
              <a:rPr lang="ja-JP" altLang="en-US" sz="1200" dirty="0">
                <a:solidFill>
                  <a:schemeClr val="tx1"/>
                </a:solidFill>
                <a:latin typeface="+mn-ea"/>
              </a:rPr>
              <a:t>監査証跡</a:t>
            </a:r>
            <a:r>
              <a:rPr lang="ja-JP" altLang="en-US" sz="1200" dirty="0" smtClean="0">
                <a:solidFill>
                  <a:schemeClr val="tx1"/>
                </a:solidFill>
                <a:latin typeface="+mn-ea"/>
              </a:rPr>
              <a:t>（電子化</a:t>
            </a:r>
            <a:r>
              <a:rPr lang="ja-JP" altLang="en-US" sz="1200" dirty="0">
                <a:solidFill>
                  <a:schemeClr val="tx1"/>
                </a:solidFill>
                <a:latin typeface="+mn-ea"/>
              </a:rPr>
              <a:t>文書の作成デバイスや作成者、作成日時、変更履歴に関するデータ）の確保が求められる書類（財務文書や行政文書等）は改ざんされた際のリスクが大きいため、デジタル複合機（以下、</a:t>
            </a:r>
            <a:r>
              <a:rPr lang="en-US" altLang="ja-JP" sz="1200" dirty="0">
                <a:solidFill>
                  <a:schemeClr val="tx1"/>
                </a:solidFill>
                <a:latin typeface="+mn-ea"/>
              </a:rPr>
              <a:t>MFP</a:t>
            </a:r>
            <a:r>
              <a:rPr lang="ja-JP" altLang="en-US" sz="1200" dirty="0">
                <a:solidFill>
                  <a:schemeClr val="tx1"/>
                </a:solidFill>
                <a:latin typeface="+mn-ea"/>
              </a:rPr>
              <a:t>）等で紙文書を電子化してデジタル管理することが進んでいない</a:t>
            </a:r>
            <a:endParaRPr lang="en-US" altLang="ja-JP" sz="1200" dirty="0">
              <a:solidFill>
                <a:schemeClr val="tx1"/>
              </a:solidFill>
              <a:latin typeface="+mn-ea"/>
            </a:endParaRPr>
          </a:p>
          <a:p>
            <a:endParaRPr lang="en-US" altLang="ja-JP" sz="1200" dirty="0">
              <a:solidFill>
                <a:schemeClr val="tx1"/>
              </a:solidFill>
              <a:latin typeface="+mn-ea"/>
            </a:endParaRPr>
          </a:p>
          <a:p>
            <a:pPr marL="278599" indent="-278599">
              <a:buFont typeface="+mj-ea"/>
              <a:buAutoNum type="circleNumDbPlain" startAt="2"/>
            </a:pPr>
            <a:r>
              <a:rPr lang="ja-JP" altLang="en-US" sz="1200" dirty="0">
                <a:solidFill>
                  <a:schemeClr val="tx1"/>
                </a:solidFill>
                <a:latin typeface="+mn-ea"/>
              </a:rPr>
              <a:t>上記に関連した業種・業務を行う作業者は、デジタル化による効率化が望めず、かつリモート勤務などの柔軟な働き方を選択しづらく、生産性の低い紙業務を継続して行う必要がある</a:t>
            </a:r>
            <a:endParaRPr lang="en-US" altLang="ja-JP" sz="1200" dirty="0">
              <a:solidFill>
                <a:schemeClr val="tx1"/>
              </a:solidFill>
              <a:latin typeface="+mn-ea"/>
            </a:endParaRPr>
          </a:p>
          <a:p>
            <a:pPr marL="278599" indent="-278599">
              <a:buFont typeface="+mj-ea"/>
              <a:buAutoNum type="circleNumDbPlain" startAt="2"/>
            </a:pPr>
            <a:endParaRPr lang="en-US" altLang="ja-JP" sz="1200" dirty="0">
              <a:solidFill>
                <a:schemeClr val="tx1"/>
              </a:solidFill>
              <a:latin typeface="+mn-ea"/>
            </a:endParaRPr>
          </a:p>
          <a:p>
            <a:pPr marL="278599" indent="-278599">
              <a:buFont typeface="+mj-ea"/>
              <a:buAutoNum type="circleNumDbPlain" startAt="2"/>
            </a:pPr>
            <a:r>
              <a:rPr lang="ja-JP" altLang="en-US" sz="1200" dirty="0">
                <a:solidFill>
                  <a:schemeClr val="tx1"/>
                </a:solidFill>
                <a:latin typeface="+mn-ea"/>
              </a:rPr>
              <a:t>サービス提供者は、データインフラが複雑、多種多様なデバイスが存在する、インフラ構築コストが高いといった理由から、監査証跡を確保した電子化文書の流通インフラを構築することが困難な状況にある</a:t>
            </a:r>
          </a:p>
        </p:txBody>
      </p:sp>
      <p:sp>
        <p:nvSpPr>
          <p:cNvPr id="19" name="正方形/長方形 18"/>
          <p:cNvSpPr/>
          <p:nvPr/>
        </p:nvSpPr>
        <p:spPr>
          <a:xfrm>
            <a:off x="5209208" y="877279"/>
            <a:ext cx="4534649" cy="2449361"/>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t" anchorCtr="0" forceAA="0" compatLnSpc="1">
            <a:prstTxWarp prst="textNoShape">
              <a:avLst/>
            </a:prstTxWarp>
            <a:noAutofit/>
          </a:bodyPr>
          <a:lstStyle/>
          <a:p>
            <a:pPr marL="278599" indent="-278599">
              <a:buFont typeface="+mj-ea"/>
              <a:buAutoNum type="circleNumDbPlain"/>
            </a:pPr>
            <a:r>
              <a:rPr lang="en-US" altLang="ja-JP" sz="1200" dirty="0">
                <a:solidFill>
                  <a:schemeClr val="tx1"/>
                </a:solidFill>
                <a:latin typeface="+mn-ea"/>
              </a:rPr>
              <a:t>Web</a:t>
            </a:r>
            <a:r>
              <a:rPr lang="ja-JP" altLang="en-US" sz="1200" dirty="0">
                <a:solidFill>
                  <a:schemeClr val="tx1"/>
                </a:solidFill>
                <a:latin typeface="+mn-ea"/>
              </a:rPr>
              <a:t>技術等の国際標準化団体である</a:t>
            </a:r>
            <a:r>
              <a:rPr lang="en-US" altLang="ja-JP" sz="1200" dirty="0">
                <a:solidFill>
                  <a:schemeClr val="tx1"/>
                </a:solidFill>
                <a:latin typeface="+mn-ea"/>
              </a:rPr>
              <a:t>W3C</a:t>
            </a:r>
            <a:r>
              <a:rPr lang="ja-JP" altLang="en-US" sz="1200" dirty="0">
                <a:solidFill>
                  <a:schemeClr val="tx1"/>
                </a:solidFill>
                <a:latin typeface="+mn-ea"/>
              </a:rPr>
              <a:t>の</a:t>
            </a:r>
            <a:r>
              <a:rPr lang="en-US" altLang="ja-JP" sz="1200" dirty="0">
                <a:solidFill>
                  <a:schemeClr val="tx1"/>
                </a:solidFill>
                <a:latin typeface="+mn-ea"/>
              </a:rPr>
              <a:t>DID</a:t>
            </a:r>
            <a:r>
              <a:rPr lang="ja-JP" altLang="en-US" sz="1200" dirty="0">
                <a:solidFill>
                  <a:schemeClr val="tx1"/>
                </a:solidFill>
                <a:latin typeface="+mn-ea"/>
              </a:rPr>
              <a:t>と</a:t>
            </a:r>
            <a:r>
              <a:rPr lang="en-US" altLang="ja-JP" sz="1200" dirty="0">
                <a:solidFill>
                  <a:schemeClr val="tx1"/>
                </a:solidFill>
                <a:latin typeface="+mn-ea"/>
              </a:rPr>
              <a:t>VC</a:t>
            </a:r>
            <a:r>
              <a:rPr lang="ja-JP" altLang="en-US" sz="1200" dirty="0">
                <a:solidFill>
                  <a:schemeClr val="tx1"/>
                </a:solidFill>
                <a:latin typeface="+mn-ea"/>
              </a:rPr>
              <a:t>規格</a:t>
            </a:r>
            <a:r>
              <a:rPr lang="en-US" altLang="ja-JP" sz="1200" baseline="30000" dirty="0">
                <a:solidFill>
                  <a:schemeClr val="tx1"/>
                </a:solidFill>
                <a:latin typeface="+mn-ea"/>
              </a:rPr>
              <a:t>3</a:t>
            </a:r>
            <a:r>
              <a:rPr lang="ja-JP" altLang="en-US" sz="1200" dirty="0">
                <a:solidFill>
                  <a:schemeClr val="tx1"/>
                </a:solidFill>
                <a:latin typeface="+mn-ea"/>
              </a:rPr>
              <a:t>を活用することで、</a:t>
            </a:r>
            <a:r>
              <a:rPr lang="en-US" altLang="ja-JP" sz="1200" dirty="0">
                <a:solidFill>
                  <a:schemeClr val="tx1"/>
                </a:solidFill>
                <a:latin typeface="+mn-ea"/>
              </a:rPr>
              <a:t>MFP</a:t>
            </a:r>
            <a:r>
              <a:rPr lang="ja-JP" altLang="en-US" sz="1200" dirty="0">
                <a:solidFill>
                  <a:schemeClr val="tx1"/>
                </a:solidFill>
                <a:latin typeface="+mn-ea"/>
              </a:rPr>
              <a:t>から監査証跡を確保したまま、文書の電子化と流通が可能になる</a:t>
            </a:r>
            <a:endParaRPr lang="en-US" altLang="ja-JP" sz="1200" dirty="0">
              <a:solidFill>
                <a:schemeClr val="tx1"/>
              </a:solidFill>
              <a:latin typeface="+mn-ea"/>
            </a:endParaRPr>
          </a:p>
          <a:p>
            <a:endParaRPr lang="en-US" altLang="ja-JP" sz="1200" dirty="0">
              <a:solidFill>
                <a:schemeClr val="tx1"/>
              </a:solidFill>
              <a:latin typeface="+mn-ea"/>
            </a:endParaRPr>
          </a:p>
          <a:p>
            <a:pPr marL="278599" indent="-278599">
              <a:buFont typeface="+mj-ea"/>
              <a:buAutoNum type="circleNumDbPlain" startAt="2"/>
            </a:pPr>
            <a:r>
              <a:rPr lang="ja-JP" altLang="en-US" sz="1200" dirty="0">
                <a:solidFill>
                  <a:schemeClr val="tx1"/>
                </a:solidFill>
                <a:latin typeface="+mn-ea"/>
              </a:rPr>
              <a:t>特定業種・業務の紙業務をデジタル化することができ、作業者の生産性を高め、バックオフィスコストを削減できるほか、働き方の柔軟性が向上する</a:t>
            </a:r>
            <a:endParaRPr lang="en-US" altLang="ja-JP" sz="1200" dirty="0">
              <a:solidFill>
                <a:schemeClr val="tx1"/>
              </a:solidFill>
              <a:latin typeface="+mn-ea"/>
            </a:endParaRPr>
          </a:p>
          <a:p>
            <a:pPr marL="278599" indent="-278599">
              <a:buFont typeface="+mj-ea"/>
              <a:buAutoNum type="circleNumDbPlain" startAt="2"/>
            </a:pPr>
            <a:endParaRPr lang="en-US" altLang="ja-JP" sz="1200" dirty="0">
              <a:solidFill>
                <a:schemeClr val="tx1"/>
              </a:solidFill>
              <a:latin typeface="+mn-ea"/>
            </a:endParaRPr>
          </a:p>
          <a:p>
            <a:pPr marL="278599" indent="-278599">
              <a:buFont typeface="+mj-ea"/>
              <a:buAutoNum type="circleNumDbPlain" startAt="2"/>
            </a:pPr>
            <a:r>
              <a:rPr lang="en-US" altLang="ja-JP" sz="1200" dirty="0">
                <a:solidFill>
                  <a:schemeClr val="tx1"/>
                </a:solidFill>
                <a:latin typeface="+mn-ea"/>
              </a:rPr>
              <a:t>W3C</a:t>
            </a:r>
            <a:r>
              <a:rPr lang="ja-JP" altLang="en-US" sz="1200" dirty="0">
                <a:solidFill>
                  <a:schemeClr val="tx1"/>
                </a:solidFill>
                <a:latin typeface="+mn-ea"/>
              </a:rPr>
              <a:t>の</a:t>
            </a:r>
            <a:r>
              <a:rPr lang="en-US" altLang="ja-JP" sz="1200" dirty="0">
                <a:solidFill>
                  <a:schemeClr val="tx1"/>
                </a:solidFill>
                <a:latin typeface="+mn-ea"/>
              </a:rPr>
              <a:t>DID</a:t>
            </a:r>
            <a:r>
              <a:rPr lang="ja-JP" altLang="en-US" sz="1200" dirty="0">
                <a:solidFill>
                  <a:schemeClr val="tx1"/>
                </a:solidFill>
                <a:latin typeface="+mn-ea"/>
              </a:rPr>
              <a:t>と</a:t>
            </a:r>
            <a:r>
              <a:rPr lang="en-US" altLang="ja-JP" sz="1200" dirty="0">
                <a:solidFill>
                  <a:schemeClr val="tx1"/>
                </a:solidFill>
                <a:latin typeface="+mn-ea"/>
              </a:rPr>
              <a:t>VC</a:t>
            </a:r>
            <a:r>
              <a:rPr lang="ja-JP" altLang="en-US" sz="1200" dirty="0">
                <a:solidFill>
                  <a:schemeClr val="tx1"/>
                </a:solidFill>
                <a:latin typeface="+mn-ea"/>
              </a:rPr>
              <a:t>規格を活用した、</a:t>
            </a:r>
            <a:r>
              <a:rPr lang="en-US" altLang="ja-JP" sz="1200" dirty="0">
                <a:solidFill>
                  <a:schemeClr val="tx1"/>
                </a:solidFill>
                <a:latin typeface="+mn-ea"/>
              </a:rPr>
              <a:t>CG</a:t>
            </a:r>
            <a:r>
              <a:rPr lang="ja-JP" altLang="en-US" sz="1200" dirty="0">
                <a:solidFill>
                  <a:schemeClr val="tx1"/>
                </a:solidFill>
                <a:latin typeface="+mn-ea"/>
              </a:rPr>
              <a:t>社のデータインフラソリューションを活用することで、</a:t>
            </a:r>
            <a:r>
              <a:rPr lang="en-US" altLang="ja-JP" sz="1200" dirty="0">
                <a:solidFill>
                  <a:schemeClr val="tx1"/>
                </a:solidFill>
                <a:latin typeface="+mn-ea"/>
              </a:rPr>
              <a:t>MFP</a:t>
            </a:r>
            <a:r>
              <a:rPr lang="ja-JP" altLang="en-US" sz="1200" dirty="0">
                <a:solidFill>
                  <a:schemeClr val="tx1"/>
                </a:solidFill>
                <a:latin typeface="+mn-ea"/>
              </a:rPr>
              <a:t>機器とクラウド間での検証可能な電子化文書のやり取りを低コストで構築できる</a:t>
            </a:r>
            <a:endParaRPr lang="en-US" altLang="ja-JP" sz="1200" dirty="0">
              <a:solidFill>
                <a:schemeClr val="tx1"/>
              </a:solidFill>
              <a:latin typeface="+mn-ea"/>
            </a:endParaRPr>
          </a:p>
        </p:txBody>
      </p:sp>
      <p:sp>
        <p:nvSpPr>
          <p:cNvPr id="6" name="テキスト ボックス 5"/>
          <p:cNvSpPr txBox="1"/>
          <p:nvPr/>
        </p:nvSpPr>
        <p:spPr>
          <a:xfrm>
            <a:off x="5470255" y="3436983"/>
            <a:ext cx="3597750" cy="347489"/>
          </a:xfrm>
          <a:prstGeom prst="rect">
            <a:avLst/>
          </a:prstGeom>
          <a:noFill/>
        </p:spPr>
        <p:txBody>
          <a:bodyPr wrap="none" lIns="0" rIns="0" rtlCol="0">
            <a:noAutofit/>
          </a:bodyPr>
          <a:lstStyle/>
          <a:p>
            <a:pPr algn="ctr" defTabSz="233994"/>
            <a:r>
              <a:rPr lang="ja-JP" altLang="en-US" sz="1200" b="1" u="sng" dirty="0">
                <a:solidFill>
                  <a:srgbClr val="000000"/>
                </a:solidFill>
                <a:latin typeface="Meiryo UI"/>
                <a:ea typeface="Meiryo UI"/>
              </a:rPr>
              <a:t>本実証ユースケースのスキーム図（</a:t>
            </a:r>
            <a:r>
              <a:rPr lang="en-US" altLang="ja-JP" sz="1200" b="1" u="sng" dirty="0">
                <a:solidFill>
                  <a:srgbClr val="000000"/>
                </a:solidFill>
                <a:latin typeface="Meiryo UI"/>
                <a:ea typeface="Meiryo UI"/>
              </a:rPr>
              <a:t>To-Be</a:t>
            </a:r>
            <a:r>
              <a:rPr lang="ja-JP" altLang="en-US" sz="1200" b="1" u="sng" dirty="0">
                <a:solidFill>
                  <a:srgbClr val="000000"/>
                </a:solidFill>
                <a:latin typeface="Meiryo UI"/>
                <a:ea typeface="Meiryo UI"/>
              </a:rPr>
              <a:t>）</a:t>
            </a:r>
          </a:p>
        </p:txBody>
      </p:sp>
      <p:sp>
        <p:nvSpPr>
          <p:cNvPr id="14" name="テキスト ボックス 13"/>
          <p:cNvSpPr txBox="1"/>
          <p:nvPr/>
        </p:nvSpPr>
        <p:spPr>
          <a:xfrm>
            <a:off x="715602" y="3429000"/>
            <a:ext cx="3597749" cy="218853"/>
          </a:xfrm>
          <a:prstGeom prst="rect">
            <a:avLst/>
          </a:prstGeom>
          <a:noFill/>
        </p:spPr>
        <p:txBody>
          <a:bodyPr wrap="none" lIns="0" rIns="0" rtlCol="0">
            <a:noAutofit/>
          </a:bodyPr>
          <a:lstStyle/>
          <a:p>
            <a:pPr algn="ctr" defTabSz="233994"/>
            <a:r>
              <a:rPr lang="ja-JP" altLang="en-US" sz="1200" b="1" u="sng" dirty="0">
                <a:solidFill>
                  <a:srgbClr val="000000"/>
                </a:solidFill>
                <a:latin typeface="Meiryo UI"/>
                <a:ea typeface="Meiryo UI"/>
              </a:rPr>
              <a:t>課題解決前のスキーム図（</a:t>
            </a:r>
            <a:r>
              <a:rPr lang="en-US" altLang="ja-JP" sz="1200" b="1" u="sng" dirty="0">
                <a:solidFill>
                  <a:srgbClr val="000000"/>
                </a:solidFill>
                <a:latin typeface="Meiryo UI"/>
                <a:ea typeface="Meiryo UI"/>
              </a:rPr>
              <a:t>As-Is</a:t>
            </a:r>
            <a:r>
              <a:rPr lang="ja-JP" altLang="en-US" sz="1200" b="1" u="sng" dirty="0">
                <a:solidFill>
                  <a:srgbClr val="000000"/>
                </a:solidFill>
                <a:latin typeface="Meiryo UI"/>
                <a:ea typeface="Meiryo UI"/>
              </a:rPr>
              <a:t>）</a:t>
            </a:r>
          </a:p>
        </p:txBody>
      </p:sp>
      <p:sp>
        <p:nvSpPr>
          <p:cNvPr id="8" name="正方形/長方形 7"/>
          <p:cNvSpPr/>
          <p:nvPr/>
        </p:nvSpPr>
        <p:spPr>
          <a:xfrm>
            <a:off x="269875" y="6207562"/>
            <a:ext cx="9509841" cy="584775"/>
          </a:xfrm>
          <a:prstGeom prst="rect">
            <a:avLst/>
          </a:prstGeom>
        </p:spPr>
        <p:txBody>
          <a:bodyPr wrap="square">
            <a:spAutoFit/>
          </a:bodyPr>
          <a:lstStyle/>
          <a:p>
            <a:r>
              <a:rPr lang="en-US" altLang="ja-JP" sz="800" dirty="0">
                <a:latin typeface="+mn-ea"/>
              </a:rPr>
              <a:t>1</a:t>
            </a:r>
            <a:r>
              <a:rPr lang="ja-JP" altLang="en-US" sz="800" dirty="0">
                <a:latin typeface="+mn-ea"/>
              </a:rPr>
              <a:t>）東芝テック株式会社。本実証の代表機関としてプロジェクト全体の統括及びプロジェクトの推進運営管理、並びに、</a:t>
            </a:r>
            <a:r>
              <a:rPr lang="en-US" altLang="ja-JP" sz="800" dirty="0">
                <a:latin typeface="+mn-ea"/>
              </a:rPr>
              <a:t>MFP </a:t>
            </a:r>
            <a:r>
              <a:rPr lang="ja-JP" altLang="en-US" sz="800" dirty="0">
                <a:latin typeface="+mn-ea"/>
              </a:rPr>
              <a:t>の開発を担当</a:t>
            </a:r>
            <a:endParaRPr lang="en-US" altLang="ja-JP" sz="800" dirty="0">
              <a:latin typeface="+mn-ea"/>
            </a:endParaRPr>
          </a:p>
          <a:p>
            <a:r>
              <a:rPr lang="en-US" altLang="ja-JP" sz="800" dirty="0">
                <a:latin typeface="+mn-ea"/>
              </a:rPr>
              <a:t>2)</a:t>
            </a:r>
            <a:r>
              <a:rPr lang="ja-JP" altLang="en-US" sz="800" dirty="0">
                <a:latin typeface="+mn-ea"/>
              </a:rPr>
              <a:t>　</a:t>
            </a:r>
            <a:r>
              <a:rPr lang="en-US" altLang="ja-JP" sz="800" dirty="0" err="1">
                <a:latin typeface="+mn-ea"/>
              </a:rPr>
              <a:t>CollaboGate</a:t>
            </a:r>
            <a:r>
              <a:rPr lang="en-US" altLang="ja-JP" sz="800" dirty="0">
                <a:latin typeface="+mn-ea"/>
              </a:rPr>
              <a:t> Japan</a:t>
            </a:r>
            <a:r>
              <a:rPr lang="ja-JP" altLang="en-US" sz="800" dirty="0">
                <a:latin typeface="+mn-ea"/>
              </a:rPr>
              <a:t>株式会社。自社のデータインフラソリューションを用いて通信やデータの検証、監査証跡部分の実現を担当</a:t>
            </a:r>
            <a:endParaRPr lang="en-US" altLang="ja-JP" sz="800" dirty="0">
              <a:latin typeface="+mn-ea"/>
            </a:endParaRPr>
          </a:p>
          <a:p>
            <a:r>
              <a:rPr lang="en-US" altLang="ja-JP" sz="800" dirty="0">
                <a:latin typeface="+mn-ea"/>
              </a:rPr>
              <a:t>3</a:t>
            </a:r>
            <a:r>
              <a:rPr lang="ja-JP" altLang="en-US" sz="800" dirty="0">
                <a:latin typeface="+mn-ea"/>
              </a:rPr>
              <a:t>）</a:t>
            </a:r>
            <a:r>
              <a:rPr lang="en-US" altLang="ja-JP" sz="800" dirty="0">
                <a:latin typeface="+mn-ea"/>
              </a:rPr>
              <a:t>Decentralized Identifiers</a:t>
            </a:r>
            <a:r>
              <a:rPr lang="ja-JP" altLang="en-US" sz="800" dirty="0">
                <a:latin typeface="+mn-ea"/>
              </a:rPr>
              <a:t>（</a:t>
            </a:r>
            <a:r>
              <a:rPr lang="en-US" altLang="ja-JP" sz="800" dirty="0">
                <a:latin typeface="+mn-ea"/>
              </a:rPr>
              <a:t>DID</a:t>
            </a:r>
            <a:r>
              <a:rPr lang="ja-JP" altLang="en-US" sz="800" dirty="0">
                <a:latin typeface="+mn-ea"/>
              </a:rPr>
              <a:t>）、</a:t>
            </a:r>
            <a:r>
              <a:rPr lang="en-US" altLang="ja-JP" sz="800" dirty="0">
                <a:latin typeface="+mn-ea"/>
              </a:rPr>
              <a:t>Verifiable Credentials</a:t>
            </a:r>
            <a:r>
              <a:rPr lang="ja-JP" altLang="en-US" sz="800" dirty="0">
                <a:latin typeface="+mn-ea"/>
              </a:rPr>
              <a:t>（</a:t>
            </a:r>
            <a:r>
              <a:rPr lang="en-US" altLang="ja-JP" sz="800" dirty="0">
                <a:latin typeface="+mn-ea"/>
              </a:rPr>
              <a:t>VC</a:t>
            </a:r>
            <a:r>
              <a:rPr lang="ja-JP" altLang="en-US" sz="800" dirty="0">
                <a:latin typeface="+mn-ea"/>
              </a:rPr>
              <a:t>）。それぞれ</a:t>
            </a:r>
            <a:r>
              <a:rPr lang="en-US" altLang="ja-JP" sz="800" dirty="0">
                <a:latin typeface="+mn-ea"/>
              </a:rPr>
              <a:t>W3C</a:t>
            </a:r>
            <a:r>
              <a:rPr lang="ja-JP" altLang="en-US" sz="800" dirty="0">
                <a:latin typeface="+mn-ea"/>
              </a:rPr>
              <a:t>によって標準化されている分散型識別子（</a:t>
            </a:r>
            <a:r>
              <a:rPr lang="en-US" altLang="ja-JP" sz="800" dirty="0">
                <a:latin typeface="+mn-ea"/>
              </a:rPr>
              <a:t>https://www.w3.org/TR/did-core/ </a:t>
            </a:r>
            <a:r>
              <a:rPr lang="ja-JP" altLang="en-US" sz="800" dirty="0">
                <a:latin typeface="+mn-ea"/>
              </a:rPr>
              <a:t>）、検証可能な証明書（</a:t>
            </a:r>
            <a:r>
              <a:rPr lang="en-US" altLang="ja-JP" sz="800" dirty="0">
                <a:latin typeface="+mn-ea"/>
              </a:rPr>
              <a:t>https://www.w3.org/TR/vc-data-model/ </a:t>
            </a:r>
            <a:r>
              <a:rPr lang="ja-JP" altLang="en-US" sz="800" dirty="0">
                <a:latin typeface="+mn-ea"/>
              </a:rPr>
              <a:t>）</a:t>
            </a:r>
          </a:p>
        </p:txBody>
      </p:sp>
      <p:pic>
        <p:nvPicPr>
          <p:cNvPr id="12" name="図 11" descr="テキスト が含まれている画像&#10;&#10;自動的に生成された説明">
            <a:extLst>
              <a:ext uri="{FF2B5EF4-FFF2-40B4-BE49-F238E27FC236}">
                <a16:creationId xmlns:a16="http://schemas.microsoft.com/office/drawing/2014/main" id="{2A112323-0173-4D80-BDFF-C129E16F9AD8}"/>
              </a:ext>
            </a:extLst>
          </p:cNvPr>
          <p:cNvPicPr>
            <a:picLocks noChangeAspect="1"/>
          </p:cNvPicPr>
          <p:nvPr/>
        </p:nvPicPr>
        <p:blipFill>
          <a:blip r:embed="rId2"/>
          <a:stretch>
            <a:fillRect/>
          </a:stretch>
        </p:blipFill>
        <p:spPr>
          <a:xfrm>
            <a:off x="164412" y="3728235"/>
            <a:ext cx="4671510" cy="2481193"/>
          </a:xfrm>
          <a:prstGeom prst="rect">
            <a:avLst/>
          </a:prstGeom>
        </p:spPr>
      </p:pic>
      <p:pic>
        <p:nvPicPr>
          <p:cNvPr id="21" name="図 20" descr="グラフィカル ユーザー インターフェイス&#10;&#10;自動的に生成された説明">
            <a:extLst>
              <a:ext uri="{FF2B5EF4-FFF2-40B4-BE49-F238E27FC236}">
                <a16:creationId xmlns:a16="http://schemas.microsoft.com/office/drawing/2014/main" id="{465B1A93-D529-4676-B6D5-2847C6E1D5D7}"/>
              </a:ext>
            </a:extLst>
          </p:cNvPr>
          <p:cNvPicPr>
            <a:picLocks noChangeAspect="1"/>
          </p:cNvPicPr>
          <p:nvPr/>
        </p:nvPicPr>
        <p:blipFill>
          <a:blip r:embed="rId3"/>
          <a:stretch>
            <a:fillRect/>
          </a:stretch>
        </p:blipFill>
        <p:spPr>
          <a:xfrm>
            <a:off x="5105697" y="4044363"/>
            <a:ext cx="4741670" cy="1705367"/>
          </a:xfrm>
          <a:prstGeom prst="rect">
            <a:avLst/>
          </a:prstGeom>
        </p:spPr>
      </p:pic>
    </p:spTree>
    <p:extLst>
      <p:ext uri="{BB962C8B-B14F-4D97-AF65-F5344CB8AC3E}">
        <p14:creationId xmlns:p14="http://schemas.microsoft.com/office/powerpoint/2010/main" val="2360521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66844" y="692151"/>
            <a:ext cx="1152740" cy="286417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algn="ctr"/>
            <a:r>
              <a:rPr lang="ja-JP" altLang="en-US" sz="1400" b="1" dirty="0">
                <a:solidFill>
                  <a:srgbClr val="FFFFFF"/>
                </a:solidFill>
                <a:latin typeface="Arial"/>
                <a:ea typeface="Meiryo UI"/>
              </a:rPr>
              <a:t>検証を行う</a:t>
            </a:r>
            <a:endParaRPr lang="en-US" altLang="ja-JP" sz="1400" b="1" dirty="0">
              <a:solidFill>
                <a:srgbClr val="FFFFFF"/>
              </a:solidFill>
              <a:latin typeface="Arial"/>
              <a:ea typeface="Meiryo UI"/>
            </a:endParaRPr>
          </a:p>
          <a:p>
            <a:pPr algn="ctr"/>
            <a:r>
              <a:rPr lang="ja-JP" altLang="en-US" sz="1400" b="1" dirty="0">
                <a:solidFill>
                  <a:srgbClr val="FFFFFF"/>
                </a:solidFill>
                <a:latin typeface="Arial"/>
                <a:ea typeface="Meiryo UI"/>
              </a:rPr>
              <a:t>データ</a:t>
            </a:r>
            <a:endParaRPr lang="en-US" altLang="ja-JP" sz="1400" b="1" dirty="0">
              <a:solidFill>
                <a:srgbClr val="FFFFFF"/>
              </a:solidFill>
              <a:latin typeface="Arial"/>
              <a:ea typeface="Meiryo UI"/>
            </a:endParaRPr>
          </a:p>
        </p:txBody>
      </p:sp>
      <p:sp>
        <p:nvSpPr>
          <p:cNvPr id="5" name="正方形/長方形 4"/>
          <p:cNvSpPr/>
          <p:nvPr/>
        </p:nvSpPr>
        <p:spPr>
          <a:xfrm>
            <a:off x="266844" y="3682244"/>
            <a:ext cx="1152739" cy="1107028"/>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algn="ctr"/>
            <a:r>
              <a:rPr lang="ja-JP" altLang="en-US" sz="1400" b="1" dirty="0">
                <a:solidFill>
                  <a:srgbClr val="FFFFFF"/>
                </a:solidFill>
                <a:latin typeface="Arial"/>
                <a:ea typeface="Meiryo UI"/>
              </a:rPr>
              <a:t>合意形成</a:t>
            </a:r>
            <a:r>
              <a:rPr lang="en-US" altLang="ja-JP" sz="1400" b="1" dirty="0">
                <a:solidFill>
                  <a:srgbClr val="FFFFFF"/>
                </a:solidFill>
                <a:latin typeface="Arial"/>
                <a:ea typeface="Meiryo UI"/>
              </a:rPr>
              <a:t>/</a:t>
            </a:r>
          </a:p>
          <a:p>
            <a:pPr algn="ctr"/>
            <a:r>
              <a:rPr lang="ja-JP" altLang="en-US" sz="1400" b="1" dirty="0">
                <a:solidFill>
                  <a:srgbClr val="FFFFFF"/>
                </a:solidFill>
                <a:latin typeface="Arial"/>
                <a:ea typeface="Meiryo UI"/>
              </a:rPr>
              <a:t>トレース</a:t>
            </a:r>
          </a:p>
        </p:txBody>
      </p:sp>
      <p:graphicFrame>
        <p:nvGraphicFramePr>
          <p:cNvPr id="8" name="表 7"/>
          <p:cNvGraphicFramePr>
            <a:graphicFrameLocks noGrp="1"/>
          </p:cNvGraphicFramePr>
          <p:nvPr>
            <p:extLst>
              <p:ext uri="{D42A27DB-BD31-4B8C-83A1-F6EECF244321}">
                <p14:modId xmlns:p14="http://schemas.microsoft.com/office/powerpoint/2010/main" val="334469466"/>
              </p:ext>
            </p:extLst>
          </p:nvPr>
        </p:nvGraphicFramePr>
        <p:xfrm>
          <a:off x="1592536" y="1760203"/>
          <a:ext cx="7763168" cy="1796118"/>
        </p:xfrm>
        <a:graphic>
          <a:graphicData uri="http://schemas.openxmlformats.org/drawingml/2006/table">
            <a:tbl>
              <a:tblPr firstRow="1" bandRow="1">
                <a:tableStyleId>{5C22544A-7EE6-4342-B048-85BDC9FD1C3A}</a:tableStyleId>
              </a:tblPr>
              <a:tblGrid>
                <a:gridCol w="1940792">
                  <a:extLst>
                    <a:ext uri="{9D8B030D-6E8A-4147-A177-3AD203B41FA5}">
                      <a16:colId xmlns:a16="http://schemas.microsoft.com/office/drawing/2014/main" val="1412684183"/>
                    </a:ext>
                  </a:extLst>
                </a:gridCol>
                <a:gridCol w="1940792">
                  <a:extLst>
                    <a:ext uri="{9D8B030D-6E8A-4147-A177-3AD203B41FA5}">
                      <a16:colId xmlns:a16="http://schemas.microsoft.com/office/drawing/2014/main" val="3345453656"/>
                    </a:ext>
                  </a:extLst>
                </a:gridCol>
                <a:gridCol w="1940792">
                  <a:extLst>
                    <a:ext uri="{9D8B030D-6E8A-4147-A177-3AD203B41FA5}">
                      <a16:colId xmlns:a16="http://schemas.microsoft.com/office/drawing/2014/main" val="3577434317"/>
                    </a:ext>
                  </a:extLst>
                </a:gridCol>
                <a:gridCol w="1940792">
                  <a:extLst>
                    <a:ext uri="{9D8B030D-6E8A-4147-A177-3AD203B41FA5}">
                      <a16:colId xmlns:a16="http://schemas.microsoft.com/office/drawing/2014/main" val="1081547598"/>
                    </a:ext>
                  </a:extLst>
                </a:gridCol>
              </a:tblGrid>
              <a:tr h="293910">
                <a:tc>
                  <a:txBody>
                    <a:bodyPr/>
                    <a:lstStyle/>
                    <a:p>
                      <a:pPr algn="ctr"/>
                      <a:r>
                        <a:rPr kumimoji="1" lang="ja-JP" altLang="en-US" sz="1400" b="0" dirty="0">
                          <a:solidFill>
                            <a:schemeClr val="tx1"/>
                          </a:solidFill>
                        </a:rPr>
                        <a:t>要検証の課題</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400" b="0" dirty="0">
                          <a:solidFill>
                            <a:schemeClr val="tx1"/>
                          </a:solidFill>
                        </a:rPr>
                        <a:t>検証対象</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400" b="0" dirty="0">
                          <a:solidFill>
                            <a:schemeClr val="tx1"/>
                          </a:solidFill>
                        </a:rPr>
                        <a:t>検証方法</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400" b="0" dirty="0">
                          <a:solidFill>
                            <a:schemeClr val="tx1"/>
                          </a:solidFill>
                        </a:rPr>
                        <a:t>検証者</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1502208">
                <a:tc>
                  <a:txBody>
                    <a:bodyPr/>
                    <a:lstStyle/>
                    <a:p>
                      <a:r>
                        <a:rPr kumimoji="1" lang="ja-JP" altLang="en-US" sz="1400" b="0" dirty="0">
                          <a:solidFill>
                            <a:schemeClr val="tx1"/>
                          </a:solidFill>
                        </a:rPr>
                        <a:t>電子化文書の監査証跡</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400" b="0" dirty="0">
                          <a:solidFill>
                            <a:schemeClr val="tx1"/>
                          </a:solidFill>
                        </a:rPr>
                        <a:t>電子化文書の真正性</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400" b="0" dirty="0">
                          <a:solidFill>
                            <a:schemeClr val="tx1"/>
                          </a:solidFill>
                        </a:rPr>
                        <a:t>VC</a:t>
                      </a:r>
                      <a:r>
                        <a:rPr kumimoji="1" lang="ja-JP" altLang="en-US" sz="1400" b="0" dirty="0">
                          <a:solidFill>
                            <a:schemeClr val="tx1"/>
                          </a:solidFill>
                        </a:rPr>
                        <a:t>の署名検証</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400" b="0" dirty="0">
                          <a:solidFill>
                            <a:schemeClr val="tx1"/>
                          </a:solidFill>
                        </a:rPr>
                        <a:t>文書管理システム</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bl>
          </a:graphicData>
        </a:graphic>
      </p:graphicFrame>
      <p:sp>
        <p:nvSpPr>
          <p:cNvPr id="9" name="正方形/長方形 8"/>
          <p:cNvSpPr/>
          <p:nvPr/>
        </p:nvSpPr>
        <p:spPr>
          <a:xfrm>
            <a:off x="1595268" y="702631"/>
            <a:ext cx="7760435" cy="954107"/>
          </a:xfrm>
          <a:prstGeom prst="rect">
            <a:avLst/>
          </a:prstGeom>
        </p:spPr>
        <p:txBody>
          <a:bodyPr wrap="square">
            <a:spAutoFit/>
          </a:bodyPr>
          <a:lstStyle/>
          <a:p>
            <a:pPr marL="232167" indent="-232167">
              <a:buFont typeface="Wingdings" panose="05000000000000000000" pitchFamily="2" charset="2"/>
              <a:buChar char="l"/>
            </a:pPr>
            <a:r>
              <a:rPr lang="ja-JP" altLang="en-US" sz="1400" dirty="0">
                <a:latin typeface="Arial"/>
                <a:ea typeface="Meiryo UI"/>
              </a:rPr>
              <a:t>電子化文書がいつ・誰が・</a:t>
            </a:r>
            <a:r>
              <a:rPr lang="ja-JP" altLang="en-JP" sz="1400" dirty="0">
                <a:latin typeface="Arial"/>
                <a:ea typeface="Meiryo UI"/>
              </a:rPr>
              <a:t>どのデバイス</a:t>
            </a:r>
            <a:r>
              <a:rPr lang="ja-JP" altLang="en-US" sz="1400" dirty="0">
                <a:latin typeface="Arial"/>
                <a:ea typeface="Meiryo UI"/>
              </a:rPr>
              <a:t>から生成されたのか確認するために、電子化文書の署名検証を行う</a:t>
            </a:r>
            <a:endParaRPr lang="en-US" altLang="ja-JP" sz="1400" dirty="0">
              <a:latin typeface="Arial"/>
              <a:ea typeface="Meiryo UI"/>
            </a:endParaRPr>
          </a:p>
          <a:p>
            <a:pPr marL="232167" indent="-232167">
              <a:buFont typeface="Wingdings" panose="05000000000000000000" pitchFamily="2" charset="2"/>
              <a:buChar char="l"/>
            </a:pPr>
            <a:r>
              <a:rPr lang="en-US" altLang="ja-JP" sz="1400" dirty="0">
                <a:latin typeface="Arial"/>
                <a:ea typeface="Meiryo UI"/>
              </a:rPr>
              <a:t>MFP</a:t>
            </a:r>
            <a:r>
              <a:rPr lang="ja-JP" altLang="en-US" sz="1400" dirty="0">
                <a:latin typeface="Arial"/>
                <a:ea typeface="Meiryo UI"/>
              </a:rPr>
              <a:t>の識別子（</a:t>
            </a:r>
            <a:r>
              <a:rPr lang="en-US" altLang="ja-JP" sz="1400" dirty="0">
                <a:latin typeface="Arial"/>
                <a:ea typeface="Meiryo UI"/>
              </a:rPr>
              <a:t>DID</a:t>
            </a:r>
            <a:r>
              <a:rPr lang="ja-JP" altLang="en-US" sz="1400" dirty="0">
                <a:latin typeface="Arial"/>
                <a:ea typeface="Meiryo UI"/>
              </a:rPr>
              <a:t>）、</a:t>
            </a:r>
            <a:r>
              <a:rPr lang="en-US" altLang="ja-JP" sz="1400" dirty="0">
                <a:latin typeface="Arial"/>
                <a:ea typeface="Meiryo UI"/>
              </a:rPr>
              <a:t>MFP</a:t>
            </a:r>
            <a:r>
              <a:rPr lang="ja-JP" altLang="en-US" sz="1400" dirty="0">
                <a:latin typeface="Arial"/>
                <a:ea typeface="Meiryo UI"/>
              </a:rPr>
              <a:t>で認証したユーザー名、シリアル番号などを</a:t>
            </a:r>
            <a:r>
              <a:rPr lang="en-US" altLang="ja-JP" sz="1400" dirty="0">
                <a:latin typeface="Arial"/>
                <a:ea typeface="Meiryo UI"/>
              </a:rPr>
              <a:t>MFP</a:t>
            </a:r>
            <a:r>
              <a:rPr lang="ja-JP" altLang="en-US" sz="1400" dirty="0">
                <a:latin typeface="Arial"/>
                <a:ea typeface="Meiryo UI"/>
              </a:rPr>
              <a:t>のメタデータとして扱う</a:t>
            </a:r>
            <a:endParaRPr lang="en-US" altLang="ja-JP" sz="1400" dirty="0">
              <a:latin typeface="Arial"/>
              <a:ea typeface="Meiryo UI"/>
            </a:endParaRPr>
          </a:p>
          <a:p>
            <a:pPr marL="232167" indent="-232167">
              <a:buFont typeface="Wingdings" panose="05000000000000000000" pitchFamily="2" charset="2"/>
              <a:buChar char="l"/>
            </a:pPr>
            <a:r>
              <a:rPr lang="en-US" altLang="ja-JP" sz="1400" dirty="0">
                <a:latin typeface="Arial"/>
                <a:ea typeface="Meiryo UI"/>
              </a:rPr>
              <a:t>MFP</a:t>
            </a:r>
            <a:r>
              <a:rPr lang="ja-JP" altLang="en-US" sz="1400" dirty="0">
                <a:latin typeface="Arial"/>
                <a:ea typeface="Meiryo UI"/>
              </a:rPr>
              <a:t>は、電子化文書と上記のメタデータを含んだ</a:t>
            </a:r>
            <a:r>
              <a:rPr lang="en-US" altLang="ja-JP" sz="1400" dirty="0">
                <a:latin typeface="Arial"/>
                <a:ea typeface="Meiryo UI"/>
              </a:rPr>
              <a:t>VC</a:t>
            </a:r>
            <a:r>
              <a:rPr lang="ja-JP" altLang="en-US" sz="1400" dirty="0">
                <a:latin typeface="Arial"/>
                <a:ea typeface="Meiryo UI"/>
              </a:rPr>
              <a:t>を生成し、</a:t>
            </a:r>
            <a:r>
              <a:rPr lang="en-US" altLang="ja-JP" sz="1400" dirty="0" err="1">
                <a:latin typeface="Arial"/>
                <a:ea typeface="Meiryo UI"/>
              </a:rPr>
              <a:t>DIDComm</a:t>
            </a:r>
            <a:r>
              <a:rPr lang="en-US" altLang="ja-JP" sz="1400" dirty="0">
                <a:latin typeface="Arial"/>
                <a:ea typeface="Meiryo UI"/>
              </a:rPr>
              <a:t> Encrypted Message</a:t>
            </a:r>
            <a:r>
              <a:rPr lang="ja-JP" altLang="en-US" sz="1400" dirty="0">
                <a:latin typeface="Arial"/>
                <a:ea typeface="Meiryo UI"/>
              </a:rPr>
              <a:t>として文書管理システムに送信する</a:t>
            </a:r>
            <a:endParaRPr lang="en-US" altLang="ja-JP" sz="1400" dirty="0">
              <a:latin typeface="Arial"/>
              <a:ea typeface="Meiryo UI"/>
            </a:endParaRPr>
          </a:p>
        </p:txBody>
      </p:sp>
      <p:sp>
        <p:nvSpPr>
          <p:cNvPr id="13" name="正方形/長方形 12"/>
          <p:cNvSpPr/>
          <p:nvPr/>
        </p:nvSpPr>
        <p:spPr>
          <a:xfrm>
            <a:off x="266844" y="4951445"/>
            <a:ext cx="1152739" cy="153825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algn="ctr"/>
            <a:r>
              <a:rPr lang="ja-JP" altLang="en-US" sz="1400" b="1" dirty="0">
                <a:solidFill>
                  <a:srgbClr val="FFFFFF"/>
                </a:solidFill>
                <a:latin typeface="Arial"/>
                <a:ea typeface="Meiryo UI"/>
              </a:rPr>
              <a:t>主な成果</a:t>
            </a:r>
            <a:endParaRPr lang="en-US" altLang="ja-JP" sz="1400" b="1" dirty="0">
              <a:solidFill>
                <a:srgbClr val="FFFFFF"/>
              </a:solidFill>
              <a:latin typeface="Arial"/>
              <a:ea typeface="Meiryo UI"/>
            </a:endParaRPr>
          </a:p>
        </p:txBody>
      </p:sp>
      <p:sp>
        <p:nvSpPr>
          <p:cNvPr id="16" name="正方形/長方形 15"/>
          <p:cNvSpPr/>
          <p:nvPr/>
        </p:nvSpPr>
        <p:spPr>
          <a:xfrm>
            <a:off x="1592536" y="4951446"/>
            <a:ext cx="7763167" cy="1538254"/>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marL="139300" indent="-139300">
              <a:buFont typeface="Arial" panose="020B0604020202020204" pitchFamily="34" charset="0"/>
              <a:buChar char="•"/>
            </a:pPr>
            <a:r>
              <a:rPr lang="ja-JP" altLang="en-US" sz="1400" dirty="0">
                <a:solidFill>
                  <a:schemeClr val="tx1"/>
                </a:solidFill>
                <a:latin typeface="Meiryo UI"/>
                <a:ea typeface="Meiryo UI"/>
              </a:rPr>
              <a:t>本実証を通じて、これまでの</a:t>
            </a:r>
            <a:r>
              <a:rPr lang="en-US" altLang="ja-JP" sz="1400" dirty="0">
                <a:solidFill>
                  <a:schemeClr val="tx1"/>
                </a:solidFill>
                <a:latin typeface="Meiryo UI"/>
                <a:ea typeface="Meiryo UI"/>
              </a:rPr>
              <a:t>MFP</a:t>
            </a:r>
            <a:r>
              <a:rPr lang="ja-JP" altLang="en-US" sz="1400" dirty="0">
                <a:solidFill>
                  <a:schemeClr val="tx1"/>
                </a:solidFill>
                <a:latin typeface="Meiryo UI"/>
                <a:ea typeface="Meiryo UI"/>
              </a:rPr>
              <a:t>の利用体験を変えずに、誰でも簡単に監査証跡が必要な紙業務のデジタル管理を実現</a:t>
            </a:r>
            <a:endParaRPr lang="en-US" altLang="ja-JP" sz="1400" dirty="0">
              <a:solidFill>
                <a:schemeClr val="tx1"/>
              </a:solidFill>
              <a:latin typeface="Meiryo UI"/>
              <a:ea typeface="Meiryo UI"/>
            </a:endParaRPr>
          </a:p>
          <a:p>
            <a:pPr marL="139300" indent="-139300">
              <a:buFont typeface="Arial" panose="020B0604020202020204" pitchFamily="34" charset="0"/>
              <a:buChar char="•"/>
            </a:pPr>
            <a:r>
              <a:rPr lang="ja-JP" altLang="en-US" sz="1400" dirty="0">
                <a:solidFill>
                  <a:schemeClr val="tx1"/>
                </a:solidFill>
                <a:latin typeface="Meiryo UI"/>
                <a:ea typeface="Meiryo UI"/>
              </a:rPr>
              <a:t>上記を実現するデータインフラを、コストを抑えつつ構築できることを確認</a:t>
            </a:r>
            <a:r>
              <a:rPr lang="en-US" altLang="ja-JP" sz="1400" dirty="0">
                <a:solidFill>
                  <a:schemeClr val="tx1"/>
                </a:solidFill>
                <a:latin typeface="Meiryo UI"/>
                <a:ea typeface="Meiryo UI"/>
              </a:rPr>
              <a:t/>
            </a:r>
            <a:br>
              <a:rPr lang="en-US" altLang="ja-JP" sz="1400" dirty="0">
                <a:solidFill>
                  <a:schemeClr val="tx1"/>
                </a:solidFill>
                <a:latin typeface="Meiryo UI"/>
                <a:ea typeface="Meiryo UI"/>
              </a:rPr>
            </a:br>
            <a:r>
              <a:rPr lang="ja-JP" altLang="en-US" sz="1400" dirty="0">
                <a:solidFill>
                  <a:schemeClr val="tx1"/>
                </a:solidFill>
                <a:latin typeface="Meiryo UI"/>
                <a:ea typeface="Meiryo UI"/>
              </a:rPr>
              <a:t>（データインフラを一から構築することと比較し、約</a:t>
            </a:r>
            <a:r>
              <a:rPr lang="en-US" altLang="ja-JP" sz="1400" dirty="0">
                <a:solidFill>
                  <a:schemeClr val="tx1"/>
                </a:solidFill>
                <a:latin typeface="Meiryo UI"/>
                <a:ea typeface="Meiryo UI"/>
              </a:rPr>
              <a:t>3</a:t>
            </a:r>
            <a:r>
              <a:rPr lang="ja-JP" altLang="en-US" sz="1400" dirty="0">
                <a:solidFill>
                  <a:schemeClr val="tx1"/>
                </a:solidFill>
                <a:latin typeface="Meiryo UI"/>
                <a:ea typeface="Meiryo UI"/>
              </a:rPr>
              <a:t>億円（独自試算）のコストダウンが見込める）</a:t>
            </a:r>
            <a:endParaRPr lang="en-US" altLang="ja-JP" sz="1400" dirty="0">
              <a:solidFill>
                <a:schemeClr val="tx1"/>
              </a:solidFill>
              <a:latin typeface="Meiryo UI"/>
              <a:ea typeface="Meiryo UI"/>
            </a:endParaRPr>
          </a:p>
          <a:p>
            <a:pPr marL="139300" indent="-139300">
              <a:buFont typeface="Arial" panose="020B0604020202020204" pitchFamily="34" charset="0"/>
              <a:buChar char="•"/>
            </a:pPr>
            <a:r>
              <a:rPr lang="ja-JP" altLang="en-US" sz="1400" dirty="0">
                <a:solidFill>
                  <a:schemeClr val="tx1"/>
                </a:solidFill>
                <a:latin typeface="Meiryo UI"/>
                <a:ea typeface="Meiryo UI"/>
              </a:rPr>
              <a:t>同様のインフラを多種多様なデバイス（例：決済情報を扱う</a:t>
            </a:r>
            <a:r>
              <a:rPr lang="en-US" altLang="ja-JP" sz="1400" dirty="0">
                <a:solidFill>
                  <a:schemeClr val="tx1"/>
                </a:solidFill>
                <a:latin typeface="Meiryo UI"/>
                <a:ea typeface="Meiryo UI"/>
              </a:rPr>
              <a:t>POS</a:t>
            </a:r>
            <a:r>
              <a:rPr lang="ja-JP" altLang="en-US" sz="1400" dirty="0">
                <a:solidFill>
                  <a:schemeClr val="tx1"/>
                </a:solidFill>
                <a:latin typeface="Meiryo UI"/>
                <a:ea typeface="Meiryo UI"/>
              </a:rPr>
              <a:t>システム、人流データを扱うネットワークカメラ、バイタルデータを扱う医療機器等）に展開できる可能性</a:t>
            </a:r>
            <a:endParaRPr lang="en-US" altLang="ja-JP" sz="1400" dirty="0">
              <a:solidFill>
                <a:schemeClr val="tx1"/>
              </a:solidFill>
              <a:latin typeface="Meiryo UI"/>
              <a:ea typeface="Meiryo UI"/>
            </a:endParaRPr>
          </a:p>
        </p:txBody>
      </p:sp>
      <p:sp>
        <p:nvSpPr>
          <p:cNvPr id="14" name="正方形/長方形 13"/>
          <p:cNvSpPr/>
          <p:nvPr/>
        </p:nvSpPr>
        <p:spPr>
          <a:xfrm>
            <a:off x="1595272" y="3682243"/>
            <a:ext cx="7763167" cy="1107029"/>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 tIns="29250" rIns="29250" bIns="29250" numCol="1" spcCol="0" rtlCol="0" fromWordArt="0" anchor="ctr" anchorCtr="0" forceAA="0" compatLnSpc="1">
            <a:prstTxWarp prst="textNoShape">
              <a:avLst/>
            </a:prstTxWarp>
            <a:noAutofit/>
          </a:bodyPr>
          <a:lstStyle/>
          <a:p>
            <a:pPr marL="139300" indent="-139300">
              <a:buFont typeface="Arial" panose="020B0604020202020204" pitchFamily="34" charset="0"/>
              <a:buChar char="•"/>
            </a:pPr>
            <a:r>
              <a:rPr lang="ja-JP" altLang="en-US" sz="1400" dirty="0">
                <a:solidFill>
                  <a:schemeClr val="tx1"/>
                </a:solidFill>
                <a:latin typeface="Meiryo UI"/>
                <a:ea typeface="Meiryo UI"/>
              </a:rPr>
              <a:t>サービス提供者と、</a:t>
            </a:r>
            <a:r>
              <a:rPr lang="en-US" altLang="ja-JP" sz="1400" dirty="0">
                <a:solidFill>
                  <a:schemeClr val="tx1"/>
                </a:solidFill>
                <a:latin typeface="Meiryo UI"/>
                <a:ea typeface="Meiryo UI"/>
              </a:rPr>
              <a:t>MFP</a:t>
            </a:r>
            <a:r>
              <a:rPr lang="ja-JP" altLang="en-US" sz="1400" dirty="0">
                <a:solidFill>
                  <a:schemeClr val="tx1"/>
                </a:solidFill>
                <a:latin typeface="Meiryo UI"/>
                <a:ea typeface="Meiryo UI"/>
              </a:rPr>
              <a:t>を所有・利用する法人が、サービスを利用することについて合意。利用者はサービス提供者にトラフィックログの確認を依頼することで、合意された条件が履行されているのかを確認できる。トラフィックログは</a:t>
            </a:r>
            <a:r>
              <a:rPr lang="en-US" altLang="ja-JP" sz="1400" dirty="0">
                <a:solidFill>
                  <a:schemeClr val="tx1"/>
                </a:solidFill>
                <a:latin typeface="Meiryo UI"/>
                <a:ea typeface="Meiryo UI"/>
              </a:rPr>
              <a:t>CG</a:t>
            </a:r>
            <a:r>
              <a:rPr lang="ja-JP" altLang="en-US" sz="1400" dirty="0">
                <a:solidFill>
                  <a:schemeClr val="tx1"/>
                </a:solidFill>
                <a:latin typeface="Meiryo UI"/>
                <a:ea typeface="Meiryo UI"/>
              </a:rPr>
              <a:t>社</a:t>
            </a:r>
            <a:r>
              <a:rPr lang="en-US" altLang="ja-JP" sz="1400" dirty="0">
                <a:solidFill>
                  <a:schemeClr val="tx1"/>
                </a:solidFill>
                <a:latin typeface="Meiryo UI"/>
                <a:ea typeface="Meiryo UI"/>
              </a:rPr>
              <a:t>HUB</a:t>
            </a:r>
            <a:r>
              <a:rPr lang="ja-JP" altLang="en-US" sz="1400" dirty="0">
                <a:solidFill>
                  <a:schemeClr val="tx1"/>
                </a:solidFill>
                <a:latin typeface="Meiryo UI"/>
                <a:ea typeface="Meiryo UI"/>
              </a:rPr>
              <a:t>（</a:t>
            </a:r>
            <a:r>
              <a:rPr lang="en-US" altLang="ja-JP" sz="1400" dirty="0">
                <a:solidFill>
                  <a:schemeClr val="tx1"/>
                </a:solidFill>
                <a:latin typeface="Meiryo UI"/>
                <a:ea typeface="Meiryo UI"/>
              </a:rPr>
              <a:t>CollaboGate</a:t>
            </a:r>
            <a:r>
              <a:rPr lang="ja-JP" altLang="en-US" sz="1400" dirty="0">
                <a:solidFill>
                  <a:schemeClr val="tx1"/>
                </a:solidFill>
                <a:latin typeface="Meiryo UI"/>
                <a:ea typeface="Meiryo UI"/>
              </a:rPr>
              <a:t>社が提供する、エージェント間で暗号化データを中継するリレーサーバー）に保管されており、いつどのデバイス（識別子）からどの宛先にデータが送られたのかを確認することができる</a:t>
            </a:r>
          </a:p>
        </p:txBody>
      </p:sp>
      <p:sp>
        <p:nvSpPr>
          <p:cNvPr id="18" name="テキスト プレースホルダー 2"/>
          <p:cNvSpPr>
            <a:spLocks noGrp="1"/>
          </p:cNvSpPr>
          <p:nvPr>
            <p:ph type="body" sz="quarter" idx="4294967295"/>
          </p:nvPr>
        </p:nvSpPr>
        <p:spPr>
          <a:xfrm>
            <a:off x="269874" y="122290"/>
            <a:ext cx="9393109" cy="323199"/>
          </a:xfrm>
          <a:prstGeom prst="rect">
            <a:avLst/>
          </a:prstGeom>
        </p:spPr>
        <p:txBody>
          <a:bodyPr vert="horz" lIns="0" tIns="37148" rIns="0" bIns="37148" rtlCol="0" anchor="t" anchorCtr="0">
            <a:noAutofit/>
          </a:bodyPr>
          <a:lstStyle/>
          <a:p>
            <a:pPr algn="ctr"/>
            <a:r>
              <a:rPr lang="ja-JP" sz="2000" b="1" dirty="0">
                <a:solidFill>
                  <a:schemeClr val="accent2">
                    <a:lumMod val="75000"/>
                    <a:lumOff val="25000"/>
                  </a:schemeClr>
                </a:solidFill>
                <a:latin typeface="Meiryo UI"/>
                <a:ea typeface="Meiryo UI"/>
              </a:rPr>
              <a:t>ワ</a:t>
            </a:r>
            <a:r>
              <a:rPr lang="ja-JP" altLang="en-US" sz="2000" b="1" dirty="0">
                <a:solidFill>
                  <a:schemeClr val="accent2">
                    <a:lumMod val="75000"/>
                    <a:lumOff val="25000"/>
                  </a:schemeClr>
                </a:solidFill>
                <a:latin typeface="Meiryo UI"/>
                <a:ea typeface="Meiryo UI"/>
              </a:rPr>
              <a:t>ークプレイスの信頼できる電子化文書の流通システム（</a:t>
            </a:r>
            <a:r>
              <a:rPr lang="en-US" altLang="ja-JP" sz="2000" b="1" dirty="0">
                <a:solidFill>
                  <a:schemeClr val="accent2">
                    <a:lumMod val="75000"/>
                    <a:lumOff val="25000"/>
                  </a:schemeClr>
                </a:solidFill>
                <a:latin typeface="Meiryo UI"/>
                <a:ea typeface="Meiryo UI"/>
              </a:rPr>
              <a:t>TTEC</a:t>
            </a:r>
            <a:r>
              <a:rPr lang="en-US" altLang="ja-JP" sz="2000" b="1" baseline="30000" dirty="0">
                <a:solidFill>
                  <a:schemeClr val="accent2">
                    <a:lumMod val="75000"/>
                    <a:lumOff val="25000"/>
                  </a:schemeClr>
                </a:solidFill>
                <a:latin typeface="Meiryo UI"/>
                <a:ea typeface="Meiryo UI"/>
              </a:rPr>
              <a:t>1</a:t>
            </a:r>
            <a:r>
              <a:rPr lang="en-US" altLang="ja-JP" sz="2000" b="1" dirty="0">
                <a:solidFill>
                  <a:schemeClr val="accent2">
                    <a:lumMod val="75000"/>
                    <a:lumOff val="25000"/>
                  </a:schemeClr>
                </a:solidFill>
                <a:latin typeface="Meiryo UI"/>
                <a:ea typeface="Meiryo UI"/>
              </a:rPr>
              <a:t> and CG</a:t>
            </a:r>
            <a:r>
              <a:rPr lang="en-US" altLang="ja-JP" sz="2000" b="1" baseline="30000" dirty="0">
                <a:solidFill>
                  <a:schemeClr val="accent2">
                    <a:lumMod val="75000"/>
                    <a:lumOff val="25000"/>
                  </a:schemeClr>
                </a:solidFill>
                <a:latin typeface="Meiryo UI"/>
                <a:ea typeface="Meiryo UI"/>
              </a:rPr>
              <a:t>2</a:t>
            </a:r>
            <a:r>
              <a:rPr lang="ja-JP" altLang="en-US" sz="2000" b="1" dirty="0">
                <a:solidFill>
                  <a:schemeClr val="accent2">
                    <a:lumMod val="75000"/>
                    <a:lumOff val="25000"/>
                  </a:schemeClr>
                </a:solidFill>
                <a:latin typeface="Meiryo UI"/>
                <a:ea typeface="Meiryo UI"/>
              </a:rPr>
              <a:t>）</a:t>
            </a:r>
            <a:r>
              <a:rPr lang="ja-JP" altLang="en-US" sz="2000" b="1" dirty="0" smtClean="0">
                <a:solidFill>
                  <a:schemeClr val="accent2">
                    <a:lumMod val="75000"/>
                    <a:lumOff val="25000"/>
                  </a:schemeClr>
                </a:solidFill>
                <a:latin typeface="Meiryo UI"/>
                <a:ea typeface="Meiryo UI"/>
              </a:rPr>
              <a:t>（</a:t>
            </a:r>
            <a:r>
              <a:rPr lang="en-US" altLang="ja-JP" sz="2000" b="1" dirty="0">
                <a:solidFill>
                  <a:schemeClr val="accent2">
                    <a:lumMod val="75000"/>
                    <a:lumOff val="25000"/>
                  </a:schemeClr>
                </a:solidFill>
                <a:latin typeface="Meiryo UI"/>
                <a:ea typeface="Meiryo UI"/>
              </a:rPr>
              <a:t>2</a:t>
            </a:r>
            <a:r>
              <a:rPr lang="en-US" altLang="ja-JP" sz="2000" b="1" dirty="0" smtClean="0">
                <a:solidFill>
                  <a:schemeClr val="accent2">
                    <a:lumMod val="75000"/>
                    <a:lumOff val="25000"/>
                  </a:schemeClr>
                </a:solidFill>
                <a:latin typeface="Meiryo UI"/>
                <a:ea typeface="Meiryo UI"/>
              </a:rPr>
              <a:t>/2</a:t>
            </a:r>
            <a:r>
              <a:rPr lang="ja-JP" altLang="en-US" sz="2000" b="1" dirty="0">
                <a:solidFill>
                  <a:schemeClr val="accent2">
                    <a:lumMod val="75000"/>
                    <a:lumOff val="25000"/>
                  </a:schemeClr>
                </a:solidFill>
                <a:latin typeface="Meiryo UI"/>
                <a:ea typeface="Meiryo UI"/>
              </a:rPr>
              <a:t>）</a:t>
            </a:r>
            <a:endParaRPr lang="en-US" altLang="ja-JP" sz="2000" b="1" dirty="0">
              <a:solidFill>
                <a:schemeClr val="accent2">
                  <a:lumMod val="75000"/>
                  <a:lumOff val="25000"/>
                </a:schemeClr>
              </a:solidFill>
              <a:latin typeface="Meiryo UI"/>
              <a:ea typeface="Meiryo UI"/>
            </a:endParaRPr>
          </a:p>
        </p:txBody>
      </p:sp>
    </p:spTree>
    <p:extLst>
      <p:ext uri="{BB962C8B-B14F-4D97-AF65-F5344CB8AC3E}">
        <p14:creationId xmlns:p14="http://schemas.microsoft.com/office/powerpoint/2010/main" val="1408441847"/>
      </p:ext>
    </p:extLst>
  </p:cSld>
  <p:clrMapOvr>
    <a:masterClrMapping/>
  </p:clrMapOvr>
</p:sld>
</file>

<file path=ppt/theme/theme1.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2.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3.xml><?xml version="1.0" encoding="utf-8"?>
<a:theme xmlns:a="http://schemas.openxmlformats.org/drawingml/2006/main" name="1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4.xml><?xml version="1.0" encoding="utf-8"?>
<a:theme xmlns:a="http://schemas.openxmlformats.org/drawingml/2006/main" name="Office テーマ">
  <a:themeElements>
    <a:clrScheme name="brand">
      <a:dk1>
        <a:srgbClr val="000000"/>
      </a:dk1>
      <a:lt1>
        <a:srgbClr val="FFFFFF"/>
      </a:lt1>
      <a:dk2>
        <a:srgbClr val="7F7F7F"/>
      </a:dk2>
      <a:lt2>
        <a:srgbClr val="E5E5E5"/>
      </a:lt2>
      <a:accent1>
        <a:srgbClr val="0064D2"/>
      </a:accent1>
      <a:accent2>
        <a:srgbClr val="64AFE1"/>
      </a:accent2>
      <a:accent3>
        <a:srgbClr val="A0A0A5"/>
      </a:accent3>
      <a:accent4>
        <a:srgbClr val="644080"/>
      </a:accent4>
      <a:accent5>
        <a:srgbClr val="CECED0"/>
      </a:accent5>
      <a:accent6>
        <a:srgbClr val="FA9628"/>
      </a:accent6>
      <a:hlink>
        <a:srgbClr val="E61E1E"/>
      </a:hlink>
      <a:folHlink>
        <a:srgbClr val="FA9628"/>
      </a:folHlink>
    </a:clrScheme>
    <a:fontScheme name="English　SegoeUI">
      <a:majorFont>
        <a:latin typeface="Segoe UI"/>
        <a:ea typeface="Meiryo UI"/>
        <a:cs typeface=""/>
      </a:majorFont>
      <a:minorFont>
        <a:latin typeface="Segoe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brand">
      <a:dk1>
        <a:srgbClr val="000000"/>
      </a:dk1>
      <a:lt1>
        <a:srgbClr val="FFFFFF"/>
      </a:lt1>
      <a:dk2>
        <a:srgbClr val="7F7F7F"/>
      </a:dk2>
      <a:lt2>
        <a:srgbClr val="E5E5E5"/>
      </a:lt2>
      <a:accent1>
        <a:srgbClr val="0064D2"/>
      </a:accent1>
      <a:accent2>
        <a:srgbClr val="64AFE1"/>
      </a:accent2>
      <a:accent3>
        <a:srgbClr val="A0A0A5"/>
      </a:accent3>
      <a:accent4>
        <a:srgbClr val="644080"/>
      </a:accent4>
      <a:accent5>
        <a:srgbClr val="CECED0"/>
      </a:accent5>
      <a:accent6>
        <a:srgbClr val="FA9628"/>
      </a:accent6>
      <a:hlink>
        <a:srgbClr val="E61E1E"/>
      </a:hlink>
      <a:folHlink>
        <a:srgbClr val="FA9628"/>
      </a:folHlink>
    </a:clrScheme>
    <a:fontScheme name="English　SegoeUI">
      <a:majorFont>
        <a:latin typeface="Segoe UI"/>
        <a:ea typeface="Meiryo UI"/>
        <a:cs typeface=""/>
      </a:majorFont>
      <a:minorFont>
        <a:latin typeface="Segoe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6DC0B59-903D-40C8-8ECD-DFA709B6853F}">
  <ds:schemaRefs>
    <ds:schemaRef ds:uri="http://schemas.microsoft.com/sharepoint/v3/contenttype/forms"/>
  </ds:schemaRefs>
</ds:datastoreItem>
</file>

<file path=customXml/itemProps2.xml><?xml version="1.0" encoding="utf-8"?>
<ds:datastoreItem xmlns:ds="http://schemas.openxmlformats.org/officeDocument/2006/customXml" ds:itemID="{2C1CA3C1-B287-4399-8759-B84131A53D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8D7BE8-04D6-44EF-89CE-0AA54CA293E4}">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5fac6585-e5db-49c2-84eb-07048ac402b0"/>
    <ds:schemaRef ds:uri="c83f1b00-8bb0-4983-a72c-3c7d557c8ed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740</Words>
  <Application>Microsoft Office PowerPoint</Application>
  <PresentationFormat>A4 210 x 297 mm</PresentationFormat>
  <Paragraphs>39</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3</vt:i4>
      </vt:variant>
      <vt:variant>
        <vt:lpstr>スライド タイトル</vt:lpstr>
      </vt:variant>
      <vt:variant>
        <vt:i4>2</vt:i4>
      </vt:variant>
    </vt:vector>
  </HeadingPairs>
  <TitlesOfParts>
    <vt:vector size="11" baseType="lpstr">
      <vt:lpstr>HGPGothicE</vt:lpstr>
      <vt:lpstr>HGP創英角ｺﾞｼｯｸUB</vt:lpstr>
      <vt:lpstr>Meiryo UI</vt:lpstr>
      <vt:lpstr>Arial</vt:lpstr>
      <vt:lpstr>Segoe UI</vt:lpstr>
      <vt:lpstr>Wingdings</vt:lpstr>
      <vt:lpstr>中扉</vt:lpstr>
      <vt:lpstr>コンテンツ_Light</vt:lpstr>
      <vt:lpstr>1_コンテンツ_Light</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1049</cp:revision>
  <dcterms:created xsi:type="dcterms:W3CDTF">2018-12-18T08:50:33Z</dcterms:created>
  <dcterms:modified xsi:type="dcterms:W3CDTF">2023-05-23T06:57:30Z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