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24" r:id="rId4"/>
    <p:sldMasterId id="2147483790" r:id="rId5"/>
    <p:sldMasterId id="2147483913" r:id="rId6"/>
    <p:sldMasterId id="2147483908" r:id="rId7"/>
    <p:sldMasterId id="2147483853" r:id="rId8"/>
    <p:sldMasterId id="2147483852" r:id="rId9"/>
  </p:sldMasterIdLst>
  <p:notesMasterIdLst>
    <p:notesMasterId r:id="rId12"/>
  </p:notesMasterIdLst>
  <p:handoutMasterIdLst>
    <p:handoutMasterId r:id="rId13"/>
  </p:handoutMasterIdLst>
  <p:sldIdLst>
    <p:sldId id="436" r:id="rId10"/>
    <p:sldId id="437" r:id="rId11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069"/>
    <a:srgbClr val="EEF3F8"/>
    <a:srgbClr val="DBE5F1"/>
    <a:srgbClr val="ECEEF1"/>
    <a:srgbClr val="ECEEF4"/>
    <a:srgbClr val="EBEDF4"/>
    <a:srgbClr val="F7F8FB"/>
    <a:srgbClr val="4472C4"/>
    <a:srgbClr val="405F9E"/>
    <a:srgbClr val="C2C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04D8F-E35B-4131-BD31-C34C49E6A4C0}" v="7" dt="2023-03-24T06:17:55.5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54" autoAdjust="0"/>
    <p:restoredTop sz="94627" autoAdjust="0"/>
  </p:normalViewPr>
  <p:slideViewPr>
    <p:cSldViewPr snapToGrid="0" showGuides="1">
      <p:cViewPr varScale="1">
        <p:scale>
          <a:sx n="113" d="100"/>
          <a:sy n="113" d="100"/>
        </p:scale>
        <p:origin x="115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9554F-8F68-418C-BC8C-EBC8EB58C588}" type="datetimeFigureOut">
              <a:rPr kumimoji="1" lang="ja-JP" altLang="en-US" smtClean="0"/>
              <a:t>2023/5/30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54EB0-D7A5-428B-AB3E-E191170745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187B8588-1665-0A4A-AD47-68FFFFC620D1}" type="datetimeFigureOut">
              <a:rPr lang="ja-JP" altLang="en-US" smtClean="0"/>
              <a:pPr/>
              <a:t>2023/5/30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30237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3887785"/>
            <a:ext cx="5486400" cy="46259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AF9AAED7-EB68-B44B-A29A-E9CFE7A1147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940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ea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gi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タイトル 4">
            <a:extLst>
              <a:ext uri="{FF2B5EF4-FFF2-40B4-BE49-F238E27FC236}">
                <a16:creationId xmlns:a16="http://schemas.microsoft.com/office/drawing/2014/main" id="{D3868AFC-B2EA-484C-AA64-489ED4273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5" name="テキスト プレースホルダー 16">
            <a:extLst>
              <a:ext uri="{FF2B5EF4-FFF2-40B4-BE49-F238E27FC236}">
                <a16:creationId xmlns:a16="http://schemas.microsoft.com/office/drawing/2014/main" id="{AAF55D8D-D54A-0249-91F2-93832BA0D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6" name="テキスト プレースホルダー 18">
            <a:extLst>
              <a:ext uri="{FF2B5EF4-FFF2-40B4-BE49-F238E27FC236}">
                <a16:creationId xmlns:a16="http://schemas.microsoft.com/office/drawing/2014/main" id="{32AE6953-680C-A842-B348-E2C64E338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35F000F-EF21-7942-A550-51B9B7114064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A3D2F71-2021-6A4E-AC43-8FD81BB606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B088D2-4AF7-3C42-B49B-F380DD5AB088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A0FBF953-D5EB-674E-9F34-772567F4C81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B2094B-F5F4-1E46-9BEA-446D88002AA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265711C3-3D09-CF4B-9499-4C0FAC2E06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22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C9E29E36-2233-EE48-83B7-440A2BDBB6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4BDBC451-4788-AB42-8D23-0E4D129A40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06DA2A4-285E-9B45-97BA-F59BF25C2FB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49409664-F39A-7F4F-926A-0C629A3FA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002" y="0"/>
            <a:ext cx="3599998" cy="24037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66C78FE-E3A6-C041-8532-3A00E7E4C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78488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CCAEC040-EEFE-C444-83DD-41B27D064E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0" name="テキスト プレースホルダー 16">
            <a:extLst>
              <a:ext uri="{FF2B5EF4-FFF2-40B4-BE49-F238E27FC236}">
                <a16:creationId xmlns:a16="http://schemas.microsoft.com/office/drawing/2014/main" id="{69DA06EE-F669-A248-B816-9503F01A1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22" name="テキスト プレースホルダー 18">
            <a:extLst>
              <a:ext uri="{FF2B5EF4-FFF2-40B4-BE49-F238E27FC236}">
                <a16:creationId xmlns:a16="http://schemas.microsoft.com/office/drawing/2014/main" id="{F19E2444-AC3A-064A-9BA1-9990E25E93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F1C8481-7D27-A74E-9740-DD4483246E71}"/>
              </a:ext>
            </a:extLst>
          </p:cNvPr>
          <p:cNvSpPr/>
          <p:nvPr userDrawn="1"/>
        </p:nvSpPr>
        <p:spPr>
          <a:xfrm>
            <a:off x="1" y="0"/>
            <a:ext cx="9906000" cy="2403761"/>
          </a:xfrm>
          <a:prstGeom prst="rect">
            <a:avLst/>
          </a:prstGeom>
          <a:solidFill>
            <a:srgbClr val="1D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E332B7C-2774-D747-B738-DFFE71FF42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869AFE1-023E-9444-AE7D-68D6CB600E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64BE3C-F985-7842-8067-AF5BF3B168D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14B9F6-94C1-874D-837D-F4D519B2A913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6E83C00-A05B-DF4C-BB89-3AAB8B58965E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99E7CBC-989B-AB4F-BB76-FD22326E6745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54AE20B-55B9-2940-83F5-D6B9678113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10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A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タイトル 4">
            <a:extLst>
              <a:ext uri="{FF2B5EF4-FFF2-40B4-BE49-F238E27FC236}">
                <a16:creationId xmlns:a16="http://schemas.microsoft.com/office/drawing/2014/main" id="{DAEB2D63-6F42-DE40-80ED-B03614E6EE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29" name="テキスト プレースホルダー 16">
            <a:extLst>
              <a:ext uri="{FF2B5EF4-FFF2-40B4-BE49-F238E27FC236}">
                <a16:creationId xmlns:a16="http://schemas.microsoft.com/office/drawing/2014/main" id="{626B9BF8-9F92-6F4F-8E20-85EEC8A416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0" name="テキスト プレースホルダー 18">
            <a:extLst>
              <a:ext uri="{FF2B5EF4-FFF2-40B4-BE49-F238E27FC236}">
                <a16:creationId xmlns:a16="http://schemas.microsoft.com/office/drawing/2014/main" id="{8E10F5D0-9F6F-6146-9CD1-B365643455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0BAE1D0-B847-E24E-B7DA-8A2D03EFC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B22D6D9-28B6-F745-BA08-7E7C0B49E1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5999" y="0"/>
            <a:ext cx="3600000" cy="240376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F3E8D9D-42A5-BF4F-9138-FEEE258C77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511"/>
            <a:ext cx="1641497" cy="562365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61D181A-5706-B944-AB69-AC4F76E59775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53D17304-2170-3842-81DD-54288DF7E84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E2B104D-7AA8-A44B-BD96-CABEE425E2DC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9CF502A3-4413-4F4C-A78A-4562A5C149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74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表紙B_写真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7F7FE76B-2B72-F445-B054-DF922DCFDD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3237D89-4FFD-9645-82EF-42AE21A321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CC5E5581-933D-AE49-AF30-8BD9F0C44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7661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4">
            <a:extLst>
              <a:ext uri="{FF2B5EF4-FFF2-40B4-BE49-F238E27FC236}">
                <a16:creationId xmlns:a16="http://schemas.microsoft.com/office/drawing/2014/main" id="{3BC5E597-0591-1E48-B456-49696C2C1E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2708276"/>
            <a:ext cx="7177075" cy="325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○○○○御中</a:t>
            </a:r>
          </a:p>
        </p:txBody>
      </p:sp>
      <p:sp>
        <p:nvSpPr>
          <p:cNvPr id="33" name="テキスト プレースホルダー 16">
            <a:extLst>
              <a:ext uri="{FF2B5EF4-FFF2-40B4-BE49-F238E27FC236}">
                <a16:creationId xmlns:a16="http://schemas.microsoft.com/office/drawing/2014/main" id="{EACB12DF-D76D-C743-AED2-AEC0EF2804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3257650"/>
            <a:ext cx="7177385" cy="1699489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120000"/>
              </a:lnSpc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ja-JP" altLang="en-US"/>
              <a:t>［タイトル］</a:t>
            </a:r>
          </a:p>
        </p:txBody>
      </p:sp>
      <p:sp>
        <p:nvSpPr>
          <p:cNvPr id="34" name="テキスト プレースホルダー 18">
            <a:extLst>
              <a:ext uri="{FF2B5EF4-FFF2-40B4-BE49-F238E27FC236}">
                <a16:creationId xmlns:a16="http://schemas.microsoft.com/office/drawing/2014/main" id="{15C87D92-2797-9949-BDA3-74353F8FF1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5882358"/>
            <a:ext cx="7177384" cy="786730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ja-JP" dirty="0"/>
              <a:t>2022</a:t>
            </a:r>
            <a:r>
              <a:rPr kumimoji="1" lang="ja-JP" altLang="en-US" dirty="0"/>
              <a:t>年 ○月 ○日</a:t>
            </a:r>
          </a:p>
          <a:p>
            <a:pPr lvl="0"/>
            <a:r>
              <a:rPr kumimoji="1" lang="ja-JP" altLang="en-US" dirty="0"/>
              <a:t>株式会社</a:t>
            </a:r>
            <a:r>
              <a:rPr kumimoji="1" lang="en-US" altLang="ja-JP" dirty="0"/>
              <a:t>NTT</a:t>
            </a:r>
            <a:r>
              <a:rPr kumimoji="1" lang="ja-JP" altLang="en-US" dirty="0"/>
              <a:t>データ経営研究所</a:t>
            </a:r>
          </a:p>
          <a:p>
            <a:pPr lvl="0"/>
            <a:r>
              <a:rPr kumimoji="1" lang="ja-JP" altLang="en-US" dirty="0"/>
              <a:t>○○○○○○○○○○○○○○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B390AF8-CEC7-824F-B832-F1AB05C30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7508874" cy="240376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0048547-20D1-A14A-880B-F7B64D9F5D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0" y="0"/>
            <a:ext cx="3600000" cy="240376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D77AE2A-F8CF-1F4E-99C5-6DC82B91D2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0638" y="2640140"/>
            <a:ext cx="1641498" cy="56310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0BD5EEB-B096-434B-8568-E6237E37BBAF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48F1E09-51F1-134B-9292-4A242E2CDBCC}"/>
              </a:ext>
            </a:extLst>
          </p:cNvPr>
          <p:cNvSpPr txBox="1"/>
          <p:nvPr userDrawn="1"/>
        </p:nvSpPr>
        <p:spPr>
          <a:xfrm>
            <a:off x="10208091" y="2917862"/>
            <a:ext cx="3592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サービスロゴを併記する場合はこちらに</a:t>
            </a:r>
            <a:endParaRPr kumimoji="1" lang="en-US" altLang="ja-JP" sz="1800" dirty="0"/>
          </a:p>
          <a:p>
            <a:r>
              <a:rPr kumimoji="1" lang="en-US" altLang="ja-JP" sz="1800" dirty="0"/>
              <a:t>NTTDATA</a:t>
            </a:r>
            <a:r>
              <a:rPr kumimoji="1" lang="ja-JP" altLang="en-US" sz="1800"/>
              <a:t>ロゴと右揃えで配置</a:t>
            </a:r>
            <a:endParaRPr kumimoji="1" lang="en-US" altLang="ja-JP" sz="1800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923F4F4-AA5D-CA49-AD92-0C098F193A5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14154" y="3640150"/>
            <a:ext cx="3369962" cy="0"/>
          </a:xfrm>
          <a:prstGeom prst="straightConnector1">
            <a:avLst/>
          </a:prstGeom>
          <a:ln>
            <a:solidFill>
              <a:schemeClr val="tx1"/>
            </a:solidFill>
            <a:headEnd type="non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86344C5-5736-B340-AE6F-C527DB55A1FE}"/>
              </a:ext>
            </a:extLst>
          </p:cNvPr>
          <p:cNvSpPr txBox="1"/>
          <p:nvPr userDrawn="1"/>
        </p:nvSpPr>
        <p:spPr>
          <a:xfrm>
            <a:off x="10208090" y="383226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/>
              <a:t>例</a:t>
            </a:r>
            <a:endParaRPr kumimoji="1" lang="en-US" altLang="ja-JP" sz="1800" dirty="0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B058353-6D31-6F47-9883-33F6B1EEE8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007" y="3865065"/>
            <a:ext cx="181047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5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">
            <a:extLst>
              <a:ext uri="{FF2B5EF4-FFF2-40B4-BE49-F238E27FC236}">
                <a16:creationId xmlns:a16="http://schemas.microsoft.com/office/drawing/2014/main" id="{BBAE3FA2-1464-6D4B-8787-C48A0BC48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7" name="テキスト プレースホルダー 4">
            <a:extLst>
              <a:ext uri="{FF2B5EF4-FFF2-40B4-BE49-F238E27FC236}">
                <a16:creationId xmlns:a16="http://schemas.microsoft.com/office/drawing/2014/main" id="{BD1CB523-85FF-A047-8B9B-84BA47FE1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70671B4-D85D-B14E-82F8-9CF01FC6EE18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286677C-676D-0D49-B2C4-56A70ECBA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244BF9-F7CF-7840-8844-2E7ED6175F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5F39659-31BA-3444-83B8-D09F59133F19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C329398-3F3A-E64B-A959-DAA180CE3F5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893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">
            <a:extLst>
              <a:ext uri="{FF2B5EF4-FFF2-40B4-BE49-F238E27FC236}">
                <a16:creationId xmlns:a16="http://schemas.microsoft.com/office/drawing/2014/main" id="{E6701CD2-677C-D142-82A1-12E0EBA9A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570EBE81-ADFD-9E45-9FD9-FE2272EDC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A1702F-4C57-DD46-98F4-7CDB41BF734A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5546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51DA0-E136-254B-9C8E-DD3202B3BA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808FD6-AE48-AF47-931E-E220778DFF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687A8B2-9E93-354F-B8D1-B6B918CEA90A}"/>
              </a:ext>
            </a:extLst>
          </p:cNvPr>
          <p:cNvSpPr/>
          <p:nvPr userDrawn="1"/>
        </p:nvSpPr>
        <p:spPr>
          <a:xfrm>
            <a:off x="7820324" y="0"/>
            <a:ext cx="2085676" cy="6858000"/>
          </a:xfrm>
          <a:prstGeom prst="rect">
            <a:avLst/>
          </a:prstGeom>
          <a:solidFill>
            <a:srgbClr val="3B4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>
              <a:solidFill>
                <a:schemeClr val="accent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B9B30C-B4CC-7748-A83A-F9E7647387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CE94EA5-B308-374E-9CB5-E83142A05316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3DBF0BE-6AA5-F745-9FC5-44881C89F49C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9A14CAF1-A85E-9344-A0FE-8B8C363B83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6B41417-B48C-CE43-966E-9152FFAC935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B52987-9405-2B46-8E23-D359E72DD12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125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A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264EF314-A64E-3F4C-B03B-CEB36A067F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84FF02D6-BC24-774F-8606-E31273FFA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B9AD09D-7861-AC4C-949E-6155569799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40C2BEA-F93E-7248-AE16-D510BB0098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D66D3D4-EF1C-8843-AC5F-3EA89964E73A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1A9F73-31F2-2249-AD17-1198AE7673D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959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B_写真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860DBB8D-37BB-544C-930B-578D0CA14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0" name="テキスト プレースホルダー 4">
            <a:extLst>
              <a:ext uri="{FF2B5EF4-FFF2-40B4-BE49-F238E27FC236}">
                <a16:creationId xmlns:a16="http://schemas.microsoft.com/office/drawing/2014/main" id="{D215D7FA-6DB9-8142-8780-45B677F4E7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4A40320-50A1-5E45-8BB4-741BF472A5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56A0188-3C32-2D4F-A9EF-018E539E4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C34CA1B-8A8E-9C4E-A78F-3C2DDB5E830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4D4052D-347D-9F4A-B6E6-80BF39D7D634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24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C_写真あり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 1">
            <a:extLst>
              <a:ext uri="{FF2B5EF4-FFF2-40B4-BE49-F238E27FC236}">
                <a16:creationId xmlns:a16="http://schemas.microsoft.com/office/drawing/2014/main" id="{ADF530A1-940A-084C-A3F1-73ACF672C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164693"/>
            <a:ext cx="7321847" cy="412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sp>
        <p:nvSpPr>
          <p:cNvPr id="24" name="テキスト プレースホルダー 4">
            <a:extLst>
              <a:ext uri="{FF2B5EF4-FFF2-40B4-BE49-F238E27FC236}">
                <a16:creationId xmlns:a16="http://schemas.microsoft.com/office/drawing/2014/main" id="{FBF7112F-10B1-C64A-A941-0D666CB3AE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n-ea"/>
                <a:ea typeface="+mn-ea"/>
              </a:defRPr>
            </a:lvl2pPr>
            <a:lvl3pPr>
              <a:defRPr>
                <a:solidFill>
                  <a:schemeClr val="bg1"/>
                </a:solidFill>
                <a:latin typeface="+mn-ea"/>
                <a:ea typeface="+mn-ea"/>
              </a:defRPr>
            </a:lvl3pPr>
            <a:lvl4pPr>
              <a:defRPr>
                <a:solidFill>
                  <a:schemeClr val="bg1"/>
                </a:solidFill>
                <a:latin typeface="+mn-ea"/>
                <a:ea typeface="+mn-ea"/>
              </a:defRPr>
            </a:lvl4pPr>
            <a:lvl5pPr>
              <a:defRPr>
                <a:solidFill>
                  <a:schemeClr val="bg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0377209-93BD-5040-90B5-0FDC7696F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0025" y="0"/>
            <a:ext cx="2085969" cy="579755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9F5F86A-EFD6-6B44-A0DC-6C3EDE420C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324" y="4772324"/>
            <a:ext cx="2085676" cy="2085676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B35534-B5E4-414B-BFAF-18C4E6EEF077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05CA2898-8D53-C04F-81C0-162C913057B6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CBBC4FBF-816A-D348-91E5-46F1CEC3FD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DA41307-8633-3741-A5DE-CEE78A9FC518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F85D3A-88A5-F441-8134-7A9761ADAC67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993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中扉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3">
            <a:extLst>
              <a:ext uri="{FF2B5EF4-FFF2-40B4-BE49-F238E27FC236}">
                <a16:creationId xmlns:a16="http://schemas.microsoft.com/office/drawing/2014/main" id="{D06ABA6E-61F1-0D46-B98A-72EA24EB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8" name="テキスト プレースホルダー 2">
            <a:extLst>
              <a:ext uri="{FF2B5EF4-FFF2-40B4-BE49-F238E27FC236}">
                <a16:creationId xmlns:a16="http://schemas.microsoft.com/office/drawing/2014/main" id="{FBD21E90-D61C-664D-A07C-16FB5CAB19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B878C2-A842-6543-A0D7-CF1D12AA1D3F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7899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DE8AA8-AC88-DE43-9C76-053127EA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8725E56A-54BF-4142-B769-9F5FA6E05F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E2DB3A-ACF5-B24D-9522-EB6CFC1F5D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53CD543-A2EC-4C40-8EE3-13DA8F6767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82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8501C116-C1BA-8D4F-AC9F-FBC22C090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C7607A4E-C8AC-7A47-BB25-513F9B5EC2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E568988-3791-0B4F-9A55-6E917AFF2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56735C5-23DF-EE42-B413-655CF9105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55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9AD2935B-DBA7-8144-9755-03BE42EF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49" y="1801775"/>
            <a:ext cx="4466401" cy="1374815"/>
          </a:xfrm>
        </p:spPr>
        <p:txBody>
          <a:bodyPr/>
          <a:lstStyle/>
          <a:p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F4077FE2-3CF4-2547-AB1C-F9F9F49775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8D01504-AC65-E347-BCF9-994D45A8F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F63185B-C14D-594A-8CA9-1E5CEECDAD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28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タイトル 3">
            <a:extLst>
              <a:ext uri="{FF2B5EF4-FFF2-40B4-BE49-F238E27FC236}">
                <a16:creationId xmlns:a16="http://schemas.microsoft.com/office/drawing/2014/main" id="{4A1E99F5-3AB2-9C47-9EC1-D1DA3E78E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D01BD5A1-6C50-FC47-89E3-4D411E18E9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F508F2E-1B31-DD4D-81BF-A890308F75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1B3BE39-54AD-2C43-92FF-B4978B112C73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675F43DC-0DC0-A44D-A63F-7C6A39B3A5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F3823C4-A5BA-7E4F-BC57-FF6C3DC7F9E3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D53225-B174-9B4A-B324-3AE9535FFD46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665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F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39ED6336-ADD5-2D4B-AA70-A57250EE3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B1D3D993-BFDC-7D4B-9634-F29232DC1A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DFFF59-5A99-E043-8163-240561EC5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BCFD81-9A00-5643-907A-AA0BA4EE8F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5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タイトル 3">
            <a:extLst>
              <a:ext uri="{FF2B5EF4-FFF2-40B4-BE49-F238E27FC236}">
                <a16:creationId xmlns:a16="http://schemas.microsoft.com/office/drawing/2014/main" id="{65920A1F-5531-3E48-B6BC-CAC232DD4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A3FD89DF-8A46-3E4D-84C1-412EC7160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67C423B-6197-B641-AFF5-08B7A4C68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0CB6A67-FC2B-FC44-BE84-EF4C223DF827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53262D48-1540-B947-9F2C-8858D01F70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558111B-6CF7-D146-B378-A78B4391F38E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01173B4-8B84-5342-94B8-C3A9ACC66DF9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670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3">
            <a:extLst>
              <a:ext uri="{FF2B5EF4-FFF2-40B4-BE49-F238E27FC236}">
                <a16:creationId xmlns:a16="http://schemas.microsoft.com/office/drawing/2014/main" id="{8216DD4D-E1C2-6241-B3D3-560988A6C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6944D63C-AF07-E14A-AE43-B2299D8ED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6C2C4FE-195B-E948-A8C9-8D628F1221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AF8165-79AD-C941-9268-BC3B2FA93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09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E357830C-F5DF-4940-92AF-5D10338548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7" name="テキスト プレースホルダー 2">
            <a:extLst>
              <a:ext uri="{FF2B5EF4-FFF2-40B4-BE49-F238E27FC236}">
                <a16:creationId xmlns:a16="http://schemas.microsoft.com/office/drawing/2014/main" id="{E946C1C6-749F-8048-96ED-D0223F2681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557579-55F2-E643-A3DC-3BE7A7E3B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5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3">
            <a:extLst>
              <a:ext uri="{FF2B5EF4-FFF2-40B4-BE49-F238E27FC236}">
                <a16:creationId xmlns:a16="http://schemas.microsoft.com/office/drawing/2014/main" id="{F98C28D5-A6FD-D946-A78E-EB2801FEE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50" y="1801775"/>
            <a:ext cx="4475757" cy="1374815"/>
          </a:xfrm>
        </p:spPr>
        <p:txBody>
          <a:bodyPr/>
          <a:lstStyle/>
          <a:p>
            <a:r>
              <a:rPr kumimoji="1" lang="en-US" altLang="ja-JP" dirty="0"/>
              <a:t>01</a:t>
            </a:r>
            <a:endParaRPr kumimoji="1" lang="ja-JP" altLang="en-US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4CF3BAB1-B622-404D-A172-E9E184AEC5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491" y="3429002"/>
            <a:ext cx="8185447" cy="246017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中扉タイトル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D33AD6-D702-F542-B7B2-6D81E4AC1F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7500" y="0"/>
            <a:ext cx="8318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68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C1BF904A-EDA9-CB42-9930-B694DF35C5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96042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F77EE-9DF9-8847-B74D-DAE7D40F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7AB5C0-48AC-A342-8863-43A853452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1788" y="692151"/>
            <a:ext cx="9242425" cy="648970"/>
          </a:xfrm>
        </p:spPr>
        <p:txBody>
          <a:bodyPr/>
          <a:lstStyle/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068290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4FB84B0-3BCF-114D-8BC7-C7AEA4D4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89308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240AB3A-033A-AD4A-9002-9D106C05D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7A82C159-A3E3-5C4A-85F2-522452EB1E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165515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AD4885B-2DFA-D04D-AE48-F73602DA6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490" y="689356"/>
            <a:ext cx="9243021" cy="363157"/>
          </a:xfrm>
          <a:prstGeom prst="rect">
            <a:avLst/>
          </a:prstGeom>
        </p:spPr>
        <p:txBody>
          <a:bodyPr tIns="46800" anchor="ctr" anchorCtr="0">
            <a:noAutofit/>
          </a:bodyPr>
          <a:lstStyle>
            <a:lvl1pPr>
              <a:defRPr lang="en-US" sz="2000" b="1" spc="0" baseline="0" dirty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70" marR="0" lvl="0" indent="-22647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lang="ja-JP" altLang="en-US"/>
              <a:t>［サブタイトル］</a:t>
            </a:r>
            <a:endParaRPr lang="en-US" dirty="0"/>
          </a:p>
        </p:txBody>
      </p:sp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7D31131B-AA9F-174B-B0F4-E06C45EFB2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1160463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98639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63" userDrawn="1">
          <p15:clr>
            <a:srgbClr val="FBAE40"/>
          </p15:clr>
        </p15:guide>
        <p15:guide id="4" orient="horz" pos="73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sp>
        <p:nvSpPr>
          <p:cNvPr id="4" name="テキスト プレースホルダー 7">
            <a:extLst>
              <a:ext uri="{FF2B5EF4-FFF2-40B4-BE49-F238E27FC236}">
                <a16:creationId xmlns:a16="http://schemas.microsoft.com/office/drawing/2014/main" id="{C02BC9B8-0AC5-0141-A592-2D1CBD0622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692151"/>
            <a:ext cx="9243021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69797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4491" y="164693"/>
            <a:ext cx="4290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22DC13E-7840-E648-9BD6-FC3234B28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53000" cy="6858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D3E057B5-B95A-F142-9C2C-4A17527A5A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4492" y="692151"/>
            <a:ext cx="4290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28986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2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40B46CC-2CF9-284F-9F56-02D00E754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491" y="3700676"/>
            <a:ext cx="9243020" cy="412538"/>
          </a:xfrm>
        </p:spPr>
        <p:txBody>
          <a:bodyPr/>
          <a:lstStyle/>
          <a:p>
            <a:r>
              <a:rPr kumimoji="1" lang="ja-JP" altLang="en-US"/>
              <a:t>［タイトル］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74F8D8-F53B-A349-A350-56D8A9906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906000" cy="3429000"/>
          </a:xfrm>
          <a:prstGeom prst="rect">
            <a:avLst/>
          </a:prstGeom>
        </p:spPr>
      </p:pic>
      <p:sp>
        <p:nvSpPr>
          <p:cNvPr id="7" name="テキスト プレースホルダー 7">
            <a:extLst>
              <a:ext uri="{FF2B5EF4-FFF2-40B4-BE49-F238E27FC236}">
                <a16:creationId xmlns:a16="http://schemas.microsoft.com/office/drawing/2014/main" id="{141577B3-E425-974F-8C9C-0D7B9B327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491" y="4221163"/>
            <a:ext cx="9243020" cy="6692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テキストの入力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54588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DE3DF6E-7C0D-4243-A88A-1FEDAF3DA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2" cy="47805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0A487B-16B8-2244-AC81-C53D9CB66D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43F6B6-14E2-F441-AE02-931CA9408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7465"/>
            <a:ext cx="6482081" cy="47805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F090B0-1BEE-0D4C-9408-D8891D31BB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5" y="2792937"/>
            <a:ext cx="3302596" cy="113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1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裏表紙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77DC0DD-4963-3A48-A8D2-06F39F353C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77466"/>
            <a:ext cx="6482081" cy="478053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D56238-4CA6-0845-852C-0F7A39C6A6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7433" y="2791445"/>
            <a:ext cx="3302598" cy="113293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BFAA56-E08A-CB4D-83B5-C3ADE95A5CE5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3455033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.gif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プレースホルダー 2">
            <a:extLst>
              <a:ext uri="{FF2B5EF4-FFF2-40B4-BE49-F238E27FC236}">
                <a16:creationId xmlns:a16="http://schemas.microsoft.com/office/drawing/2014/main" id="{8D373499-E559-1940-9889-99FA98286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7" y="2718664"/>
            <a:ext cx="717708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B23970-ECEC-DA4B-A68E-FE269BD873BC}"/>
              </a:ext>
            </a:extLst>
          </p:cNvPr>
          <p:cNvSpPr txBox="1"/>
          <p:nvPr userDrawn="1"/>
        </p:nvSpPr>
        <p:spPr>
          <a:xfrm>
            <a:off x="6286752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  <a:endParaRPr kumimoji="0" lang="en-US" altLang="ja-JP" sz="8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12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30" r:id="rId4"/>
    <p:sldLayoutId id="2147483929" r:id="rId5"/>
    <p:sldLayoutId id="2147483928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000" b="0" i="0" kern="1200" spc="0" baseline="0">
          <a:solidFill>
            <a:schemeClr val="tx1"/>
          </a:solidFill>
          <a:latin typeface="+mn-ea"/>
          <a:ea typeface="+mn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20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730" userDrawn="1">
          <p15:clr>
            <a:srgbClr val="F26B43"/>
          </p15:clr>
        </p15:guide>
        <p15:guide id="3" orient="horz" pos="1706" userDrawn="1">
          <p15:clr>
            <a:srgbClr val="F26B43"/>
          </p15:clr>
        </p15:guide>
        <p15:guide id="4" pos="6031">
          <p15:clr>
            <a:srgbClr val="F26B43"/>
          </p15:clr>
        </p15:guide>
        <p15:guide id="5" orient="horz" pos="4269">
          <p15:clr>
            <a:srgbClr val="F26B43"/>
          </p15:clr>
        </p15:guide>
        <p15:guide id="6" orient="horz" pos="4201">
          <p15:clr>
            <a:srgbClr val="F26B43"/>
          </p15:clr>
        </p15:guide>
        <p15:guide id="7" orient="horz" pos="2047" userDrawn="1">
          <p15:clr>
            <a:srgbClr val="F26B43"/>
          </p15:clr>
        </p15:guide>
        <p15:guide id="8" orient="horz" pos="3702">
          <p15:clr>
            <a:srgbClr val="F26B43"/>
          </p15:clr>
        </p15:guide>
        <p15:guide id="9" orient="horz" pos="1911" userDrawn="1">
          <p15:clr>
            <a:srgbClr val="F26B43"/>
          </p15:clr>
        </p15:guide>
        <p15:guide id="10" orient="horz" pos="504">
          <p15:clr>
            <a:srgbClr val="F26B43"/>
          </p15:clr>
        </p15:guide>
        <p15:guide id="11" orient="horz" pos="2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1" y="164693"/>
            <a:ext cx="7321847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2" name="テキスト プレースホルダー 2">
            <a:extLst>
              <a:ext uri="{FF2B5EF4-FFF2-40B4-BE49-F238E27FC236}">
                <a16:creationId xmlns:a16="http://schemas.microsoft.com/office/drawing/2014/main" id="{1E7F193E-E725-A748-98D4-293E16F59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7321847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0658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791" r:id="rId3"/>
    <p:sldLayoutId id="2147483834" r:id="rId4"/>
    <p:sldLayoutId id="2147483833" r:id="rId5"/>
    <p:sldLayoutId id="2147483832" r:id="rId6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>
          <p15:clr>
            <a:srgbClr val="F26B43"/>
          </p15:clr>
        </p15:guide>
        <p15:guide id="2" pos="4926">
          <p15:clr>
            <a:srgbClr val="F26B43"/>
          </p15:clr>
        </p15:guide>
        <p15:guide id="3" pos="4821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436">
          <p15:clr>
            <a:srgbClr val="F26B43"/>
          </p15:clr>
        </p15:guide>
        <p15:guide id="7" orient="horz" pos="4269">
          <p15:clr>
            <a:srgbClr val="F26B43"/>
          </p15:clr>
        </p15:guide>
        <p15:guide id="8" pos="6031">
          <p15:clr>
            <a:srgbClr val="F26B43"/>
          </p15:clr>
        </p15:guide>
        <p15:guide id="9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49" y="1801775"/>
            <a:ext cx="11783313" cy="137481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CADAF22-691C-254C-B297-E5ACCA5FE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89" y="3429002"/>
            <a:ext cx="8185449" cy="23581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/>
              <a:t>第</a:t>
            </a:r>
            <a:r>
              <a:rPr kumimoji="1" lang="en-US" altLang="ja-JP" dirty="0"/>
              <a:t>2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/>
              <a:t>第</a:t>
            </a:r>
            <a:r>
              <a:rPr kumimoji="1" lang="en-US" altLang="ja-JP" dirty="0"/>
              <a:t>3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3"/>
            <a:r>
              <a:rPr kumimoji="1" lang="ja-JP" altLang="en-US"/>
              <a:t>第</a:t>
            </a:r>
            <a:r>
              <a:rPr kumimoji="1" lang="en-US" altLang="ja-JP" dirty="0"/>
              <a:t>4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4"/>
            <a:r>
              <a:rPr kumimoji="1" lang="ja-JP" altLang="en-US"/>
              <a:t>第</a:t>
            </a:r>
            <a:r>
              <a:rPr kumimoji="1" lang="en-US" altLang="ja-JP" dirty="0"/>
              <a:t>5</a:t>
            </a:r>
            <a:r>
              <a:rPr kumimoji="1" lang="ja-JP" altLang="en-US"/>
              <a:t>レベル</a:t>
            </a:r>
            <a:endParaRPr kumimoji="1" lang="en-US" altLang="ja-JP" dirty="0"/>
          </a:p>
          <a:p>
            <a:pPr lvl="0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E7DACEB-658B-9C4D-8B1A-4FF85BB060FC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13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4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8000" b="0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None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tabLst/>
        <a:defRPr kumimoji="1" sz="2400" b="1" i="0" kern="1200" spc="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7" pos="6031" userDrawn="1">
          <p15:clr>
            <a:srgbClr val="F26B43"/>
          </p15:clr>
        </p15:guide>
        <p15:guide id="8" orient="horz" pos="4269" userDrawn="1">
          <p15:clr>
            <a:srgbClr val="F26B43"/>
          </p15:clr>
        </p15:guide>
        <p15:guide id="9" orient="horz" pos="4156" userDrawn="1">
          <p15:clr>
            <a:srgbClr val="F26B43"/>
          </p15:clr>
        </p15:guide>
        <p15:guide id="10" orient="horz" pos="4088" userDrawn="1">
          <p15:clr>
            <a:srgbClr val="F26B43"/>
          </p15:clr>
        </p15:guide>
        <p15:guide id="11" orient="horz" pos="2001" userDrawn="1">
          <p15:clr>
            <a:srgbClr val="F26B43"/>
          </p15:clr>
        </p15:guide>
        <p15:guide id="12" pos="3028" userDrawn="1">
          <p15:clr>
            <a:srgbClr val="F26B43"/>
          </p15:clr>
        </p15:guide>
        <p15:guide id="13" pos="536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DD323A-9269-AE42-951E-F08FD291D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FAFC4E-F3F0-D947-B10D-2319BEB244D1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tx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87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9" r:id="rId2"/>
    <p:sldLayoutId id="2147483911" r:id="rId3"/>
    <p:sldLayoutId id="2147483912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  <p15:guide id="12" orient="horz" pos="415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037A440-03F7-DC4B-BD06-698F971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90" y="164693"/>
            <a:ext cx="9243021" cy="412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" name="テキスト プレースホルダー 2">
            <a:extLst>
              <a:ext uri="{FF2B5EF4-FFF2-40B4-BE49-F238E27FC236}">
                <a16:creationId xmlns:a16="http://schemas.microsoft.com/office/drawing/2014/main" id="{ACDA7E9A-9E6E-2942-AC20-74A5A892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491" y="692150"/>
            <a:ext cx="9252068" cy="57975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4E21C77-E2F3-5744-B495-789192475120}"/>
              </a:ext>
            </a:extLst>
          </p:cNvPr>
          <p:cNvSpPr txBox="1"/>
          <p:nvPr userDrawn="1"/>
        </p:nvSpPr>
        <p:spPr>
          <a:xfrm>
            <a:off x="4357146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bg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6ABC15C-563B-F04A-83C3-B0D991357E0E}"/>
              </a:ext>
            </a:extLst>
          </p:cNvPr>
          <p:cNvCxnSpPr>
            <a:cxnSpLocks/>
          </p:cNvCxnSpPr>
          <p:nvPr userDrawn="1"/>
        </p:nvCxnSpPr>
        <p:spPr>
          <a:xfrm>
            <a:off x="7820324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270EE0AC-2C8E-D84F-9AAB-1BAD29C749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572" y="6600825"/>
            <a:ext cx="920819" cy="234561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974EA4F-0DCA-734C-A634-22D6F1BD7FB1}"/>
              </a:ext>
            </a:extLst>
          </p:cNvPr>
          <p:cNvCxnSpPr>
            <a:cxnSpLocks/>
          </p:cNvCxnSpPr>
          <p:nvPr userDrawn="1"/>
        </p:nvCxnSpPr>
        <p:spPr>
          <a:xfrm>
            <a:off x="9083638" y="6597650"/>
            <a:ext cx="0" cy="26035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8894EE-0BB6-C742-A4D7-3DB96B9B356E}"/>
              </a:ext>
            </a:extLst>
          </p:cNvPr>
          <p:cNvSpPr txBox="1"/>
          <p:nvPr userDrawn="1"/>
        </p:nvSpPr>
        <p:spPr>
          <a:xfrm>
            <a:off x="9147003" y="6590696"/>
            <a:ext cx="436568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algn="r"/>
            <a:fld id="{8DD8EB0B-AB08-A54E-B33C-ED72A04D9CE9}" type="slidenum">
              <a:rPr lang="ja-JP" altLang="en-US" sz="11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kumimoji="0" lang="en-US" altLang="ja-JP" sz="1100" dirty="0">
              <a:solidFill>
                <a:schemeClr val="bg1"/>
              </a:solidFill>
              <a:latin typeface="+mn-lt"/>
              <a:cs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514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4" r:id="rId2"/>
    <p:sldLayoutId id="2147483885" r:id="rId3"/>
    <p:sldLayoutId id="2147483886" r:id="rId4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0" baseline="0">
          <a:solidFill>
            <a:schemeClr val="bg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1pPr>
      <a:lvl2pPr marL="360002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2pPr>
      <a:lvl3pPr marL="540004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3pPr>
      <a:lvl4pPr marL="720005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4pPr>
      <a:lvl5pPr marL="900006" indent="-180001" algn="l" defTabSz="28800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kumimoji="1" sz="1800" kern="1200">
          <a:solidFill>
            <a:schemeClr val="bg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9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4156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3121" userDrawn="1">
          <p15:clr>
            <a:srgbClr val="F26B43"/>
          </p15:clr>
        </p15:guide>
        <p15:guide id="8" pos="6031" userDrawn="1">
          <p15:clr>
            <a:srgbClr val="F26B43"/>
          </p15:clr>
        </p15:guide>
        <p15:guide id="9" orient="horz" pos="4088" userDrawn="1">
          <p15:clr>
            <a:srgbClr val="F26B43"/>
          </p15:clr>
        </p15:guide>
        <p15:guide id="10" orient="horz" pos="368" userDrawn="1">
          <p15:clr>
            <a:srgbClr val="F26B43"/>
          </p15:clr>
        </p15:guide>
        <p15:guide id="11" orient="horz" pos="4269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21CC23-A8DD-2841-8A35-D68DC2B10133}"/>
              </a:ext>
            </a:extLst>
          </p:cNvPr>
          <p:cNvSpPr txBox="1"/>
          <p:nvPr userDrawn="1"/>
        </p:nvSpPr>
        <p:spPr>
          <a:xfrm>
            <a:off x="6548008" y="6623438"/>
            <a:ext cx="3287760" cy="21544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spAutoFit/>
          </a:bodyPr>
          <a:lstStyle/>
          <a:p>
            <a:pPr algn="r"/>
            <a:r>
              <a:rPr kumimoji="0" lang="en-US" altLang="ja-JP" sz="800" dirty="0">
                <a:solidFill>
                  <a:schemeClr val="tx1"/>
                </a:solidFill>
                <a:latin typeface="+mn-lt"/>
                <a:cs typeface="Meiryo UI" pitchFamily="50" charset="-128"/>
              </a:rPr>
              <a:t>© 2022 NTT DATA INSTITUTE OF MANAGEMENT CONSULTING, Inc.</a:t>
            </a:r>
          </a:p>
        </p:txBody>
      </p:sp>
    </p:spTree>
    <p:extLst>
      <p:ext uri="{BB962C8B-B14F-4D97-AF65-F5344CB8AC3E}">
        <p14:creationId xmlns:p14="http://schemas.microsoft.com/office/powerpoint/2010/main" val="426801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0" r:id="rId2"/>
    <p:sldLayoutId id="2147483773" r:id="rId3"/>
  </p:sldLayoutIdLst>
  <p:hf hdr="0" ftr="0" dt="0"/>
  <p:txStyles>
    <p:titleStyle>
      <a:lvl1pPr algn="l" defTabSz="609559" rtl="0" eaLnBrk="1" fontAlgn="base" hangingPunct="1">
        <a:spcBef>
          <a:spcPct val="0"/>
        </a:spcBef>
        <a:spcAft>
          <a:spcPct val="0"/>
        </a:spcAft>
        <a:defRPr kumimoji="1" sz="2400" b="1" i="0" kern="1200" spc="200" baseline="0">
          <a:solidFill>
            <a:schemeClr val="tx1"/>
          </a:solidFill>
          <a:latin typeface="+mj-ea"/>
          <a:ea typeface="+mj-ea"/>
          <a:cs typeface="HGPGothicE" charset="-128"/>
        </a:defRPr>
      </a:lvl1pPr>
      <a:lvl2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9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8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76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34" algn="l" defTabSz="609559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0" indent="0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None/>
        <a:defRPr kumimoji="1" sz="1800" kern="1200">
          <a:solidFill>
            <a:schemeClr val="tx1"/>
          </a:solidFill>
          <a:latin typeface="+mn-ea"/>
          <a:ea typeface="+mn-ea"/>
          <a:cs typeface="Arial"/>
        </a:defRPr>
      </a:lvl1pPr>
      <a:lvl2pPr marL="910105" indent="-30054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2pPr>
      <a:lvl3pPr marL="1454051" indent="-23493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3pPr>
      <a:lvl4pPr marL="2059377" indent="-230703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4pPr>
      <a:lvl5pPr marL="2666818" indent="-228585" algn="l" defTabSz="609559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+mn-ea"/>
          <a:ea typeface="+mn-ea"/>
          <a:cs typeface="Arial"/>
        </a:defRPr>
      </a:lvl5pPr>
      <a:lvl6pPr marL="335257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0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88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46" indent="-304778" algn="l" defTabSz="609559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6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4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2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1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08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67" algn="l" defTabSz="609559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69" userDrawn="1">
          <p15:clr>
            <a:srgbClr val="F26B43"/>
          </p15:clr>
        </p15:guide>
        <p15:guide id="2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5" Type="http://schemas.openxmlformats.org/officeDocument/2006/relationships/image" Target="../media/image26.svg"/><Relationship Id="rId4" Type="http://schemas.openxmlformats.org/officeDocument/2006/relationships/image" Target="../media/image24.png"/><Relationship Id="rId9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CC85F53-140A-7683-7AA1-5D06E5065FF7}"/>
              </a:ext>
            </a:extLst>
          </p:cNvPr>
          <p:cNvGrpSpPr/>
          <p:nvPr/>
        </p:nvGrpSpPr>
        <p:grpSpPr>
          <a:xfrm>
            <a:off x="3108688" y="5835829"/>
            <a:ext cx="785420" cy="475961"/>
            <a:chOff x="4004606" y="4938462"/>
            <a:chExt cx="733778" cy="444665"/>
          </a:xfrm>
          <a:solidFill>
            <a:srgbClr val="CBA9E5"/>
          </a:solidFill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9DDC0F10-5164-7ADF-ADCD-F52F03A40458}"/>
                </a:ext>
              </a:extLst>
            </p:cNvPr>
            <p:cNvGrpSpPr/>
            <p:nvPr/>
          </p:nvGrpSpPr>
          <p:grpSpPr>
            <a:xfrm>
              <a:off x="4192999" y="4942396"/>
              <a:ext cx="88849" cy="72477"/>
              <a:chOff x="3002758" y="1538288"/>
              <a:chExt cx="773905" cy="613051"/>
            </a:xfrm>
            <a:grpFill/>
          </p:grpSpPr>
          <p:sp>
            <p:nvSpPr>
              <p:cNvPr id="221" name="フリーフォーム 118">
                <a:extLst>
                  <a:ext uri="{FF2B5EF4-FFF2-40B4-BE49-F238E27FC236}">
                    <a16:creationId xmlns:a16="http://schemas.microsoft.com/office/drawing/2014/main" id="{02849BD6-40E7-9E61-6B68-7FD0AD11E4C5}"/>
                  </a:ext>
                </a:extLst>
              </p:cNvPr>
              <p:cNvSpPr/>
              <p:nvPr/>
            </p:nvSpPr>
            <p:spPr>
              <a:xfrm>
                <a:off x="3109913" y="1538288"/>
                <a:ext cx="666750" cy="347662"/>
              </a:xfrm>
              <a:custGeom>
                <a:avLst/>
                <a:gdLst>
                  <a:gd name="connsiteX0" fmla="*/ 619125 w 666750"/>
                  <a:gd name="connsiteY0" fmla="*/ 295275 h 347662"/>
                  <a:gd name="connsiteX1" fmla="*/ 47625 w 666750"/>
                  <a:gd name="connsiteY1" fmla="*/ 100012 h 347662"/>
                  <a:gd name="connsiteX2" fmla="*/ 47625 w 666750"/>
                  <a:gd name="connsiteY2" fmla="*/ 347662 h 347662"/>
                  <a:gd name="connsiteX3" fmla="*/ 0 w 666750"/>
                  <a:gd name="connsiteY3" fmla="*/ 347662 h 347662"/>
                  <a:gd name="connsiteX4" fmla="*/ 0 w 666750"/>
                  <a:gd name="connsiteY4" fmla="*/ 0 h 347662"/>
                  <a:gd name="connsiteX5" fmla="*/ 666750 w 666750"/>
                  <a:gd name="connsiteY5" fmla="*/ 195262 h 347662"/>
                  <a:gd name="connsiteX6" fmla="*/ 619125 w 666750"/>
                  <a:gd name="connsiteY6" fmla="*/ 295275 h 347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0" h="347662">
                    <a:moveTo>
                      <a:pt x="619125" y="295275"/>
                    </a:moveTo>
                    <a:lnTo>
                      <a:pt x="47625" y="100012"/>
                    </a:lnTo>
                    <a:lnTo>
                      <a:pt x="47625" y="347662"/>
                    </a:lnTo>
                    <a:lnTo>
                      <a:pt x="0" y="347662"/>
                    </a:lnTo>
                    <a:lnTo>
                      <a:pt x="0" y="0"/>
                    </a:lnTo>
                    <a:lnTo>
                      <a:pt x="666750" y="195262"/>
                    </a:lnTo>
                    <a:lnTo>
                      <a:pt x="619125" y="295275"/>
                    </a:lnTo>
                    <a:close/>
                  </a:path>
                </a:pathLst>
              </a:cu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74261" tIns="37130" rIns="74261" bIns="37130" spcCol="0" rtlCol="0" anchor="ctr"/>
              <a:lstStyle/>
              <a:p>
                <a:pPr marL="0" marR="0" lvl="0" indent="0" algn="ctr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222" name="平行四辺形 221">
                <a:extLst>
                  <a:ext uri="{FF2B5EF4-FFF2-40B4-BE49-F238E27FC236}">
                    <a16:creationId xmlns:a16="http://schemas.microsoft.com/office/drawing/2014/main" id="{1543472A-F920-7D50-95C8-944E4332A65F}"/>
                  </a:ext>
                </a:extLst>
              </p:cNvPr>
              <p:cNvSpPr/>
              <p:nvPr/>
            </p:nvSpPr>
            <p:spPr>
              <a:xfrm rot="708718" flipH="1">
                <a:off x="3002758" y="1744005"/>
                <a:ext cx="353665" cy="407334"/>
              </a:xfrm>
              <a:prstGeom prst="parallelogram">
                <a:avLst/>
              </a:pr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74261" tIns="37130" rIns="74261" bIns="37130" spcCol="0" rtlCol="0" anchor="ctr"/>
              <a:lstStyle/>
              <a:p>
                <a:pPr marL="0" marR="0" lvl="0" indent="0" algn="ctr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30" name="フリーフォーム 87">
              <a:extLst>
                <a:ext uri="{FF2B5EF4-FFF2-40B4-BE49-F238E27FC236}">
                  <a16:creationId xmlns:a16="http://schemas.microsoft.com/office/drawing/2014/main" id="{529E48F4-8526-9183-AC8C-EF6F1FC13649}"/>
                </a:ext>
              </a:extLst>
            </p:cNvPr>
            <p:cNvSpPr/>
            <p:nvPr/>
          </p:nvSpPr>
          <p:spPr>
            <a:xfrm>
              <a:off x="4336706" y="5100616"/>
              <a:ext cx="209228" cy="146393"/>
            </a:xfrm>
            <a:custGeom>
              <a:avLst/>
              <a:gdLst>
                <a:gd name="connsiteX0" fmla="*/ 0 w 1822450"/>
                <a:gd name="connsiteY0" fmla="*/ 1238250 h 1238250"/>
                <a:gd name="connsiteX1" fmla="*/ 539750 w 1822450"/>
                <a:gd name="connsiteY1" fmla="*/ 1104900 h 1238250"/>
                <a:gd name="connsiteX2" fmla="*/ 838200 w 1822450"/>
                <a:gd name="connsiteY2" fmla="*/ 450850 h 1238250"/>
                <a:gd name="connsiteX3" fmla="*/ 1422400 w 1822450"/>
                <a:gd name="connsiteY3" fmla="*/ 273050 h 1238250"/>
                <a:gd name="connsiteX4" fmla="*/ 1619250 w 1822450"/>
                <a:gd name="connsiteY4" fmla="*/ 679450 h 1238250"/>
                <a:gd name="connsiteX5" fmla="*/ 1822450 w 1822450"/>
                <a:gd name="connsiteY5" fmla="*/ 660400 h 1238250"/>
                <a:gd name="connsiteX6" fmla="*/ 1631950 w 1822450"/>
                <a:gd name="connsiteY6" fmla="*/ 57150 h 1238250"/>
                <a:gd name="connsiteX7" fmla="*/ 1212850 w 1822450"/>
                <a:gd name="connsiteY7" fmla="*/ 0 h 1238250"/>
                <a:gd name="connsiteX8" fmla="*/ 660400 w 1822450"/>
                <a:gd name="connsiteY8" fmla="*/ 63500 h 1238250"/>
                <a:gd name="connsiteX9" fmla="*/ 387350 w 1822450"/>
                <a:gd name="connsiteY9" fmla="*/ 241300 h 1238250"/>
                <a:gd name="connsiteX10" fmla="*/ 158750 w 1822450"/>
                <a:gd name="connsiteY10" fmla="*/ 514350 h 1238250"/>
                <a:gd name="connsiteX11" fmla="*/ 0 w 1822450"/>
                <a:gd name="connsiteY11" fmla="*/ 838200 h 1238250"/>
                <a:gd name="connsiteX12" fmla="*/ 0 w 1822450"/>
                <a:gd name="connsiteY12" fmla="*/ 123825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2450" h="1238250">
                  <a:moveTo>
                    <a:pt x="0" y="1238250"/>
                  </a:moveTo>
                  <a:lnTo>
                    <a:pt x="539750" y="1104900"/>
                  </a:lnTo>
                  <a:lnTo>
                    <a:pt x="838200" y="450850"/>
                  </a:lnTo>
                  <a:lnTo>
                    <a:pt x="1422400" y="273050"/>
                  </a:lnTo>
                  <a:lnTo>
                    <a:pt x="1619250" y="679450"/>
                  </a:lnTo>
                  <a:lnTo>
                    <a:pt x="1822450" y="660400"/>
                  </a:lnTo>
                  <a:lnTo>
                    <a:pt x="1631950" y="57150"/>
                  </a:lnTo>
                  <a:lnTo>
                    <a:pt x="1212850" y="0"/>
                  </a:lnTo>
                  <a:lnTo>
                    <a:pt x="660400" y="63500"/>
                  </a:lnTo>
                  <a:lnTo>
                    <a:pt x="387350" y="241300"/>
                  </a:lnTo>
                  <a:lnTo>
                    <a:pt x="158750" y="514350"/>
                  </a:lnTo>
                  <a:lnTo>
                    <a:pt x="0" y="838200"/>
                  </a:lnTo>
                  <a:lnTo>
                    <a:pt x="0" y="123825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D8E1DAE6-FBFB-7EE1-F577-C47872959B68}"/>
                </a:ext>
              </a:extLst>
            </p:cNvPr>
            <p:cNvGrpSpPr/>
            <p:nvPr/>
          </p:nvGrpSpPr>
          <p:grpSpPr>
            <a:xfrm>
              <a:off x="4342686" y="5118657"/>
              <a:ext cx="256820" cy="264470"/>
              <a:chOff x="1610320" y="3730965"/>
              <a:chExt cx="2448000" cy="2448000"/>
            </a:xfrm>
            <a:grpFill/>
          </p:grpSpPr>
          <p:sp>
            <p:nvSpPr>
              <p:cNvPr id="213" name="星 16 110">
                <a:extLst>
                  <a:ext uri="{FF2B5EF4-FFF2-40B4-BE49-F238E27FC236}">
                    <a16:creationId xmlns:a16="http://schemas.microsoft.com/office/drawing/2014/main" id="{02173AFE-93FB-4A7E-0F1F-8DE1F63F8C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10320" y="3730965"/>
                <a:ext cx="2448000" cy="2448000"/>
              </a:xfrm>
              <a:prstGeom prst="star16">
                <a:avLst>
                  <a:gd name="adj" fmla="val 42947"/>
                </a:avLst>
              </a:prstGeom>
              <a:grpFill/>
              <a:ln w="3175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600000"/>
                </a:camera>
                <a:lightRig rig="threePt" dir="t"/>
              </a:scene3d>
            </p:spPr>
            <p:txBody>
              <a:bodyPr lIns="74261" tIns="37130" rIns="74261" bIns="37130" spcCol="0" rtlCol="0" anchor="ctr"/>
              <a:lstStyle/>
              <a:p>
                <a:pPr marL="0" marR="0" lvl="0" indent="0" algn="ctr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grpSp>
            <p:nvGrpSpPr>
              <p:cNvPr id="214" name="グループ化 213">
                <a:extLst>
                  <a:ext uri="{FF2B5EF4-FFF2-40B4-BE49-F238E27FC236}">
                    <a16:creationId xmlns:a16="http://schemas.microsoft.com/office/drawing/2014/main" id="{BB2D6856-BD63-02E0-78E1-8D39714C5020}"/>
                  </a:ext>
                </a:extLst>
              </p:cNvPr>
              <p:cNvGrpSpPr/>
              <p:nvPr/>
            </p:nvGrpSpPr>
            <p:grpSpPr>
              <a:xfrm>
                <a:off x="1718200" y="3838845"/>
                <a:ext cx="2232240" cy="2232240"/>
                <a:chOff x="4409888" y="2834840"/>
                <a:chExt cx="2232240" cy="2232240"/>
              </a:xfrm>
              <a:grpFill/>
            </p:grpSpPr>
            <p:sp>
              <p:nvSpPr>
                <p:cNvPr id="215" name="円/楕円 112">
                  <a:extLst>
                    <a:ext uri="{FF2B5EF4-FFF2-40B4-BE49-F238E27FC236}">
                      <a16:creationId xmlns:a16="http://schemas.microsoft.com/office/drawing/2014/main" id="{12F0A35C-FFB9-D44E-DD7A-52AE648E6FC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9888" y="2834840"/>
                  <a:ext cx="2232240" cy="223224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16" name="円/楕円 28">
                  <a:extLst>
                    <a:ext uri="{FF2B5EF4-FFF2-40B4-BE49-F238E27FC236}">
                      <a16:creationId xmlns:a16="http://schemas.microsoft.com/office/drawing/2014/main" id="{5E914112-BB29-070F-13FC-2CD2EFCE4D3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10008" y="2834960"/>
                  <a:ext cx="2232000" cy="223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4387" h="1405368">
                      <a:moveTo>
                        <a:pt x="637040" y="960041"/>
                      </a:moveTo>
                      <a:cubicBezTo>
                        <a:pt x="646359" y="963340"/>
                        <a:pt x="656108" y="965233"/>
                        <a:pt x="666192" y="965385"/>
                      </a:cubicBezTo>
                      <a:lnTo>
                        <a:pt x="666192" y="1405368"/>
                      </a:lnTo>
                      <a:cubicBezTo>
                        <a:pt x="598491" y="1402392"/>
                        <a:pt x="533318" y="1389760"/>
                        <a:pt x="472856" y="1366410"/>
                      </a:cubicBezTo>
                      <a:close/>
                      <a:moveTo>
                        <a:pt x="771745" y="958675"/>
                      </a:moveTo>
                      <a:lnTo>
                        <a:pt x="942560" y="1361089"/>
                      </a:lnTo>
                      <a:cubicBezTo>
                        <a:pt x="879045" y="1387295"/>
                        <a:pt x="810038" y="1401240"/>
                        <a:pt x="738192" y="1404340"/>
                      </a:cubicBezTo>
                      <a:lnTo>
                        <a:pt x="738192" y="965385"/>
                      </a:lnTo>
                      <a:cubicBezTo>
                        <a:pt x="749831" y="965022"/>
                        <a:pt x="761076" y="962733"/>
                        <a:pt x="771745" y="958675"/>
                      </a:cubicBezTo>
                      <a:close/>
                      <a:moveTo>
                        <a:pt x="541763" y="914024"/>
                      </a:moveTo>
                      <a:cubicBezTo>
                        <a:pt x="550260" y="921754"/>
                        <a:pt x="559828" y="928106"/>
                        <a:pt x="570387" y="932812"/>
                      </a:cubicBezTo>
                      <a:lnTo>
                        <a:pt x="405784" y="1340220"/>
                      </a:lnTo>
                      <a:cubicBezTo>
                        <a:pt x="340859" y="1311974"/>
                        <a:pt x="282052" y="1272558"/>
                        <a:pt x="230467" y="1225320"/>
                      </a:cubicBezTo>
                      <a:close/>
                      <a:moveTo>
                        <a:pt x="862621" y="914024"/>
                      </a:moveTo>
                      <a:lnTo>
                        <a:pt x="1174096" y="1225499"/>
                      </a:lnTo>
                      <a:cubicBezTo>
                        <a:pt x="1125220" y="1269601"/>
                        <a:pt x="1069918" y="1306642"/>
                        <a:pt x="1009833" y="1335305"/>
                      </a:cubicBezTo>
                      <a:lnTo>
                        <a:pt x="838051" y="930612"/>
                      </a:lnTo>
                      <a:cubicBezTo>
                        <a:pt x="847117" y="926391"/>
                        <a:pt x="855347" y="920825"/>
                        <a:pt x="862621" y="914024"/>
                      </a:cubicBezTo>
                      <a:close/>
                      <a:moveTo>
                        <a:pt x="474264" y="838543"/>
                      </a:moveTo>
                      <a:cubicBezTo>
                        <a:pt x="478485" y="847608"/>
                        <a:pt x="484051" y="855839"/>
                        <a:pt x="490852" y="863112"/>
                      </a:cubicBezTo>
                      <a:lnTo>
                        <a:pt x="179922" y="1174042"/>
                      </a:lnTo>
                      <a:cubicBezTo>
                        <a:pt x="135628" y="1125494"/>
                        <a:pt x="98715" y="1070189"/>
                        <a:pt x="70168" y="1010071"/>
                      </a:cubicBezTo>
                      <a:close/>
                      <a:moveTo>
                        <a:pt x="932321" y="834489"/>
                      </a:moveTo>
                      <a:lnTo>
                        <a:pt x="1339222" y="998887"/>
                      </a:lnTo>
                      <a:cubicBezTo>
                        <a:pt x="1311533" y="1064075"/>
                        <a:pt x="1271958" y="1122747"/>
                        <a:pt x="1224586" y="1174166"/>
                      </a:cubicBezTo>
                      <a:lnTo>
                        <a:pt x="913533" y="863112"/>
                      </a:lnTo>
                      <a:cubicBezTo>
                        <a:pt x="921263" y="854616"/>
                        <a:pt x="927615" y="845047"/>
                        <a:pt x="932321" y="834489"/>
                      </a:cubicBezTo>
                      <a:close/>
                      <a:moveTo>
                        <a:pt x="964894" y="738684"/>
                      </a:moveTo>
                      <a:lnTo>
                        <a:pt x="1404387" y="738684"/>
                      </a:lnTo>
                      <a:cubicBezTo>
                        <a:pt x="1403105" y="806546"/>
                        <a:pt x="1389857" y="871688"/>
                        <a:pt x="1366868" y="932403"/>
                      </a:cubicBezTo>
                      <a:lnTo>
                        <a:pt x="959550" y="767835"/>
                      </a:lnTo>
                      <a:cubicBezTo>
                        <a:pt x="962849" y="758517"/>
                        <a:pt x="964742" y="748768"/>
                        <a:pt x="964894" y="738684"/>
                      </a:cubicBezTo>
                      <a:close/>
                      <a:moveTo>
                        <a:pt x="169" y="738684"/>
                      </a:moveTo>
                      <a:lnTo>
                        <a:pt x="439490" y="738684"/>
                      </a:lnTo>
                      <a:cubicBezTo>
                        <a:pt x="439854" y="750323"/>
                        <a:pt x="442143" y="761567"/>
                        <a:pt x="446201" y="772237"/>
                      </a:cubicBezTo>
                      <a:lnTo>
                        <a:pt x="41968" y="943823"/>
                      </a:lnTo>
                      <a:cubicBezTo>
                        <a:pt x="16231" y="879857"/>
                        <a:pt x="1500" y="810801"/>
                        <a:pt x="169" y="738684"/>
                      </a:cubicBezTo>
                      <a:close/>
                      <a:moveTo>
                        <a:pt x="37519" y="472965"/>
                      </a:moveTo>
                      <a:lnTo>
                        <a:pt x="444835" y="637531"/>
                      </a:lnTo>
                      <a:cubicBezTo>
                        <a:pt x="441536" y="646850"/>
                        <a:pt x="439642" y="656599"/>
                        <a:pt x="439490" y="666684"/>
                      </a:cubicBezTo>
                      <a:lnTo>
                        <a:pt x="0" y="666684"/>
                      </a:lnTo>
                      <a:cubicBezTo>
                        <a:pt x="1282" y="598821"/>
                        <a:pt x="14529" y="533680"/>
                        <a:pt x="37519" y="472965"/>
                      </a:cubicBezTo>
                      <a:close/>
                      <a:moveTo>
                        <a:pt x="1362418" y="461544"/>
                      </a:moveTo>
                      <a:cubicBezTo>
                        <a:pt x="1388155" y="525510"/>
                        <a:pt x="1402887" y="594566"/>
                        <a:pt x="1404217" y="666684"/>
                      </a:cubicBezTo>
                      <a:lnTo>
                        <a:pt x="964894" y="666684"/>
                      </a:lnTo>
                      <a:cubicBezTo>
                        <a:pt x="964531" y="655045"/>
                        <a:pt x="962242" y="643800"/>
                        <a:pt x="958184" y="633131"/>
                      </a:cubicBezTo>
                      <a:close/>
                      <a:moveTo>
                        <a:pt x="1224463" y="231324"/>
                      </a:moveTo>
                      <a:cubicBezTo>
                        <a:pt x="1268757" y="279873"/>
                        <a:pt x="1305671" y="335178"/>
                        <a:pt x="1334218" y="395296"/>
                      </a:cubicBezTo>
                      <a:lnTo>
                        <a:pt x="930121" y="566825"/>
                      </a:lnTo>
                      <a:cubicBezTo>
                        <a:pt x="925900" y="557759"/>
                        <a:pt x="920334" y="549529"/>
                        <a:pt x="913533" y="542254"/>
                      </a:cubicBezTo>
                      <a:close/>
                      <a:moveTo>
                        <a:pt x="179800" y="231203"/>
                      </a:moveTo>
                      <a:lnTo>
                        <a:pt x="490852" y="542254"/>
                      </a:lnTo>
                      <a:cubicBezTo>
                        <a:pt x="483121" y="550751"/>
                        <a:pt x="476770" y="560319"/>
                        <a:pt x="472063" y="570878"/>
                      </a:cubicBezTo>
                      <a:lnTo>
                        <a:pt x="65165" y="406481"/>
                      </a:lnTo>
                      <a:cubicBezTo>
                        <a:pt x="92854" y="341293"/>
                        <a:pt x="132429" y="282621"/>
                        <a:pt x="179800" y="231203"/>
                      </a:cubicBezTo>
                      <a:close/>
                      <a:moveTo>
                        <a:pt x="394552" y="70064"/>
                      </a:moveTo>
                      <a:lnTo>
                        <a:pt x="566333" y="474754"/>
                      </a:lnTo>
                      <a:cubicBezTo>
                        <a:pt x="557268" y="478976"/>
                        <a:pt x="549037" y="484542"/>
                        <a:pt x="541763" y="491343"/>
                      </a:cubicBezTo>
                      <a:lnTo>
                        <a:pt x="230290" y="179870"/>
                      </a:lnTo>
                      <a:cubicBezTo>
                        <a:pt x="279167" y="135768"/>
                        <a:pt x="334467" y="98727"/>
                        <a:pt x="394552" y="70064"/>
                      </a:cubicBezTo>
                      <a:close/>
                      <a:moveTo>
                        <a:pt x="998600" y="65148"/>
                      </a:moveTo>
                      <a:cubicBezTo>
                        <a:pt x="1063525" y="93393"/>
                        <a:pt x="1122332" y="132809"/>
                        <a:pt x="1173917" y="180047"/>
                      </a:cubicBezTo>
                      <a:lnTo>
                        <a:pt x="862621" y="491343"/>
                      </a:lnTo>
                      <a:cubicBezTo>
                        <a:pt x="854125" y="483612"/>
                        <a:pt x="844556" y="477260"/>
                        <a:pt x="833997" y="472554"/>
                      </a:cubicBezTo>
                      <a:close/>
                      <a:moveTo>
                        <a:pt x="666192" y="1028"/>
                      </a:moveTo>
                      <a:lnTo>
                        <a:pt x="666192" y="439981"/>
                      </a:lnTo>
                      <a:cubicBezTo>
                        <a:pt x="654553" y="440345"/>
                        <a:pt x="643308" y="442634"/>
                        <a:pt x="632639" y="446692"/>
                      </a:cubicBezTo>
                      <a:lnTo>
                        <a:pt x="461825" y="44280"/>
                      </a:lnTo>
                      <a:cubicBezTo>
                        <a:pt x="525340" y="18074"/>
                        <a:pt x="594347" y="4129"/>
                        <a:pt x="666192" y="1028"/>
                      </a:cubicBezTo>
                      <a:close/>
                      <a:moveTo>
                        <a:pt x="738192" y="0"/>
                      </a:moveTo>
                      <a:cubicBezTo>
                        <a:pt x="805893" y="2976"/>
                        <a:pt x="871066" y="15608"/>
                        <a:pt x="931528" y="38958"/>
                      </a:cubicBezTo>
                      <a:lnTo>
                        <a:pt x="767344" y="445326"/>
                      </a:lnTo>
                      <a:cubicBezTo>
                        <a:pt x="758025" y="442027"/>
                        <a:pt x="748277" y="440134"/>
                        <a:pt x="738192" y="439981"/>
                      </a:cubicBezTo>
                      <a:close/>
                    </a:path>
                  </a:pathLst>
                </a:cu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17" name="円/楕円 114">
                  <a:extLst>
                    <a:ext uri="{FF2B5EF4-FFF2-40B4-BE49-F238E27FC236}">
                      <a16:creationId xmlns:a16="http://schemas.microsoft.com/office/drawing/2014/main" id="{CAF2E33D-5F57-8254-F24D-22B8AD433B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44008" y="3068960"/>
                  <a:ext cx="1764000" cy="176400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18" name="円/楕円 115">
                  <a:extLst>
                    <a:ext uri="{FF2B5EF4-FFF2-40B4-BE49-F238E27FC236}">
                      <a16:creationId xmlns:a16="http://schemas.microsoft.com/office/drawing/2014/main" id="{D8575AB3-F762-1400-C855-066BA154DA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2008" y="3716960"/>
                  <a:ext cx="468000" cy="46800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19" name="円/楕円 116">
                  <a:extLst>
                    <a:ext uri="{FF2B5EF4-FFF2-40B4-BE49-F238E27FC236}">
                      <a16:creationId xmlns:a16="http://schemas.microsoft.com/office/drawing/2014/main" id="{49306FB2-0492-21F3-2185-9BED8AC4D6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46008" y="3770960"/>
                  <a:ext cx="360000" cy="36000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20" name="円/楕円 75">
                  <a:extLst>
                    <a:ext uri="{FF2B5EF4-FFF2-40B4-BE49-F238E27FC236}">
                      <a16:creationId xmlns:a16="http://schemas.microsoft.com/office/drawing/2014/main" id="{69DF06E2-14A5-8B28-5F95-25AB2F6566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44009" y="3068939"/>
                  <a:ext cx="1763998" cy="1764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7944" h="1396052">
                      <a:moveTo>
                        <a:pt x="838758" y="939646"/>
                      </a:moveTo>
                      <a:lnTo>
                        <a:pt x="1142614" y="1243503"/>
                      </a:lnTo>
                      <a:cubicBezTo>
                        <a:pt x="1039775" y="1328546"/>
                        <a:pt x="911495" y="1383162"/>
                        <a:pt x="770979" y="1396052"/>
                      </a:cubicBezTo>
                      <a:lnTo>
                        <a:pt x="770979" y="967815"/>
                      </a:lnTo>
                      <a:cubicBezTo>
                        <a:pt x="795403" y="962489"/>
                        <a:pt x="818254" y="952926"/>
                        <a:pt x="838758" y="939646"/>
                      </a:cubicBezTo>
                      <a:close/>
                      <a:moveTo>
                        <a:pt x="559186" y="939646"/>
                      </a:moveTo>
                      <a:cubicBezTo>
                        <a:pt x="579689" y="952925"/>
                        <a:pt x="602540" y="962488"/>
                        <a:pt x="626963" y="967814"/>
                      </a:cubicBezTo>
                      <a:lnTo>
                        <a:pt x="626963" y="1396052"/>
                      </a:lnTo>
                      <a:cubicBezTo>
                        <a:pt x="486425" y="1383159"/>
                        <a:pt x="358126" y="1328528"/>
                        <a:pt x="256050" y="1242781"/>
                      </a:cubicBezTo>
                      <a:close/>
                      <a:moveTo>
                        <a:pt x="968761" y="770034"/>
                      </a:moveTo>
                      <a:lnTo>
                        <a:pt x="1397944" y="770034"/>
                      </a:lnTo>
                      <a:cubicBezTo>
                        <a:pt x="1386242" y="910906"/>
                        <a:pt x="1330369" y="1039088"/>
                        <a:pt x="1244120" y="1141339"/>
                      </a:cubicBezTo>
                      <a:lnTo>
                        <a:pt x="940592" y="837812"/>
                      </a:lnTo>
                      <a:cubicBezTo>
                        <a:pt x="953872" y="817308"/>
                        <a:pt x="963435" y="794457"/>
                        <a:pt x="968761" y="770034"/>
                      </a:cubicBezTo>
                      <a:close/>
                      <a:moveTo>
                        <a:pt x="493" y="770034"/>
                      </a:moveTo>
                      <a:lnTo>
                        <a:pt x="429184" y="770034"/>
                      </a:lnTo>
                      <a:cubicBezTo>
                        <a:pt x="434509" y="794457"/>
                        <a:pt x="444072" y="817308"/>
                        <a:pt x="457352" y="837810"/>
                      </a:cubicBezTo>
                      <a:lnTo>
                        <a:pt x="154162" y="1141000"/>
                      </a:lnTo>
                      <a:cubicBezTo>
                        <a:pt x="68251" y="1038963"/>
                        <a:pt x="13473" y="910644"/>
                        <a:pt x="493" y="770034"/>
                      </a:cubicBezTo>
                      <a:close/>
                      <a:moveTo>
                        <a:pt x="1243781" y="255050"/>
                      </a:moveTo>
                      <a:cubicBezTo>
                        <a:pt x="1329693" y="357087"/>
                        <a:pt x="1384471" y="485407"/>
                        <a:pt x="1397452" y="626018"/>
                      </a:cubicBezTo>
                      <a:lnTo>
                        <a:pt x="968760" y="626018"/>
                      </a:lnTo>
                      <a:cubicBezTo>
                        <a:pt x="963435" y="601594"/>
                        <a:pt x="953871" y="578743"/>
                        <a:pt x="940591" y="558240"/>
                      </a:cubicBezTo>
                      <a:close/>
                      <a:moveTo>
                        <a:pt x="153825" y="254713"/>
                      </a:moveTo>
                      <a:lnTo>
                        <a:pt x="457352" y="558241"/>
                      </a:lnTo>
                      <a:cubicBezTo>
                        <a:pt x="444073" y="578744"/>
                        <a:pt x="434510" y="601595"/>
                        <a:pt x="429184" y="626018"/>
                      </a:cubicBezTo>
                      <a:lnTo>
                        <a:pt x="0" y="626018"/>
                      </a:lnTo>
                      <a:cubicBezTo>
                        <a:pt x="11703" y="485146"/>
                        <a:pt x="67575" y="356964"/>
                        <a:pt x="153825" y="254713"/>
                      </a:cubicBezTo>
                      <a:close/>
                      <a:moveTo>
                        <a:pt x="770979" y="0"/>
                      </a:moveTo>
                      <a:cubicBezTo>
                        <a:pt x="911518" y="12893"/>
                        <a:pt x="1039816" y="67524"/>
                        <a:pt x="1141892" y="153270"/>
                      </a:cubicBezTo>
                      <a:lnTo>
                        <a:pt x="838756" y="456406"/>
                      </a:lnTo>
                      <a:cubicBezTo>
                        <a:pt x="818253" y="443126"/>
                        <a:pt x="795403" y="433563"/>
                        <a:pt x="770979" y="428238"/>
                      </a:cubicBezTo>
                      <a:close/>
                      <a:moveTo>
                        <a:pt x="626963" y="0"/>
                      </a:moveTo>
                      <a:lnTo>
                        <a:pt x="626963" y="428238"/>
                      </a:lnTo>
                      <a:cubicBezTo>
                        <a:pt x="602540" y="433564"/>
                        <a:pt x="579690" y="443127"/>
                        <a:pt x="559187" y="456406"/>
                      </a:cubicBezTo>
                      <a:lnTo>
                        <a:pt x="255330" y="152550"/>
                      </a:lnTo>
                      <a:cubicBezTo>
                        <a:pt x="358169" y="67506"/>
                        <a:pt x="486448" y="12891"/>
                        <a:pt x="626963" y="0"/>
                      </a:cubicBezTo>
                      <a:close/>
                    </a:path>
                  </a:pathLst>
                </a:cu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</p:grpSp>
        </p:grpSp>
        <p:sp>
          <p:nvSpPr>
            <p:cNvPr id="128" name="フリーフォーム 89">
              <a:extLst>
                <a:ext uri="{FF2B5EF4-FFF2-40B4-BE49-F238E27FC236}">
                  <a16:creationId xmlns:a16="http://schemas.microsoft.com/office/drawing/2014/main" id="{7B4D76BA-EC9D-F59A-0DA2-C7CCAE15F5E0}"/>
                </a:ext>
              </a:extLst>
            </p:cNvPr>
            <p:cNvSpPr/>
            <p:nvPr/>
          </p:nvSpPr>
          <p:spPr>
            <a:xfrm>
              <a:off x="4004606" y="4938533"/>
              <a:ext cx="579783" cy="330224"/>
            </a:xfrm>
            <a:custGeom>
              <a:avLst/>
              <a:gdLst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9237"/>
                <a:gd name="connsiteY0" fmla="*/ 2789382 h 2789382"/>
                <a:gd name="connsiteX1" fmla="*/ 2780146 w 4839237"/>
                <a:gd name="connsiteY1" fmla="*/ 2789382 h 2789382"/>
                <a:gd name="connsiteX2" fmla="*/ 2869912 w 4839237"/>
                <a:gd name="connsiteY2" fmla="*/ 2027670 h 2789382"/>
                <a:gd name="connsiteX3" fmla="*/ 3389746 w 4839237"/>
                <a:gd name="connsiteY3" fmla="*/ 1523422 h 2789382"/>
                <a:gd name="connsiteX4" fmla="*/ 4036580 w 4839237"/>
                <a:gd name="connsiteY4" fmla="*/ 1403350 h 2789382"/>
                <a:gd name="connsiteX5" fmla="*/ 4542271 w 4839237"/>
                <a:gd name="connsiteY5" fmla="*/ 1554740 h 2789382"/>
                <a:gd name="connsiteX6" fmla="*/ 4692073 w 4839237"/>
                <a:gd name="connsiteY6" fmla="*/ 1653309 h 2789382"/>
                <a:gd name="connsiteX7" fmla="*/ 4830618 w 4839237"/>
                <a:gd name="connsiteY7" fmla="*/ 1514763 h 2789382"/>
                <a:gd name="connsiteX8" fmla="*/ 4812146 w 4839237"/>
                <a:gd name="connsiteY8" fmla="*/ 1366982 h 2789382"/>
                <a:gd name="connsiteX9" fmla="*/ 4710546 w 4839237"/>
                <a:gd name="connsiteY9" fmla="*/ 1293091 h 2789382"/>
                <a:gd name="connsiteX10" fmla="*/ 4682837 w 4839237"/>
                <a:gd name="connsiteY10" fmla="*/ 1173018 h 2789382"/>
                <a:gd name="connsiteX11" fmla="*/ 4304146 w 4839237"/>
                <a:gd name="connsiteY11" fmla="*/ 1163782 h 2789382"/>
                <a:gd name="connsiteX12" fmla="*/ 3990109 w 4839237"/>
                <a:gd name="connsiteY12" fmla="*/ 258618 h 2789382"/>
                <a:gd name="connsiteX13" fmla="*/ 4054764 w 4839237"/>
                <a:gd name="connsiteY13" fmla="*/ 249382 h 2789382"/>
                <a:gd name="connsiteX14" fmla="*/ 3906982 w 4839237"/>
                <a:gd name="connsiteY14" fmla="*/ 0 h 2789382"/>
                <a:gd name="connsiteX15" fmla="*/ 2059709 w 4839237"/>
                <a:gd name="connsiteY15" fmla="*/ 64654 h 2789382"/>
                <a:gd name="connsiteX16" fmla="*/ 1967346 w 4839237"/>
                <a:gd name="connsiteY16" fmla="*/ 184727 h 2789382"/>
                <a:gd name="connsiteX17" fmla="*/ 1995055 w 4839237"/>
                <a:gd name="connsiteY17" fmla="*/ 267854 h 2789382"/>
                <a:gd name="connsiteX18" fmla="*/ 2078182 w 4839237"/>
                <a:gd name="connsiteY18" fmla="*/ 249382 h 2789382"/>
                <a:gd name="connsiteX19" fmla="*/ 2078182 w 4839237"/>
                <a:gd name="connsiteY19" fmla="*/ 304800 h 2789382"/>
                <a:gd name="connsiteX20" fmla="*/ 1893455 w 4839237"/>
                <a:gd name="connsiteY20" fmla="*/ 1219200 h 2789382"/>
                <a:gd name="connsiteX21" fmla="*/ 1440873 w 4839237"/>
                <a:gd name="connsiteY21" fmla="*/ 1228436 h 2789382"/>
                <a:gd name="connsiteX22" fmla="*/ 314037 w 4839237"/>
                <a:gd name="connsiteY22" fmla="*/ 1588654 h 2789382"/>
                <a:gd name="connsiteX23" fmla="*/ 73891 w 4839237"/>
                <a:gd name="connsiteY23" fmla="*/ 1893454 h 2789382"/>
                <a:gd name="connsiteX24" fmla="*/ 0 w 4839237"/>
                <a:gd name="connsiteY24" fmla="*/ 2152072 h 2789382"/>
                <a:gd name="connsiteX25" fmla="*/ 27709 w 4839237"/>
                <a:gd name="connsiteY25" fmla="*/ 2318327 h 2789382"/>
                <a:gd name="connsiteX26" fmla="*/ 120073 w 4839237"/>
                <a:gd name="connsiteY26" fmla="*/ 2318327 h 2789382"/>
                <a:gd name="connsiteX27" fmla="*/ 166255 w 4839237"/>
                <a:gd name="connsiteY27" fmla="*/ 2346036 h 2789382"/>
                <a:gd name="connsiteX28" fmla="*/ 341746 w 4839237"/>
                <a:gd name="connsiteY28" fmla="*/ 2152072 h 2789382"/>
                <a:gd name="connsiteX29" fmla="*/ 674255 w 4839237"/>
                <a:gd name="connsiteY29" fmla="*/ 2041236 h 2789382"/>
                <a:gd name="connsiteX30" fmla="*/ 997528 w 4839237"/>
                <a:gd name="connsiteY30" fmla="*/ 2013527 h 2789382"/>
                <a:gd name="connsiteX31" fmla="*/ 1330037 w 4839237"/>
                <a:gd name="connsiteY31" fmla="*/ 2161309 h 2789382"/>
                <a:gd name="connsiteX32" fmla="*/ 1533237 w 4839237"/>
                <a:gd name="connsiteY32" fmla="*/ 2364509 h 2789382"/>
                <a:gd name="connsiteX33" fmla="*/ 1662546 w 4839237"/>
                <a:gd name="connsiteY33" fmla="*/ 2743200 h 2789382"/>
                <a:gd name="connsiteX34" fmla="*/ 1745673 w 4839237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61697 w 4850834"/>
                <a:gd name="connsiteY15" fmla="*/ 2439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802927 h 2802927"/>
                <a:gd name="connsiteX1" fmla="*/ 2780146 w 4850834"/>
                <a:gd name="connsiteY1" fmla="*/ 2802927 h 2802927"/>
                <a:gd name="connsiteX2" fmla="*/ 2869912 w 4850834"/>
                <a:gd name="connsiteY2" fmla="*/ 2041215 h 2802927"/>
                <a:gd name="connsiteX3" fmla="*/ 3389746 w 4850834"/>
                <a:gd name="connsiteY3" fmla="*/ 1536967 h 2802927"/>
                <a:gd name="connsiteX4" fmla="*/ 4036580 w 4850834"/>
                <a:gd name="connsiteY4" fmla="*/ 1416895 h 2802927"/>
                <a:gd name="connsiteX5" fmla="*/ 4542271 w 4850834"/>
                <a:gd name="connsiteY5" fmla="*/ 1568285 h 2802927"/>
                <a:gd name="connsiteX6" fmla="*/ 4692073 w 4850834"/>
                <a:gd name="connsiteY6" fmla="*/ 1666854 h 2802927"/>
                <a:gd name="connsiteX7" fmla="*/ 4830618 w 4850834"/>
                <a:gd name="connsiteY7" fmla="*/ 1528308 h 2802927"/>
                <a:gd name="connsiteX8" fmla="*/ 4812146 w 4850834"/>
                <a:gd name="connsiteY8" fmla="*/ 1380527 h 2802927"/>
                <a:gd name="connsiteX9" fmla="*/ 4710546 w 4850834"/>
                <a:gd name="connsiteY9" fmla="*/ 1306636 h 2802927"/>
                <a:gd name="connsiteX10" fmla="*/ 4682837 w 4850834"/>
                <a:gd name="connsiteY10" fmla="*/ 1186563 h 2802927"/>
                <a:gd name="connsiteX11" fmla="*/ 4304146 w 4850834"/>
                <a:gd name="connsiteY11" fmla="*/ 1177327 h 2802927"/>
                <a:gd name="connsiteX12" fmla="*/ 3990109 w 4850834"/>
                <a:gd name="connsiteY12" fmla="*/ 272163 h 2802927"/>
                <a:gd name="connsiteX13" fmla="*/ 4054764 w 4850834"/>
                <a:gd name="connsiteY13" fmla="*/ 262927 h 2802927"/>
                <a:gd name="connsiteX14" fmla="*/ 3906982 w 4850834"/>
                <a:gd name="connsiteY14" fmla="*/ 13545 h 2802927"/>
                <a:gd name="connsiteX15" fmla="*/ 2961697 w 4850834"/>
                <a:gd name="connsiteY15" fmla="*/ 37935 h 2802927"/>
                <a:gd name="connsiteX16" fmla="*/ 2059709 w 4850834"/>
                <a:gd name="connsiteY16" fmla="*/ 78199 h 2802927"/>
                <a:gd name="connsiteX17" fmla="*/ 1967346 w 4850834"/>
                <a:gd name="connsiteY17" fmla="*/ 198272 h 2802927"/>
                <a:gd name="connsiteX18" fmla="*/ 1995055 w 4850834"/>
                <a:gd name="connsiteY18" fmla="*/ 281399 h 2802927"/>
                <a:gd name="connsiteX19" fmla="*/ 2078182 w 4850834"/>
                <a:gd name="connsiteY19" fmla="*/ 262927 h 2802927"/>
                <a:gd name="connsiteX20" fmla="*/ 2078182 w 4850834"/>
                <a:gd name="connsiteY20" fmla="*/ 318345 h 2802927"/>
                <a:gd name="connsiteX21" fmla="*/ 1893455 w 4850834"/>
                <a:gd name="connsiteY21" fmla="*/ 1232745 h 2802927"/>
                <a:gd name="connsiteX22" fmla="*/ 1440873 w 4850834"/>
                <a:gd name="connsiteY22" fmla="*/ 1241981 h 2802927"/>
                <a:gd name="connsiteX23" fmla="*/ 314037 w 4850834"/>
                <a:gd name="connsiteY23" fmla="*/ 1602199 h 2802927"/>
                <a:gd name="connsiteX24" fmla="*/ 73891 w 4850834"/>
                <a:gd name="connsiteY24" fmla="*/ 1906999 h 2802927"/>
                <a:gd name="connsiteX25" fmla="*/ 0 w 4850834"/>
                <a:gd name="connsiteY25" fmla="*/ 2165617 h 2802927"/>
                <a:gd name="connsiteX26" fmla="*/ 27709 w 4850834"/>
                <a:gd name="connsiteY26" fmla="*/ 2331872 h 2802927"/>
                <a:gd name="connsiteX27" fmla="*/ 120073 w 4850834"/>
                <a:gd name="connsiteY27" fmla="*/ 2331872 h 2802927"/>
                <a:gd name="connsiteX28" fmla="*/ 166255 w 4850834"/>
                <a:gd name="connsiteY28" fmla="*/ 2359581 h 2802927"/>
                <a:gd name="connsiteX29" fmla="*/ 341746 w 4850834"/>
                <a:gd name="connsiteY29" fmla="*/ 2165617 h 2802927"/>
                <a:gd name="connsiteX30" fmla="*/ 674255 w 4850834"/>
                <a:gd name="connsiteY30" fmla="*/ 2054781 h 2802927"/>
                <a:gd name="connsiteX31" fmla="*/ 997528 w 4850834"/>
                <a:gd name="connsiteY31" fmla="*/ 2027072 h 2802927"/>
                <a:gd name="connsiteX32" fmla="*/ 1330037 w 4850834"/>
                <a:gd name="connsiteY32" fmla="*/ 2174854 h 2802927"/>
                <a:gd name="connsiteX33" fmla="*/ 1533237 w 4850834"/>
                <a:gd name="connsiteY33" fmla="*/ 2378054 h 2802927"/>
                <a:gd name="connsiteX34" fmla="*/ 1662546 w 4850834"/>
                <a:gd name="connsiteY34" fmla="*/ 2756745 h 2802927"/>
                <a:gd name="connsiteX35" fmla="*/ 1745673 w 4850834"/>
                <a:gd name="connsiteY35" fmla="*/ 2802927 h 2802927"/>
                <a:gd name="connsiteX0" fmla="*/ 1745673 w 4850834"/>
                <a:gd name="connsiteY0" fmla="*/ 2807087 h 2807087"/>
                <a:gd name="connsiteX1" fmla="*/ 2780146 w 4850834"/>
                <a:gd name="connsiteY1" fmla="*/ 2807087 h 2807087"/>
                <a:gd name="connsiteX2" fmla="*/ 2869912 w 4850834"/>
                <a:gd name="connsiteY2" fmla="*/ 2045375 h 2807087"/>
                <a:gd name="connsiteX3" fmla="*/ 3389746 w 4850834"/>
                <a:gd name="connsiteY3" fmla="*/ 1541127 h 2807087"/>
                <a:gd name="connsiteX4" fmla="*/ 4036580 w 4850834"/>
                <a:gd name="connsiteY4" fmla="*/ 1421055 h 2807087"/>
                <a:gd name="connsiteX5" fmla="*/ 4542271 w 4850834"/>
                <a:gd name="connsiteY5" fmla="*/ 1572445 h 2807087"/>
                <a:gd name="connsiteX6" fmla="*/ 4692073 w 4850834"/>
                <a:gd name="connsiteY6" fmla="*/ 1671014 h 2807087"/>
                <a:gd name="connsiteX7" fmla="*/ 4830618 w 4850834"/>
                <a:gd name="connsiteY7" fmla="*/ 1532468 h 2807087"/>
                <a:gd name="connsiteX8" fmla="*/ 4812146 w 4850834"/>
                <a:gd name="connsiteY8" fmla="*/ 1384687 h 2807087"/>
                <a:gd name="connsiteX9" fmla="*/ 4710546 w 4850834"/>
                <a:gd name="connsiteY9" fmla="*/ 1310796 h 2807087"/>
                <a:gd name="connsiteX10" fmla="*/ 4682837 w 4850834"/>
                <a:gd name="connsiteY10" fmla="*/ 1190723 h 2807087"/>
                <a:gd name="connsiteX11" fmla="*/ 4304146 w 4850834"/>
                <a:gd name="connsiteY11" fmla="*/ 1181487 h 2807087"/>
                <a:gd name="connsiteX12" fmla="*/ 3990109 w 4850834"/>
                <a:gd name="connsiteY12" fmla="*/ 276323 h 2807087"/>
                <a:gd name="connsiteX13" fmla="*/ 4054764 w 4850834"/>
                <a:gd name="connsiteY13" fmla="*/ 267087 h 2807087"/>
                <a:gd name="connsiteX14" fmla="*/ 3906982 w 4850834"/>
                <a:gd name="connsiteY14" fmla="*/ 17705 h 2807087"/>
                <a:gd name="connsiteX15" fmla="*/ 2985510 w 4850834"/>
                <a:gd name="connsiteY15" fmla="*/ 23045 h 2807087"/>
                <a:gd name="connsiteX16" fmla="*/ 2059709 w 4850834"/>
                <a:gd name="connsiteY16" fmla="*/ 82359 h 2807087"/>
                <a:gd name="connsiteX17" fmla="*/ 1967346 w 4850834"/>
                <a:gd name="connsiteY17" fmla="*/ 202432 h 2807087"/>
                <a:gd name="connsiteX18" fmla="*/ 1995055 w 4850834"/>
                <a:gd name="connsiteY18" fmla="*/ 285559 h 2807087"/>
                <a:gd name="connsiteX19" fmla="*/ 2078182 w 4850834"/>
                <a:gd name="connsiteY19" fmla="*/ 267087 h 2807087"/>
                <a:gd name="connsiteX20" fmla="*/ 2078182 w 4850834"/>
                <a:gd name="connsiteY20" fmla="*/ 322505 h 2807087"/>
                <a:gd name="connsiteX21" fmla="*/ 1893455 w 4850834"/>
                <a:gd name="connsiteY21" fmla="*/ 1236905 h 2807087"/>
                <a:gd name="connsiteX22" fmla="*/ 1440873 w 4850834"/>
                <a:gd name="connsiteY22" fmla="*/ 1246141 h 2807087"/>
                <a:gd name="connsiteX23" fmla="*/ 314037 w 4850834"/>
                <a:gd name="connsiteY23" fmla="*/ 1606359 h 2807087"/>
                <a:gd name="connsiteX24" fmla="*/ 73891 w 4850834"/>
                <a:gd name="connsiteY24" fmla="*/ 1911159 h 2807087"/>
                <a:gd name="connsiteX25" fmla="*/ 0 w 4850834"/>
                <a:gd name="connsiteY25" fmla="*/ 2169777 h 2807087"/>
                <a:gd name="connsiteX26" fmla="*/ 27709 w 4850834"/>
                <a:gd name="connsiteY26" fmla="*/ 2336032 h 2807087"/>
                <a:gd name="connsiteX27" fmla="*/ 120073 w 4850834"/>
                <a:gd name="connsiteY27" fmla="*/ 2336032 h 2807087"/>
                <a:gd name="connsiteX28" fmla="*/ 166255 w 4850834"/>
                <a:gd name="connsiteY28" fmla="*/ 2363741 h 2807087"/>
                <a:gd name="connsiteX29" fmla="*/ 341746 w 4850834"/>
                <a:gd name="connsiteY29" fmla="*/ 2169777 h 2807087"/>
                <a:gd name="connsiteX30" fmla="*/ 674255 w 4850834"/>
                <a:gd name="connsiteY30" fmla="*/ 2058941 h 2807087"/>
                <a:gd name="connsiteX31" fmla="*/ 997528 w 4850834"/>
                <a:gd name="connsiteY31" fmla="*/ 2031232 h 2807087"/>
                <a:gd name="connsiteX32" fmla="*/ 1330037 w 4850834"/>
                <a:gd name="connsiteY32" fmla="*/ 2179014 h 2807087"/>
                <a:gd name="connsiteX33" fmla="*/ 1533237 w 4850834"/>
                <a:gd name="connsiteY33" fmla="*/ 2382214 h 2807087"/>
                <a:gd name="connsiteX34" fmla="*/ 1662546 w 4850834"/>
                <a:gd name="connsiteY34" fmla="*/ 2760905 h 2807087"/>
                <a:gd name="connsiteX35" fmla="*/ 1745673 w 4850834"/>
                <a:gd name="connsiteY35" fmla="*/ 2807087 h 2807087"/>
                <a:gd name="connsiteX0" fmla="*/ 1745673 w 4850834"/>
                <a:gd name="connsiteY0" fmla="*/ 2808270 h 2808270"/>
                <a:gd name="connsiteX1" fmla="*/ 2780146 w 4850834"/>
                <a:gd name="connsiteY1" fmla="*/ 2808270 h 2808270"/>
                <a:gd name="connsiteX2" fmla="*/ 2869912 w 4850834"/>
                <a:gd name="connsiteY2" fmla="*/ 2046558 h 2808270"/>
                <a:gd name="connsiteX3" fmla="*/ 3389746 w 4850834"/>
                <a:gd name="connsiteY3" fmla="*/ 1542310 h 2808270"/>
                <a:gd name="connsiteX4" fmla="*/ 4036580 w 4850834"/>
                <a:gd name="connsiteY4" fmla="*/ 1422238 h 2808270"/>
                <a:gd name="connsiteX5" fmla="*/ 4542271 w 4850834"/>
                <a:gd name="connsiteY5" fmla="*/ 1573628 h 2808270"/>
                <a:gd name="connsiteX6" fmla="*/ 4692073 w 4850834"/>
                <a:gd name="connsiteY6" fmla="*/ 1672197 h 2808270"/>
                <a:gd name="connsiteX7" fmla="*/ 4830618 w 4850834"/>
                <a:gd name="connsiteY7" fmla="*/ 1533651 h 2808270"/>
                <a:gd name="connsiteX8" fmla="*/ 4812146 w 4850834"/>
                <a:gd name="connsiteY8" fmla="*/ 1385870 h 2808270"/>
                <a:gd name="connsiteX9" fmla="*/ 4710546 w 4850834"/>
                <a:gd name="connsiteY9" fmla="*/ 1311979 h 2808270"/>
                <a:gd name="connsiteX10" fmla="*/ 4682837 w 4850834"/>
                <a:gd name="connsiteY10" fmla="*/ 1191906 h 2808270"/>
                <a:gd name="connsiteX11" fmla="*/ 4304146 w 4850834"/>
                <a:gd name="connsiteY11" fmla="*/ 1182670 h 2808270"/>
                <a:gd name="connsiteX12" fmla="*/ 3990109 w 4850834"/>
                <a:gd name="connsiteY12" fmla="*/ 277506 h 2808270"/>
                <a:gd name="connsiteX13" fmla="*/ 4054764 w 4850834"/>
                <a:gd name="connsiteY13" fmla="*/ 268270 h 2808270"/>
                <a:gd name="connsiteX14" fmla="*/ 3906982 w 4850834"/>
                <a:gd name="connsiteY14" fmla="*/ 18888 h 2808270"/>
                <a:gd name="connsiteX15" fmla="*/ 2985510 w 4850834"/>
                <a:gd name="connsiteY15" fmla="*/ 24228 h 2808270"/>
                <a:gd name="connsiteX16" fmla="*/ 2059709 w 4850834"/>
                <a:gd name="connsiteY16" fmla="*/ 83542 h 2808270"/>
                <a:gd name="connsiteX17" fmla="*/ 1967346 w 4850834"/>
                <a:gd name="connsiteY17" fmla="*/ 203615 h 2808270"/>
                <a:gd name="connsiteX18" fmla="*/ 1995055 w 4850834"/>
                <a:gd name="connsiteY18" fmla="*/ 286742 h 2808270"/>
                <a:gd name="connsiteX19" fmla="*/ 2078182 w 4850834"/>
                <a:gd name="connsiteY19" fmla="*/ 268270 h 2808270"/>
                <a:gd name="connsiteX20" fmla="*/ 2078182 w 4850834"/>
                <a:gd name="connsiteY20" fmla="*/ 323688 h 2808270"/>
                <a:gd name="connsiteX21" fmla="*/ 1893455 w 4850834"/>
                <a:gd name="connsiteY21" fmla="*/ 1238088 h 2808270"/>
                <a:gd name="connsiteX22" fmla="*/ 1440873 w 4850834"/>
                <a:gd name="connsiteY22" fmla="*/ 1247324 h 2808270"/>
                <a:gd name="connsiteX23" fmla="*/ 314037 w 4850834"/>
                <a:gd name="connsiteY23" fmla="*/ 1607542 h 2808270"/>
                <a:gd name="connsiteX24" fmla="*/ 73891 w 4850834"/>
                <a:gd name="connsiteY24" fmla="*/ 1912342 h 2808270"/>
                <a:gd name="connsiteX25" fmla="*/ 0 w 4850834"/>
                <a:gd name="connsiteY25" fmla="*/ 2170960 h 2808270"/>
                <a:gd name="connsiteX26" fmla="*/ 27709 w 4850834"/>
                <a:gd name="connsiteY26" fmla="*/ 2337215 h 2808270"/>
                <a:gd name="connsiteX27" fmla="*/ 120073 w 4850834"/>
                <a:gd name="connsiteY27" fmla="*/ 2337215 h 2808270"/>
                <a:gd name="connsiteX28" fmla="*/ 166255 w 4850834"/>
                <a:gd name="connsiteY28" fmla="*/ 2364924 h 2808270"/>
                <a:gd name="connsiteX29" fmla="*/ 341746 w 4850834"/>
                <a:gd name="connsiteY29" fmla="*/ 2170960 h 2808270"/>
                <a:gd name="connsiteX30" fmla="*/ 674255 w 4850834"/>
                <a:gd name="connsiteY30" fmla="*/ 2060124 h 2808270"/>
                <a:gd name="connsiteX31" fmla="*/ 997528 w 4850834"/>
                <a:gd name="connsiteY31" fmla="*/ 2032415 h 2808270"/>
                <a:gd name="connsiteX32" fmla="*/ 1330037 w 4850834"/>
                <a:gd name="connsiteY32" fmla="*/ 2180197 h 2808270"/>
                <a:gd name="connsiteX33" fmla="*/ 1533237 w 4850834"/>
                <a:gd name="connsiteY33" fmla="*/ 2383397 h 2808270"/>
                <a:gd name="connsiteX34" fmla="*/ 1662546 w 4850834"/>
                <a:gd name="connsiteY34" fmla="*/ 2762088 h 2808270"/>
                <a:gd name="connsiteX35" fmla="*/ 1745673 w 4850834"/>
                <a:gd name="connsiteY35" fmla="*/ 2808270 h 280827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85510 w 4850834"/>
                <a:gd name="connsiteY15" fmla="*/ 534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95055 w 4850834"/>
                <a:gd name="connsiteY17" fmla="*/ 278421 h 2799949"/>
                <a:gd name="connsiteX18" fmla="*/ 2078182 w 4850834"/>
                <a:gd name="connsiteY18" fmla="*/ 259949 h 2799949"/>
                <a:gd name="connsiteX19" fmla="*/ 2078182 w 4850834"/>
                <a:gd name="connsiteY19" fmla="*/ 315367 h 2799949"/>
                <a:gd name="connsiteX20" fmla="*/ 1893455 w 4850834"/>
                <a:gd name="connsiteY20" fmla="*/ 1229767 h 2799949"/>
                <a:gd name="connsiteX21" fmla="*/ 1440873 w 4850834"/>
                <a:gd name="connsiteY21" fmla="*/ 1239003 h 2799949"/>
                <a:gd name="connsiteX22" fmla="*/ 314037 w 4850834"/>
                <a:gd name="connsiteY22" fmla="*/ 1599221 h 2799949"/>
                <a:gd name="connsiteX23" fmla="*/ 73891 w 4850834"/>
                <a:gd name="connsiteY23" fmla="*/ 1904021 h 2799949"/>
                <a:gd name="connsiteX24" fmla="*/ 0 w 4850834"/>
                <a:gd name="connsiteY24" fmla="*/ 2162639 h 2799949"/>
                <a:gd name="connsiteX25" fmla="*/ 27709 w 4850834"/>
                <a:gd name="connsiteY25" fmla="*/ 2328894 h 2799949"/>
                <a:gd name="connsiteX26" fmla="*/ 120073 w 4850834"/>
                <a:gd name="connsiteY26" fmla="*/ 2328894 h 2799949"/>
                <a:gd name="connsiteX27" fmla="*/ 166255 w 4850834"/>
                <a:gd name="connsiteY27" fmla="*/ 2356603 h 2799949"/>
                <a:gd name="connsiteX28" fmla="*/ 341746 w 4850834"/>
                <a:gd name="connsiteY28" fmla="*/ 2162639 h 2799949"/>
                <a:gd name="connsiteX29" fmla="*/ 674255 w 4850834"/>
                <a:gd name="connsiteY29" fmla="*/ 2051803 h 2799949"/>
                <a:gd name="connsiteX30" fmla="*/ 997528 w 4850834"/>
                <a:gd name="connsiteY30" fmla="*/ 2024094 h 2799949"/>
                <a:gd name="connsiteX31" fmla="*/ 1330037 w 4850834"/>
                <a:gd name="connsiteY31" fmla="*/ 2171876 h 2799949"/>
                <a:gd name="connsiteX32" fmla="*/ 1533237 w 4850834"/>
                <a:gd name="connsiteY32" fmla="*/ 2375076 h 2799949"/>
                <a:gd name="connsiteX33" fmla="*/ 1662546 w 4850834"/>
                <a:gd name="connsiteY33" fmla="*/ 2753767 h 2799949"/>
                <a:gd name="connsiteX34" fmla="*/ 1745673 w 4850834"/>
                <a:gd name="connsiteY34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259949 h 2799949"/>
                <a:gd name="connsiteX18" fmla="*/ 2078182 w 4850834"/>
                <a:gd name="connsiteY18" fmla="*/ 315367 h 2799949"/>
                <a:gd name="connsiteX19" fmla="*/ 1893455 w 4850834"/>
                <a:gd name="connsiteY19" fmla="*/ 1229767 h 2799949"/>
                <a:gd name="connsiteX20" fmla="*/ 1440873 w 4850834"/>
                <a:gd name="connsiteY20" fmla="*/ 1239003 h 2799949"/>
                <a:gd name="connsiteX21" fmla="*/ 314037 w 4850834"/>
                <a:gd name="connsiteY21" fmla="*/ 1599221 h 2799949"/>
                <a:gd name="connsiteX22" fmla="*/ 73891 w 4850834"/>
                <a:gd name="connsiteY22" fmla="*/ 1904021 h 2799949"/>
                <a:gd name="connsiteX23" fmla="*/ 0 w 4850834"/>
                <a:gd name="connsiteY23" fmla="*/ 2162639 h 2799949"/>
                <a:gd name="connsiteX24" fmla="*/ 27709 w 4850834"/>
                <a:gd name="connsiteY24" fmla="*/ 2328894 h 2799949"/>
                <a:gd name="connsiteX25" fmla="*/ 120073 w 4850834"/>
                <a:gd name="connsiteY25" fmla="*/ 2328894 h 2799949"/>
                <a:gd name="connsiteX26" fmla="*/ 166255 w 4850834"/>
                <a:gd name="connsiteY26" fmla="*/ 2356603 h 2799949"/>
                <a:gd name="connsiteX27" fmla="*/ 341746 w 4850834"/>
                <a:gd name="connsiteY27" fmla="*/ 2162639 h 2799949"/>
                <a:gd name="connsiteX28" fmla="*/ 674255 w 4850834"/>
                <a:gd name="connsiteY28" fmla="*/ 2051803 h 2799949"/>
                <a:gd name="connsiteX29" fmla="*/ 997528 w 4850834"/>
                <a:gd name="connsiteY29" fmla="*/ 2024094 h 2799949"/>
                <a:gd name="connsiteX30" fmla="*/ 1330037 w 4850834"/>
                <a:gd name="connsiteY30" fmla="*/ 2171876 h 2799949"/>
                <a:gd name="connsiteX31" fmla="*/ 1533237 w 4850834"/>
                <a:gd name="connsiteY31" fmla="*/ 2375076 h 2799949"/>
                <a:gd name="connsiteX32" fmla="*/ 1662546 w 4850834"/>
                <a:gd name="connsiteY32" fmla="*/ 2753767 h 2799949"/>
                <a:gd name="connsiteX33" fmla="*/ 1745673 w 4850834"/>
                <a:gd name="connsiteY33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315367 h 2799949"/>
                <a:gd name="connsiteX18" fmla="*/ 1893455 w 4850834"/>
                <a:gd name="connsiteY18" fmla="*/ 1229767 h 2799949"/>
                <a:gd name="connsiteX19" fmla="*/ 1440873 w 4850834"/>
                <a:gd name="connsiteY19" fmla="*/ 1239003 h 2799949"/>
                <a:gd name="connsiteX20" fmla="*/ 314037 w 4850834"/>
                <a:gd name="connsiteY20" fmla="*/ 1599221 h 2799949"/>
                <a:gd name="connsiteX21" fmla="*/ 73891 w 4850834"/>
                <a:gd name="connsiteY21" fmla="*/ 1904021 h 2799949"/>
                <a:gd name="connsiteX22" fmla="*/ 0 w 4850834"/>
                <a:gd name="connsiteY22" fmla="*/ 2162639 h 2799949"/>
                <a:gd name="connsiteX23" fmla="*/ 27709 w 4850834"/>
                <a:gd name="connsiteY23" fmla="*/ 2328894 h 2799949"/>
                <a:gd name="connsiteX24" fmla="*/ 120073 w 4850834"/>
                <a:gd name="connsiteY24" fmla="*/ 2328894 h 2799949"/>
                <a:gd name="connsiteX25" fmla="*/ 166255 w 4850834"/>
                <a:gd name="connsiteY25" fmla="*/ 2356603 h 2799949"/>
                <a:gd name="connsiteX26" fmla="*/ 341746 w 4850834"/>
                <a:gd name="connsiteY26" fmla="*/ 2162639 h 2799949"/>
                <a:gd name="connsiteX27" fmla="*/ 674255 w 4850834"/>
                <a:gd name="connsiteY27" fmla="*/ 2051803 h 2799949"/>
                <a:gd name="connsiteX28" fmla="*/ 997528 w 4850834"/>
                <a:gd name="connsiteY28" fmla="*/ 2024094 h 2799949"/>
                <a:gd name="connsiteX29" fmla="*/ 1330037 w 4850834"/>
                <a:gd name="connsiteY29" fmla="*/ 2171876 h 2799949"/>
                <a:gd name="connsiteX30" fmla="*/ 1533237 w 4850834"/>
                <a:gd name="connsiteY30" fmla="*/ 2375076 h 2799949"/>
                <a:gd name="connsiteX31" fmla="*/ 1662546 w 4850834"/>
                <a:gd name="connsiteY31" fmla="*/ 2753767 h 2799949"/>
                <a:gd name="connsiteX32" fmla="*/ 1745673 w 4850834"/>
                <a:gd name="connsiteY32" fmla="*/ 2799949 h 2799949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78182 w 4850834"/>
                <a:gd name="connsiteY17" fmla="*/ 316086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63895 w 4850834"/>
                <a:gd name="connsiteY17" fmla="*/ 58754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1172 h 2801172"/>
                <a:gd name="connsiteX1" fmla="*/ 2780146 w 4850834"/>
                <a:gd name="connsiteY1" fmla="*/ 2801172 h 2801172"/>
                <a:gd name="connsiteX2" fmla="*/ 2869912 w 4850834"/>
                <a:gd name="connsiteY2" fmla="*/ 2039460 h 2801172"/>
                <a:gd name="connsiteX3" fmla="*/ 3389746 w 4850834"/>
                <a:gd name="connsiteY3" fmla="*/ 1535212 h 2801172"/>
                <a:gd name="connsiteX4" fmla="*/ 4036580 w 4850834"/>
                <a:gd name="connsiteY4" fmla="*/ 1415140 h 2801172"/>
                <a:gd name="connsiteX5" fmla="*/ 4542271 w 4850834"/>
                <a:gd name="connsiteY5" fmla="*/ 1566530 h 2801172"/>
                <a:gd name="connsiteX6" fmla="*/ 4692073 w 4850834"/>
                <a:gd name="connsiteY6" fmla="*/ 1665099 h 2801172"/>
                <a:gd name="connsiteX7" fmla="*/ 4830618 w 4850834"/>
                <a:gd name="connsiteY7" fmla="*/ 1526553 h 2801172"/>
                <a:gd name="connsiteX8" fmla="*/ 4812146 w 4850834"/>
                <a:gd name="connsiteY8" fmla="*/ 1378772 h 2801172"/>
                <a:gd name="connsiteX9" fmla="*/ 4710546 w 4850834"/>
                <a:gd name="connsiteY9" fmla="*/ 1304881 h 2801172"/>
                <a:gd name="connsiteX10" fmla="*/ 4682837 w 4850834"/>
                <a:gd name="connsiteY10" fmla="*/ 1184808 h 2801172"/>
                <a:gd name="connsiteX11" fmla="*/ 4304146 w 4850834"/>
                <a:gd name="connsiteY11" fmla="*/ 1175572 h 2801172"/>
                <a:gd name="connsiteX12" fmla="*/ 3990109 w 4850834"/>
                <a:gd name="connsiteY12" fmla="*/ 270408 h 2801172"/>
                <a:gd name="connsiteX13" fmla="*/ 4054764 w 4850834"/>
                <a:gd name="connsiteY13" fmla="*/ 261172 h 2801172"/>
                <a:gd name="connsiteX14" fmla="*/ 3906982 w 4850834"/>
                <a:gd name="connsiteY14" fmla="*/ 11790 h 2801172"/>
                <a:gd name="connsiteX15" fmla="*/ 2985510 w 4850834"/>
                <a:gd name="connsiteY15" fmla="*/ 17130 h 2801172"/>
                <a:gd name="connsiteX16" fmla="*/ 2278784 w 4850834"/>
                <a:gd name="connsiteY16" fmla="*/ 128831 h 2801172"/>
                <a:gd name="connsiteX17" fmla="*/ 2111520 w 4850834"/>
                <a:gd name="connsiteY17" fmla="*/ 468991 h 2801172"/>
                <a:gd name="connsiteX18" fmla="*/ 1893455 w 4850834"/>
                <a:gd name="connsiteY18" fmla="*/ 1230990 h 2801172"/>
                <a:gd name="connsiteX19" fmla="*/ 1440873 w 4850834"/>
                <a:gd name="connsiteY19" fmla="*/ 1240226 h 2801172"/>
                <a:gd name="connsiteX20" fmla="*/ 314037 w 4850834"/>
                <a:gd name="connsiteY20" fmla="*/ 1600444 h 2801172"/>
                <a:gd name="connsiteX21" fmla="*/ 73891 w 4850834"/>
                <a:gd name="connsiteY21" fmla="*/ 1905244 h 2801172"/>
                <a:gd name="connsiteX22" fmla="*/ 0 w 4850834"/>
                <a:gd name="connsiteY22" fmla="*/ 2163862 h 2801172"/>
                <a:gd name="connsiteX23" fmla="*/ 27709 w 4850834"/>
                <a:gd name="connsiteY23" fmla="*/ 2330117 h 2801172"/>
                <a:gd name="connsiteX24" fmla="*/ 120073 w 4850834"/>
                <a:gd name="connsiteY24" fmla="*/ 2330117 h 2801172"/>
                <a:gd name="connsiteX25" fmla="*/ 166255 w 4850834"/>
                <a:gd name="connsiteY25" fmla="*/ 2357826 h 2801172"/>
                <a:gd name="connsiteX26" fmla="*/ 341746 w 4850834"/>
                <a:gd name="connsiteY26" fmla="*/ 2163862 h 2801172"/>
                <a:gd name="connsiteX27" fmla="*/ 674255 w 4850834"/>
                <a:gd name="connsiteY27" fmla="*/ 2053026 h 2801172"/>
                <a:gd name="connsiteX28" fmla="*/ 997528 w 4850834"/>
                <a:gd name="connsiteY28" fmla="*/ 2025317 h 2801172"/>
                <a:gd name="connsiteX29" fmla="*/ 1330037 w 4850834"/>
                <a:gd name="connsiteY29" fmla="*/ 2173099 h 2801172"/>
                <a:gd name="connsiteX30" fmla="*/ 1533237 w 4850834"/>
                <a:gd name="connsiteY30" fmla="*/ 2376299 h 2801172"/>
                <a:gd name="connsiteX31" fmla="*/ 1662546 w 4850834"/>
                <a:gd name="connsiteY31" fmla="*/ 2754990 h 2801172"/>
                <a:gd name="connsiteX32" fmla="*/ 1745673 w 4850834"/>
                <a:gd name="connsiteY32" fmla="*/ 2801172 h 2801172"/>
                <a:gd name="connsiteX0" fmla="*/ 1745673 w 4850834"/>
                <a:gd name="connsiteY0" fmla="*/ 2824158 h 2824158"/>
                <a:gd name="connsiteX1" fmla="*/ 2780146 w 4850834"/>
                <a:gd name="connsiteY1" fmla="*/ 2824158 h 2824158"/>
                <a:gd name="connsiteX2" fmla="*/ 2869912 w 4850834"/>
                <a:gd name="connsiteY2" fmla="*/ 2062446 h 2824158"/>
                <a:gd name="connsiteX3" fmla="*/ 3389746 w 4850834"/>
                <a:gd name="connsiteY3" fmla="*/ 1558198 h 2824158"/>
                <a:gd name="connsiteX4" fmla="*/ 4036580 w 4850834"/>
                <a:gd name="connsiteY4" fmla="*/ 1438126 h 2824158"/>
                <a:gd name="connsiteX5" fmla="*/ 4542271 w 4850834"/>
                <a:gd name="connsiteY5" fmla="*/ 1589516 h 2824158"/>
                <a:gd name="connsiteX6" fmla="*/ 4692073 w 4850834"/>
                <a:gd name="connsiteY6" fmla="*/ 1688085 h 2824158"/>
                <a:gd name="connsiteX7" fmla="*/ 4830618 w 4850834"/>
                <a:gd name="connsiteY7" fmla="*/ 1549539 h 2824158"/>
                <a:gd name="connsiteX8" fmla="*/ 4812146 w 4850834"/>
                <a:gd name="connsiteY8" fmla="*/ 1401758 h 2824158"/>
                <a:gd name="connsiteX9" fmla="*/ 4710546 w 4850834"/>
                <a:gd name="connsiteY9" fmla="*/ 1327867 h 2824158"/>
                <a:gd name="connsiteX10" fmla="*/ 4682837 w 4850834"/>
                <a:gd name="connsiteY10" fmla="*/ 1207794 h 2824158"/>
                <a:gd name="connsiteX11" fmla="*/ 4304146 w 4850834"/>
                <a:gd name="connsiteY11" fmla="*/ 1198558 h 2824158"/>
                <a:gd name="connsiteX12" fmla="*/ 3990109 w 4850834"/>
                <a:gd name="connsiteY12" fmla="*/ 293394 h 2824158"/>
                <a:gd name="connsiteX13" fmla="*/ 4054764 w 4850834"/>
                <a:gd name="connsiteY13" fmla="*/ 284158 h 2824158"/>
                <a:gd name="connsiteX14" fmla="*/ 3906982 w 4850834"/>
                <a:gd name="connsiteY14" fmla="*/ 34776 h 2824158"/>
                <a:gd name="connsiteX15" fmla="*/ 2985510 w 4850834"/>
                <a:gd name="connsiteY15" fmla="*/ 40116 h 2824158"/>
                <a:gd name="connsiteX16" fmla="*/ 2111520 w 4850834"/>
                <a:gd name="connsiteY16" fmla="*/ 491977 h 2824158"/>
                <a:gd name="connsiteX17" fmla="*/ 1893455 w 4850834"/>
                <a:gd name="connsiteY17" fmla="*/ 1253976 h 2824158"/>
                <a:gd name="connsiteX18" fmla="*/ 1440873 w 4850834"/>
                <a:gd name="connsiteY18" fmla="*/ 1263212 h 2824158"/>
                <a:gd name="connsiteX19" fmla="*/ 314037 w 4850834"/>
                <a:gd name="connsiteY19" fmla="*/ 1623430 h 2824158"/>
                <a:gd name="connsiteX20" fmla="*/ 73891 w 4850834"/>
                <a:gd name="connsiteY20" fmla="*/ 1928230 h 2824158"/>
                <a:gd name="connsiteX21" fmla="*/ 0 w 4850834"/>
                <a:gd name="connsiteY21" fmla="*/ 2186848 h 2824158"/>
                <a:gd name="connsiteX22" fmla="*/ 27709 w 4850834"/>
                <a:gd name="connsiteY22" fmla="*/ 2353103 h 2824158"/>
                <a:gd name="connsiteX23" fmla="*/ 120073 w 4850834"/>
                <a:gd name="connsiteY23" fmla="*/ 2353103 h 2824158"/>
                <a:gd name="connsiteX24" fmla="*/ 166255 w 4850834"/>
                <a:gd name="connsiteY24" fmla="*/ 2380812 h 2824158"/>
                <a:gd name="connsiteX25" fmla="*/ 341746 w 4850834"/>
                <a:gd name="connsiteY25" fmla="*/ 2186848 h 2824158"/>
                <a:gd name="connsiteX26" fmla="*/ 674255 w 4850834"/>
                <a:gd name="connsiteY26" fmla="*/ 2076012 h 2824158"/>
                <a:gd name="connsiteX27" fmla="*/ 997528 w 4850834"/>
                <a:gd name="connsiteY27" fmla="*/ 2048303 h 2824158"/>
                <a:gd name="connsiteX28" fmla="*/ 1330037 w 4850834"/>
                <a:gd name="connsiteY28" fmla="*/ 2196085 h 2824158"/>
                <a:gd name="connsiteX29" fmla="*/ 1533237 w 4850834"/>
                <a:gd name="connsiteY29" fmla="*/ 2399285 h 2824158"/>
                <a:gd name="connsiteX30" fmla="*/ 1662546 w 4850834"/>
                <a:gd name="connsiteY30" fmla="*/ 2777976 h 2824158"/>
                <a:gd name="connsiteX31" fmla="*/ 1745673 w 4850834"/>
                <a:gd name="connsiteY31" fmla="*/ 2824158 h 2824158"/>
                <a:gd name="connsiteX0" fmla="*/ 1745673 w 4850834"/>
                <a:gd name="connsiteY0" fmla="*/ 2821099 h 2821099"/>
                <a:gd name="connsiteX1" fmla="*/ 2780146 w 4850834"/>
                <a:gd name="connsiteY1" fmla="*/ 2821099 h 2821099"/>
                <a:gd name="connsiteX2" fmla="*/ 2869912 w 4850834"/>
                <a:gd name="connsiteY2" fmla="*/ 2059387 h 2821099"/>
                <a:gd name="connsiteX3" fmla="*/ 3389746 w 4850834"/>
                <a:gd name="connsiteY3" fmla="*/ 1555139 h 2821099"/>
                <a:gd name="connsiteX4" fmla="*/ 4036580 w 4850834"/>
                <a:gd name="connsiteY4" fmla="*/ 1435067 h 2821099"/>
                <a:gd name="connsiteX5" fmla="*/ 4542271 w 4850834"/>
                <a:gd name="connsiteY5" fmla="*/ 1586457 h 2821099"/>
                <a:gd name="connsiteX6" fmla="*/ 4692073 w 4850834"/>
                <a:gd name="connsiteY6" fmla="*/ 1685026 h 2821099"/>
                <a:gd name="connsiteX7" fmla="*/ 4830618 w 4850834"/>
                <a:gd name="connsiteY7" fmla="*/ 1546480 h 2821099"/>
                <a:gd name="connsiteX8" fmla="*/ 4812146 w 4850834"/>
                <a:gd name="connsiteY8" fmla="*/ 1398699 h 2821099"/>
                <a:gd name="connsiteX9" fmla="*/ 4710546 w 4850834"/>
                <a:gd name="connsiteY9" fmla="*/ 1324808 h 2821099"/>
                <a:gd name="connsiteX10" fmla="*/ 4682837 w 4850834"/>
                <a:gd name="connsiteY10" fmla="*/ 1204735 h 2821099"/>
                <a:gd name="connsiteX11" fmla="*/ 4304146 w 4850834"/>
                <a:gd name="connsiteY11" fmla="*/ 1195499 h 2821099"/>
                <a:gd name="connsiteX12" fmla="*/ 3990109 w 4850834"/>
                <a:gd name="connsiteY12" fmla="*/ 290335 h 2821099"/>
                <a:gd name="connsiteX13" fmla="*/ 4054764 w 4850834"/>
                <a:gd name="connsiteY13" fmla="*/ 281099 h 2821099"/>
                <a:gd name="connsiteX14" fmla="*/ 3906982 w 4850834"/>
                <a:gd name="connsiteY14" fmla="*/ 31717 h 2821099"/>
                <a:gd name="connsiteX15" fmla="*/ 2642610 w 4850834"/>
                <a:gd name="connsiteY15" fmla="*/ 41819 h 2821099"/>
                <a:gd name="connsiteX16" fmla="*/ 2111520 w 4850834"/>
                <a:gd name="connsiteY16" fmla="*/ 488918 h 2821099"/>
                <a:gd name="connsiteX17" fmla="*/ 1893455 w 4850834"/>
                <a:gd name="connsiteY17" fmla="*/ 1250917 h 2821099"/>
                <a:gd name="connsiteX18" fmla="*/ 1440873 w 4850834"/>
                <a:gd name="connsiteY18" fmla="*/ 1260153 h 2821099"/>
                <a:gd name="connsiteX19" fmla="*/ 314037 w 4850834"/>
                <a:gd name="connsiteY19" fmla="*/ 1620371 h 2821099"/>
                <a:gd name="connsiteX20" fmla="*/ 73891 w 4850834"/>
                <a:gd name="connsiteY20" fmla="*/ 1925171 h 2821099"/>
                <a:gd name="connsiteX21" fmla="*/ 0 w 4850834"/>
                <a:gd name="connsiteY21" fmla="*/ 2183789 h 2821099"/>
                <a:gd name="connsiteX22" fmla="*/ 27709 w 4850834"/>
                <a:gd name="connsiteY22" fmla="*/ 2350044 h 2821099"/>
                <a:gd name="connsiteX23" fmla="*/ 120073 w 4850834"/>
                <a:gd name="connsiteY23" fmla="*/ 2350044 h 2821099"/>
                <a:gd name="connsiteX24" fmla="*/ 166255 w 4850834"/>
                <a:gd name="connsiteY24" fmla="*/ 2377753 h 2821099"/>
                <a:gd name="connsiteX25" fmla="*/ 341746 w 4850834"/>
                <a:gd name="connsiteY25" fmla="*/ 2183789 h 2821099"/>
                <a:gd name="connsiteX26" fmla="*/ 674255 w 4850834"/>
                <a:gd name="connsiteY26" fmla="*/ 2072953 h 2821099"/>
                <a:gd name="connsiteX27" fmla="*/ 997528 w 4850834"/>
                <a:gd name="connsiteY27" fmla="*/ 2045244 h 2821099"/>
                <a:gd name="connsiteX28" fmla="*/ 1330037 w 4850834"/>
                <a:gd name="connsiteY28" fmla="*/ 2193026 h 2821099"/>
                <a:gd name="connsiteX29" fmla="*/ 1533237 w 4850834"/>
                <a:gd name="connsiteY29" fmla="*/ 2396226 h 2821099"/>
                <a:gd name="connsiteX30" fmla="*/ 1662546 w 4850834"/>
                <a:gd name="connsiteY30" fmla="*/ 2774917 h 2821099"/>
                <a:gd name="connsiteX31" fmla="*/ 1745673 w 4850834"/>
                <a:gd name="connsiteY31" fmla="*/ 2821099 h 2821099"/>
                <a:gd name="connsiteX0" fmla="*/ 1745673 w 4850834"/>
                <a:gd name="connsiteY0" fmla="*/ 2799550 h 2799550"/>
                <a:gd name="connsiteX1" fmla="*/ 2780146 w 4850834"/>
                <a:gd name="connsiteY1" fmla="*/ 2799550 h 2799550"/>
                <a:gd name="connsiteX2" fmla="*/ 2869912 w 4850834"/>
                <a:gd name="connsiteY2" fmla="*/ 2037838 h 2799550"/>
                <a:gd name="connsiteX3" fmla="*/ 3389746 w 4850834"/>
                <a:gd name="connsiteY3" fmla="*/ 1533590 h 2799550"/>
                <a:gd name="connsiteX4" fmla="*/ 4036580 w 4850834"/>
                <a:gd name="connsiteY4" fmla="*/ 1413518 h 2799550"/>
                <a:gd name="connsiteX5" fmla="*/ 4542271 w 4850834"/>
                <a:gd name="connsiteY5" fmla="*/ 1564908 h 2799550"/>
                <a:gd name="connsiteX6" fmla="*/ 4692073 w 4850834"/>
                <a:gd name="connsiteY6" fmla="*/ 1663477 h 2799550"/>
                <a:gd name="connsiteX7" fmla="*/ 4830618 w 4850834"/>
                <a:gd name="connsiteY7" fmla="*/ 1524931 h 2799550"/>
                <a:gd name="connsiteX8" fmla="*/ 4812146 w 4850834"/>
                <a:gd name="connsiteY8" fmla="*/ 1377150 h 2799550"/>
                <a:gd name="connsiteX9" fmla="*/ 4710546 w 4850834"/>
                <a:gd name="connsiteY9" fmla="*/ 1303259 h 2799550"/>
                <a:gd name="connsiteX10" fmla="*/ 4682837 w 4850834"/>
                <a:gd name="connsiteY10" fmla="*/ 1183186 h 2799550"/>
                <a:gd name="connsiteX11" fmla="*/ 4304146 w 4850834"/>
                <a:gd name="connsiteY11" fmla="*/ 1173950 h 2799550"/>
                <a:gd name="connsiteX12" fmla="*/ 3990109 w 4850834"/>
                <a:gd name="connsiteY12" fmla="*/ 268786 h 2799550"/>
                <a:gd name="connsiteX13" fmla="*/ 4054764 w 4850834"/>
                <a:gd name="connsiteY13" fmla="*/ 259550 h 2799550"/>
                <a:gd name="connsiteX14" fmla="*/ 3906982 w 4850834"/>
                <a:gd name="connsiteY14" fmla="*/ 10168 h 2799550"/>
                <a:gd name="connsiteX15" fmla="*/ 2585460 w 4850834"/>
                <a:gd name="connsiteY15" fmla="*/ 67895 h 2799550"/>
                <a:gd name="connsiteX16" fmla="*/ 2111520 w 4850834"/>
                <a:gd name="connsiteY16" fmla="*/ 467369 h 2799550"/>
                <a:gd name="connsiteX17" fmla="*/ 1893455 w 4850834"/>
                <a:gd name="connsiteY17" fmla="*/ 1229368 h 2799550"/>
                <a:gd name="connsiteX18" fmla="*/ 1440873 w 4850834"/>
                <a:gd name="connsiteY18" fmla="*/ 1238604 h 2799550"/>
                <a:gd name="connsiteX19" fmla="*/ 314037 w 4850834"/>
                <a:gd name="connsiteY19" fmla="*/ 1598822 h 2799550"/>
                <a:gd name="connsiteX20" fmla="*/ 73891 w 4850834"/>
                <a:gd name="connsiteY20" fmla="*/ 1903622 h 2799550"/>
                <a:gd name="connsiteX21" fmla="*/ 0 w 4850834"/>
                <a:gd name="connsiteY21" fmla="*/ 2162240 h 2799550"/>
                <a:gd name="connsiteX22" fmla="*/ 27709 w 4850834"/>
                <a:gd name="connsiteY22" fmla="*/ 2328495 h 2799550"/>
                <a:gd name="connsiteX23" fmla="*/ 120073 w 4850834"/>
                <a:gd name="connsiteY23" fmla="*/ 2328495 h 2799550"/>
                <a:gd name="connsiteX24" fmla="*/ 166255 w 4850834"/>
                <a:gd name="connsiteY24" fmla="*/ 2356204 h 2799550"/>
                <a:gd name="connsiteX25" fmla="*/ 341746 w 4850834"/>
                <a:gd name="connsiteY25" fmla="*/ 2162240 h 2799550"/>
                <a:gd name="connsiteX26" fmla="*/ 674255 w 4850834"/>
                <a:gd name="connsiteY26" fmla="*/ 2051404 h 2799550"/>
                <a:gd name="connsiteX27" fmla="*/ 997528 w 4850834"/>
                <a:gd name="connsiteY27" fmla="*/ 2023695 h 2799550"/>
                <a:gd name="connsiteX28" fmla="*/ 1330037 w 4850834"/>
                <a:gd name="connsiteY28" fmla="*/ 2171477 h 2799550"/>
                <a:gd name="connsiteX29" fmla="*/ 1533237 w 4850834"/>
                <a:gd name="connsiteY29" fmla="*/ 2374677 h 2799550"/>
                <a:gd name="connsiteX30" fmla="*/ 1662546 w 4850834"/>
                <a:gd name="connsiteY30" fmla="*/ 2753368 h 2799550"/>
                <a:gd name="connsiteX31" fmla="*/ 1745673 w 4850834"/>
                <a:gd name="connsiteY31" fmla="*/ 2799550 h 2799550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00267 h 2800267"/>
                <a:gd name="connsiteX1" fmla="*/ 2780146 w 4850834"/>
                <a:gd name="connsiteY1" fmla="*/ 2800267 h 2800267"/>
                <a:gd name="connsiteX2" fmla="*/ 2869912 w 4850834"/>
                <a:gd name="connsiteY2" fmla="*/ 2038555 h 2800267"/>
                <a:gd name="connsiteX3" fmla="*/ 3389746 w 4850834"/>
                <a:gd name="connsiteY3" fmla="*/ 1534307 h 2800267"/>
                <a:gd name="connsiteX4" fmla="*/ 4036580 w 4850834"/>
                <a:gd name="connsiteY4" fmla="*/ 1414235 h 2800267"/>
                <a:gd name="connsiteX5" fmla="*/ 4542271 w 4850834"/>
                <a:gd name="connsiteY5" fmla="*/ 1565625 h 2800267"/>
                <a:gd name="connsiteX6" fmla="*/ 4692073 w 4850834"/>
                <a:gd name="connsiteY6" fmla="*/ 1664194 h 2800267"/>
                <a:gd name="connsiteX7" fmla="*/ 4830618 w 4850834"/>
                <a:gd name="connsiteY7" fmla="*/ 1525648 h 2800267"/>
                <a:gd name="connsiteX8" fmla="*/ 4812146 w 4850834"/>
                <a:gd name="connsiteY8" fmla="*/ 1377867 h 2800267"/>
                <a:gd name="connsiteX9" fmla="*/ 4710546 w 4850834"/>
                <a:gd name="connsiteY9" fmla="*/ 1303976 h 2800267"/>
                <a:gd name="connsiteX10" fmla="*/ 4682837 w 4850834"/>
                <a:gd name="connsiteY10" fmla="*/ 1183903 h 2800267"/>
                <a:gd name="connsiteX11" fmla="*/ 4304146 w 4850834"/>
                <a:gd name="connsiteY11" fmla="*/ 1174667 h 2800267"/>
                <a:gd name="connsiteX12" fmla="*/ 3990109 w 4850834"/>
                <a:gd name="connsiteY12" fmla="*/ 269503 h 2800267"/>
                <a:gd name="connsiteX13" fmla="*/ 4054764 w 4850834"/>
                <a:gd name="connsiteY13" fmla="*/ 260267 h 2800267"/>
                <a:gd name="connsiteX14" fmla="*/ 3906982 w 4850834"/>
                <a:gd name="connsiteY14" fmla="*/ 10885 h 2800267"/>
                <a:gd name="connsiteX15" fmla="*/ 2585460 w 4850834"/>
                <a:gd name="connsiteY15" fmla="*/ 68612 h 2800267"/>
                <a:gd name="connsiteX16" fmla="*/ 2078183 w 4850834"/>
                <a:gd name="connsiteY16" fmla="*/ 687161 h 2800267"/>
                <a:gd name="connsiteX17" fmla="*/ 1893455 w 4850834"/>
                <a:gd name="connsiteY17" fmla="*/ 1230085 h 2800267"/>
                <a:gd name="connsiteX18" fmla="*/ 1440873 w 4850834"/>
                <a:gd name="connsiteY18" fmla="*/ 1239321 h 2800267"/>
                <a:gd name="connsiteX19" fmla="*/ 314037 w 4850834"/>
                <a:gd name="connsiteY19" fmla="*/ 1599539 h 2800267"/>
                <a:gd name="connsiteX20" fmla="*/ 73891 w 4850834"/>
                <a:gd name="connsiteY20" fmla="*/ 1904339 h 2800267"/>
                <a:gd name="connsiteX21" fmla="*/ 0 w 4850834"/>
                <a:gd name="connsiteY21" fmla="*/ 2162957 h 2800267"/>
                <a:gd name="connsiteX22" fmla="*/ 27709 w 4850834"/>
                <a:gd name="connsiteY22" fmla="*/ 2329212 h 2800267"/>
                <a:gd name="connsiteX23" fmla="*/ 120073 w 4850834"/>
                <a:gd name="connsiteY23" fmla="*/ 2329212 h 2800267"/>
                <a:gd name="connsiteX24" fmla="*/ 166255 w 4850834"/>
                <a:gd name="connsiteY24" fmla="*/ 2356921 h 2800267"/>
                <a:gd name="connsiteX25" fmla="*/ 341746 w 4850834"/>
                <a:gd name="connsiteY25" fmla="*/ 2162957 h 2800267"/>
                <a:gd name="connsiteX26" fmla="*/ 674255 w 4850834"/>
                <a:gd name="connsiteY26" fmla="*/ 2052121 h 2800267"/>
                <a:gd name="connsiteX27" fmla="*/ 997528 w 4850834"/>
                <a:gd name="connsiteY27" fmla="*/ 2024412 h 2800267"/>
                <a:gd name="connsiteX28" fmla="*/ 1330037 w 4850834"/>
                <a:gd name="connsiteY28" fmla="*/ 2172194 h 2800267"/>
                <a:gd name="connsiteX29" fmla="*/ 1533237 w 4850834"/>
                <a:gd name="connsiteY29" fmla="*/ 2375394 h 2800267"/>
                <a:gd name="connsiteX30" fmla="*/ 1662546 w 4850834"/>
                <a:gd name="connsiteY30" fmla="*/ 2754085 h 2800267"/>
                <a:gd name="connsiteX31" fmla="*/ 1745673 w 4850834"/>
                <a:gd name="connsiteY31" fmla="*/ 2800267 h 2800267"/>
                <a:gd name="connsiteX0" fmla="*/ 1745673 w 4850834"/>
                <a:gd name="connsiteY0" fmla="*/ 2815092 h 2815092"/>
                <a:gd name="connsiteX1" fmla="*/ 2780146 w 4850834"/>
                <a:gd name="connsiteY1" fmla="*/ 2815092 h 2815092"/>
                <a:gd name="connsiteX2" fmla="*/ 2869912 w 4850834"/>
                <a:gd name="connsiteY2" fmla="*/ 2053380 h 2815092"/>
                <a:gd name="connsiteX3" fmla="*/ 3389746 w 4850834"/>
                <a:gd name="connsiteY3" fmla="*/ 1549132 h 2815092"/>
                <a:gd name="connsiteX4" fmla="*/ 4036580 w 4850834"/>
                <a:gd name="connsiteY4" fmla="*/ 1429060 h 2815092"/>
                <a:gd name="connsiteX5" fmla="*/ 4542271 w 4850834"/>
                <a:gd name="connsiteY5" fmla="*/ 1580450 h 2815092"/>
                <a:gd name="connsiteX6" fmla="*/ 4692073 w 4850834"/>
                <a:gd name="connsiteY6" fmla="*/ 1679019 h 2815092"/>
                <a:gd name="connsiteX7" fmla="*/ 4830618 w 4850834"/>
                <a:gd name="connsiteY7" fmla="*/ 1540473 h 2815092"/>
                <a:gd name="connsiteX8" fmla="*/ 4812146 w 4850834"/>
                <a:gd name="connsiteY8" fmla="*/ 1392692 h 2815092"/>
                <a:gd name="connsiteX9" fmla="*/ 4710546 w 4850834"/>
                <a:gd name="connsiteY9" fmla="*/ 1318801 h 2815092"/>
                <a:gd name="connsiteX10" fmla="*/ 4682837 w 4850834"/>
                <a:gd name="connsiteY10" fmla="*/ 1198728 h 2815092"/>
                <a:gd name="connsiteX11" fmla="*/ 4304146 w 4850834"/>
                <a:gd name="connsiteY11" fmla="*/ 1189492 h 2815092"/>
                <a:gd name="connsiteX12" fmla="*/ 3990109 w 4850834"/>
                <a:gd name="connsiteY12" fmla="*/ 284328 h 2815092"/>
                <a:gd name="connsiteX13" fmla="*/ 4054764 w 4850834"/>
                <a:gd name="connsiteY13" fmla="*/ 275092 h 2815092"/>
                <a:gd name="connsiteX14" fmla="*/ 3906982 w 4850834"/>
                <a:gd name="connsiteY14" fmla="*/ 25710 h 2815092"/>
                <a:gd name="connsiteX15" fmla="*/ 2585460 w 4850834"/>
                <a:gd name="connsiteY15" fmla="*/ 83437 h 2815092"/>
                <a:gd name="connsiteX16" fmla="*/ 2078183 w 4850834"/>
                <a:gd name="connsiteY16" fmla="*/ 701986 h 2815092"/>
                <a:gd name="connsiteX17" fmla="*/ 1893455 w 4850834"/>
                <a:gd name="connsiteY17" fmla="*/ 1244910 h 2815092"/>
                <a:gd name="connsiteX18" fmla="*/ 1440873 w 4850834"/>
                <a:gd name="connsiteY18" fmla="*/ 1254146 h 2815092"/>
                <a:gd name="connsiteX19" fmla="*/ 314037 w 4850834"/>
                <a:gd name="connsiteY19" fmla="*/ 1614364 h 2815092"/>
                <a:gd name="connsiteX20" fmla="*/ 73891 w 4850834"/>
                <a:gd name="connsiteY20" fmla="*/ 1919164 h 2815092"/>
                <a:gd name="connsiteX21" fmla="*/ 0 w 4850834"/>
                <a:gd name="connsiteY21" fmla="*/ 2177782 h 2815092"/>
                <a:gd name="connsiteX22" fmla="*/ 27709 w 4850834"/>
                <a:gd name="connsiteY22" fmla="*/ 2344037 h 2815092"/>
                <a:gd name="connsiteX23" fmla="*/ 120073 w 4850834"/>
                <a:gd name="connsiteY23" fmla="*/ 2344037 h 2815092"/>
                <a:gd name="connsiteX24" fmla="*/ 166255 w 4850834"/>
                <a:gd name="connsiteY24" fmla="*/ 2371746 h 2815092"/>
                <a:gd name="connsiteX25" fmla="*/ 341746 w 4850834"/>
                <a:gd name="connsiteY25" fmla="*/ 2177782 h 2815092"/>
                <a:gd name="connsiteX26" fmla="*/ 674255 w 4850834"/>
                <a:gd name="connsiteY26" fmla="*/ 2066946 h 2815092"/>
                <a:gd name="connsiteX27" fmla="*/ 997528 w 4850834"/>
                <a:gd name="connsiteY27" fmla="*/ 2039237 h 2815092"/>
                <a:gd name="connsiteX28" fmla="*/ 1330037 w 4850834"/>
                <a:gd name="connsiteY28" fmla="*/ 2187019 h 2815092"/>
                <a:gd name="connsiteX29" fmla="*/ 1533237 w 4850834"/>
                <a:gd name="connsiteY29" fmla="*/ 2390219 h 2815092"/>
                <a:gd name="connsiteX30" fmla="*/ 1662546 w 4850834"/>
                <a:gd name="connsiteY30" fmla="*/ 2768910 h 2815092"/>
                <a:gd name="connsiteX31" fmla="*/ 1745673 w 4850834"/>
                <a:gd name="connsiteY31" fmla="*/ 2815092 h 2815092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585460 w 4850834"/>
                <a:gd name="connsiteY15" fmla="*/ 57727 h 2789382"/>
                <a:gd name="connsiteX16" fmla="*/ 2049608 w 4850834"/>
                <a:gd name="connsiteY16" fmla="*/ 661988 h 2789382"/>
                <a:gd name="connsiteX17" fmla="*/ 1893455 w 4850834"/>
                <a:gd name="connsiteY17" fmla="*/ 1219200 h 2789382"/>
                <a:gd name="connsiteX18" fmla="*/ 1440873 w 4850834"/>
                <a:gd name="connsiteY18" fmla="*/ 1228436 h 2789382"/>
                <a:gd name="connsiteX19" fmla="*/ 314037 w 4850834"/>
                <a:gd name="connsiteY19" fmla="*/ 1588654 h 2789382"/>
                <a:gd name="connsiteX20" fmla="*/ 73891 w 4850834"/>
                <a:gd name="connsiteY20" fmla="*/ 1893454 h 2789382"/>
                <a:gd name="connsiteX21" fmla="*/ 0 w 4850834"/>
                <a:gd name="connsiteY21" fmla="*/ 2152072 h 2789382"/>
                <a:gd name="connsiteX22" fmla="*/ 27709 w 4850834"/>
                <a:gd name="connsiteY22" fmla="*/ 2318327 h 2789382"/>
                <a:gd name="connsiteX23" fmla="*/ 120073 w 4850834"/>
                <a:gd name="connsiteY23" fmla="*/ 2318327 h 2789382"/>
                <a:gd name="connsiteX24" fmla="*/ 166255 w 4850834"/>
                <a:gd name="connsiteY24" fmla="*/ 2346036 h 2789382"/>
                <a:gd name="connsiteX25" fmla="*/ 341746 w 4850834"/>
                <a:gd name="connsiteY25" fmla="*/ 2152072 h 2789382"/>
                <a:gd name="connsiteX26" fmla="*/ 674255 w 4850834"/>
                <a:gd name="connsiteY26" fmla="*/ 2041236 h 2789382"/>
                <a:gd name="connsiteX27" fmla="*/ 997528 w 4850834"/>
                <a:gd name="connsiteY27" fmla="*/ 2013527 h 2789382"/>
                <a:gd name="connsiteX28" fmla="*/ 1330037 w 4850834"/>
                <a:gd name="connsiteY28" fmla="*/ 2161309 h 2789382"/>
                <a:gd name="connsiteX29" fmla="*/ 1533237 w 4850834"/>
                <a:gd name="connsiteY29" fmla="*/ 2364509 h 2789382"/>
                <a:gd name="connsiteX30" fmla="*/ 1662546 w 4850834"/>
                <a:gd name="connsiteY30" fmla="*/ 2743200 h 2789382"/>
                <a:gd name="connsiteX31" fmla="*/ 1745673 w 4850834"/>
                <a:gd name="connsiteY31" fmla="*/ 2789382 h 2789382"/>
                <a:gd name="connsiteX0" fmla="*/ 1745673 w 4850834"/>
                <a:gd name="connsiteY0" fmla="*/ 2814812 h 2814812"/>
                <a:gd name="connsiteX1" fmla="*/ 2780146 w 4850834"/>
                <a:gd name="connsiteY1" fmla="*/ 2814812 h 2814812"/>
                <a:gd name="connsiteX2" fmla="*/ 2869912 w 4850834"/>
                <a:gd name="connsiteY2" fmla="*/ 2053100 h 2814812"/>
                <a:gd name="connsiteX3" fmla="*/ 3389746 w 4850834"/>
                <a:gd name="connsiteY3" fmla="*/ 1548852 h 2814812"/>
                <a:gd name="connsiteX4" fmla="*/ 4036580 w 4850834"/>
                <a:gd name="connsiteY4" fmla="*/ 1428780 h 2814812"/>
                <a:gd name="connsiteX5" fmla="*/ 4542271 w 4850834"/>
                <a:gd name="connsiteY5" fmla="*/ 1580170 h 2814812"/>
                <a:gd name="connsiteX6" fmla="*/ 4692073 w 4850834"/>
                <a:gd name="connsiteY6" fmla="*/ 1678739 h 2814812"/>
                <a:gd name="connsiteX7" fmla="*/ 4830618 w 4850834"/>
                <a:gd name="connsiteY7" fmla="*/ 1540193 h 2814812"/>
                <a:gd name="connsiteX8" fmla="*/ 4812146 w 4850834"/>
                <a:gd name="connsiteY8" fmla="*/ 1392412 h 2814812"/>
                <a:gd name="connsiteX9" fmla="*/ 4710546 w 4850834"/>
                <a:gd name="connsiteY9" fmla="*/ 1318521 h 2814812"/>
                <a:gd name="connsiteX10" fmla="*/ 4682837 w 4850834"/>
                <a:gd name="connsiteY10" fmla="*/ 1198448 h 2814812"/>
                <a:gd name="connsiteX11" fmla="*/ 4304146 w 4850834"/>
                <a:gd name="connsiteY11" fmla="*/ 1189212 h 2814812"/>
                <a:gd name="connsiteX12" fmla="*/ 3990109 w 4850834"/>
                <a:gd name="connsiteY12" fmla="*/ 284048 h 2814812"/>
                <a:gd name="connsiteX13" fmla="*/ 4054764 w 4850834"/>
                <a:gd name="connsiteY13" fmla="*/ 274812 h 2814812"/>
                <a:gd name="connsiteX14" fmla="*/ 3906982 w 4850834"/>
                <a:gd name="connsiteY14" fmla="*/ 25430 h 2814812"/>
                <a:gd name="connsiteX15" fmla="*/ 2585460 w 4850834"/>
                <a:gd name="connsiteY15" fmla="*/ 83157 h 2814812"/>
                <a:gd name="connsiteX16" fmla="*/ 2049608 w 4850834"/>
                <a:gd name="connsiteY16" fmla="*/ 687418 h 2814812"/>
                <a:gd name="connsiteX17" fmla="*/ 1893455 w 4850834"/>
                <a:gd name="connsiteY17" fmla="*/ 1244630 h 2814812"/>
                <a:gd name="connsiteX18" fmla="*/ 1440873 w 4850834"/>
                <a:gd name="connsiteY18" fmla="*/ 1253866 h 2814812"/>
                <a:gd name="connsiteX19" fmla="*/ 314037 w 4850834"/>
                <a:gd name="connsiteY19" fmla="*/ 1614084 h 2814812"/>
                <a:gd name="connsiteX20" fmla="*/ 73891 w 4850834"/>
                <a:gd name="connsiteY20" fmla="*/ 1918884 h 2814812"/>
                <a:gd name="connsiteX21" fmla="*/ 0 w 4850834"/>
                <a:gd name="connsiteY21" fmla="*/ 2177502 h 2814812"/>
                <a:gd name="connsiteX22" fmla="*/ 27709 w 4850834"/>
                <a:gd name="connsiteY22" fmla="*/ 2343757 h 2814812"/>
                <a:gd name="connsiteX23" fmla="*/ 120073 w 4850834"/>
                <a:gd name="connsiteY23" fmla="*/ 2343757 h 2814812"/>
                <a:gd name="connsiteX24" fmla="*/ 166255 w 4850834"/>
                <a:gd name="connsiteY24" fmla="*/ 2371466 h 2814812"/>
                <a:gd name="connsiteX25" fmla="*/ 341746 w 4850834"/>
                <a:gd name="connsiteY25" fmla="*/ 2177502 h 2814812"/>
                <a:gd name="connsiteX26" fmla="*/ 674255 w 4850834"/>
                <a:gd name="connsiteY26" fmla="*/ 2066666 h 2814812"/>
                <a:gd name="connsiteX27" fmla="*/ 997528 w 4850834"/>
                <a:gd name="connsiteY27" fmla="*/ 2038957 h 2814812"/>
                <a:gd name="connsiteX28" fmla="*/ 1330037 w 4850834"/>
                <a:gd name="connsiteY28" fmla="*/ 2186739 h 2814812"/>
                <a:gd name="connsiteX29" fmla="*/ 1533237 w 4850834"/>
                <a:gd name="connsiteY29" fmla="*/ 2389939 h 2814812"/>
                <a:gd name="connsiteX30" fmla="*/ 1662546 w 4850834"/>
                <a:gd name="connsiteY30" fmla="*/ 2768630 h 2814812"/>
                <a:gd name="connsiteX31" fmla="*/ 1745673 w 4850834"/>
                <a:gd name="connsiteY31" fmla="*/ 2814812 h 2814812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17927 h 2817927"/>
                <a:gd name="connsiteX1" fmla="*/ 2780146 w 4850834"/>
                <a:gd name="connsiteY1" fmla="*/ 2817927 h 2817927"/>
                <a:gd name="connsiteX2" fmla="*/ 2869912 w 4850834"/>
                <a:gd name="connsiteY2" fmla="*/ 2056215 h 2817927"/>
                <a:gd name="connsiteX3" fmla="*/ 3389746 w 4850834"/>
                <a:gd name="connsiteY3" fmla="*/ 1551967 h 2817927"/>
                <a:gd name="connsiteX4" fmla="*/ 4036580 w 4850834"/>
                <a:gd name="connsiteY4" fmla="*/ 1431895 h 2817927"/>
                <a:gd name="connsiteX5" fmla="*/ 4542271 w 4850834"/>
                <a:gd name="connsiteY5" fmla="*/ 1583285 h 2817927"/>
                <a:gd name="connsiteX6" fmla="*/ 4692073 w 4850834"/>
                <a:gd name="connsiteY6" fmla="*/ 1681854 h 2817927"/>
                <a:gd name="connsiteX7" fmla="*/ 4830618 w 4850834"/>
                <a:gd name="connsiteY7" fmla="*/ 1543308 h 2817927"/>
                <a:gd name="connsiteX8" fmla="*/ 4812146 w 4850834"/>
                <a:gd name="connsiteY8" fmla="*/ 1395527 h 2817927"/>
                <a:gd name="connsiteX9" fmla="*/ 4710546 w 4850834"/>
                <a:gd name="connsiteY9" fmla="*/ 1321636 h 2817927"/>
                <a:gd name="connsiteX10" fmla="*/ 4682837 w 4850834"/>
                <a:gd name="connsiteY10" fmla="*/ 1201563 h 2817927"/>
                <a:gd name="connsiteX11" fmla="*/ 4304146 w 4850834"/>
                <a:gd name="connsiteY11" fmla="*/ 1192327 h 2817927"/>
                <a:gd name="connsiteX12" fmla="*/ 3990109 w 4850834"/>
                <a:gd name="connsiteY12" fmla="*/ 287163 h 2817927"/>
                <a:gd name="connsiteX13" fmla="*/ 4054764 w 4850834"/>
                <a:gd name="connsiteY13" fmla="*/ 277927 h 2817927"/>
                <a:gd name="connsiteX14" fmla="*/ 3906982 w 4850834"/>
                <a:gd name="connsiteY14" fmla="*/ 28545 h 2817927"/>
                <a:gd name="connsiteX15" fmla="*/ 2585460 w 4850834"/>
                <a:gd name="connsiteY15" fmla="*/ 86272 h 2817927"/>
                <a:gd name="connsiteX16" fmla="*/ 2049608 w 4850834"/>
                <a:gd name="connsiteY16" fmla="*/ 690533 h 2817927"/>
                <a:gd name="connsiteX17" fmla="*/ 1893455 w 4850834"/>
                <a:gd name="connsiteY17" fmla="*/ 1247745 h 2817927"/>
                <a:gd name="connsiteX18" fmla="*/ 1440873 w 4850834"/>
                <a:gd name="connsiteY18" fmla="*/ 1256981 h 2817927"/>
                <a:gd name="connsiteX19" fmla="*/ 314037 w 4850834"/>
                <a:gd name="connsiteY19" fmla="*/ 1617199 h 2817927"/>
                <a:gd name="connsiteX20" fmla="*/ 73891 w 4850834"/>
                <a:gd name="connsiteY20" fmla="*/ 1921999 h 2817927"/>
                <a:gd name="connsiteX21" fmla="*/ 0 w 4850834"/>
                <a:gd name="connsiteY21" fmla="*/ 2180617 h 2817927"/>
                <a:gd name="connsiteX22" fmla="*/ 27709 w 4850834"/>
                <a:gd name="connsiteY22" fmla="*/ 2346872 h 2817927"/>
                <a:gd name="connsiteX23" fmla="*/ 120073 w 4850834"/>
                <a:gd name="connsiteY23" fmla="*/ 2346872 h 2817927"/>
                <a:gd name="connsiteX24" fmla="*/ 166255 w 4850834"/>
                <a:gd name="connsiteY24" fmla="*/ 2374581 h 2817927"/>
                <a:gd name="connsiteX25" fmla="*/ 341746 w 4850834"/>
                <a:gd name="connsiteY25" fmla="*/ 2180617 h 2817927"/>
                <a:gd name="connsiteX26" fmla="*/ 674255 w 4850834"/>
                <a:gd name="connsiteY26" fmla="*/ 2069781 h 2817927"/>
                <a:gd name="connsiteX27" fmla="*/ 997528 w 4850834"/>
                <a:gd name="connsiteY27" fmla="*/ 2042072 h 2817927"/>
                <a:gd name="connsiteX28" fmla="*/ 1330037 w 4850834"/>
                <a:gd name="connsiteY28" fmla="*/ 2189854 h 2817927"/>
                <a:gd name="connsiteX29" fmla="*/ 1533237 w 4850834"/>
                <a:gd name="connsiteY29" fmla="*/ 2393054 h 2817927"/>
                <a:gd name="connsiteX30" fmla="*/ 1662546 w 4850834"/>
                <a:gd name="connsiteY30" fmla="*/ 2771745 h 2817927"/>
                <a:gd name="connsiteX31" fmla="*/ 1745673 w 4850834"/>
                <a:gd name="connsiteY31" fmla="*/ 2817927 h 2817927"/>
                <a:gd name="connsiteX0" fmla="*/ 1745673 w 4850834"/>
                <a:gd name="connsiteY0" fmla="*/ 2810531 h 2810531"/>
                <a:gd name="connsiteX1" fmla="*/ 2780146 w 4850834"/>
                <a:gd name="connsiteY1" fmla="*/ 2810531 h 2810531"/>
                <a:gd name="connsiteX2" fmla="*/ 2869912 w 4850834"/>
                <a:gd name="connsiteY2" fmla="*/ 2048819 h 2810531"/>
                <a:gd name="connsiteX3" fmla="*/ 3389746 w 4850834"/>
                <a:gd name="connsiteY3" fmla="*/ 1544571 h 2810531"/>
                <a:gd name="connsiteX4" fmla="*/ 4036580 w 4850834"/>
                <a:gd name="connsiteY4" fmla="*/ 1424499 h 2810531"/>
                <a:gd name="connsiteX5" fmla="*/ 4542271 w 4850834"/>
                <a:gd name="connsiteY5" fmla="*/ 1575889 h 2810531"/>
                <a:gd name="connsiteX6" fmla="*/ 4692073 w 4850834"/>
                <a:gd name="connsiteY6" fmla="*/ 1674458 h 2810531"/>
                <a:gd name="connsiteX7" fmla="*/ 4830618 w 4850834"/>
                <a:gd name="connsiteY7" fmla="*/ 1535912 h 2810531"/>
                <a:gd name="connsiteX8" fmla="*/ 4812146 w 4850834"/>
                <a:gd name="connsiteY8" fmla="*/ 1388131 h 2810531"/>
                <a:gd name="connsiteX9" fmla="*/ 4710546 w 4850834"/>
                <a:gd name="connsiteY9" fmla="*/ 1314240 h 2810531"/>
                <a:gd name="connsiteX10" fmla="*/ 4682837 w 4850834"/>
                <a:gd name="connsiteY10" fmla="*/ 1194167 h 2810531"/>
                <a:gd name="connsiteX11" fmla="*/ 4304146 w 4850834"/>
                <a:gd name="connsiteY11" fmla="*/ 1184931 h 2810531"/>
                <a:gd name="connsiteX12" fmla="*/ 3990109 w 4850834"/>
                <a:gd name="connsiteY12" fmla="*/ 279767 h 2810531"/>
                <a:gd name="connsiteX13" fmla="*/ 4054764 w 4850834"/>
                <a:gd name="connsiteY13" fmla="*/ 270531 h 2810531"/>
                <a:gd name="connsiteX14" fmla="*/ 3906982 w 4850834"/>
                <a:gd name="connsiteY14" fmla="*/ 21149 h 2810531"/>
                <a:gd name="connsiteX15" fmla="*/ 2585460 w 4850834"/>
                <a:gd name="connsiteY15" fmla="*/ 78876 h 2810531"/>
                <a:gd name="connsiteX16" fmla="*/ 2049608 w 4850834"/>
                <a:gd name="connsiteY16" fmla="*/ 683137 h 2810531"/>
                <a:gd name="connsiteX17" fmla="*/ 1893455 w 4850834"/>
                <a:gd name="connsiteY17" fmla="*/ 1240349 h 2810531"/>
                <a:gd name="connsiteX18" fmla="*/ 1440873 w 4850834"/>
                <a:gd name="connsiteY18" fmla="*/ 1249585 h 2810531"/>
                <a:gd name="connsiteX19" fmla="*/ 314037 w 4850834"/>
                <a:gd name="connsiteY19" fmla="*/ 1609803 h 2810531"/>
                <a:gd name="connsiteX20" fmla="*/ 73891 w 4850834"/>
                <a:gd name="connsiteY20" fmla="*/ 1914603 h 2810531"/>
                <a:gd name="connsiteX21" fmla="*/ 0 w 4850834"/>
                <a:gd name="connsiteY21" fmla="*/ 2173221 h 2810531"/>
                <a:gd name="connsiteX22" fmla="*/ 27709 w 4850834"/>
                <a:gd name="connsiteY22" fmla="*/ 2339476 h 2810531"/>
                <a:gd name="connsiteX23" fmla="*/ 120073 w 4850834"/>
                <a:gd name="connsiteY23" fmla="*/ 2339476 h 2810531"/>
                <a:gd name="connsiteX24" fmla="*/ 166255 w 4850834"/>
                <a:gd name="connsiteY24" fmla="*/ 2367185 h 2810531"/>
                <a:gd name="connsiteX25" fmla="*/ 341746 w 4850834"/>
                <a:gd name="connsiteY25" fmla="*/ 2173221 h 2810531"/>
                <a:gd name="connsiteX26" fmla="*/ 674255 w 4850834"/>
                <a:gd name="connsiteY26" fmla="*/ 2062385 h 2810531"/>
                <a:gd name="connsiteX27" fmla="*/ 997528 w 4850834"/>
                <a:gd name="connsiteY27" fmla="*/ 2034676 h 2810531"/>
                <a:gd name="connsiteX28" fmla="*/ 1330037 w 4850834"/>
                <a:gd name="connsiteY28" fmla="*/ 2182458 h 2810531"/>
                <a:gd name="connsiteX29" fmla="*/ 1533237 w 4850834"/>
                <a:gd name="connsiteY29" fmla="*/ 2385658 h 2810531"/>
                <a:gd name="connsiteX30" fmla="*/ 1662546 w 4850834"/>
                <a:gd name="connsiteY30" fmla="*/ 2764349 h 2810531"/>
                <a:gd name="connsiteX31" fmla="*/ 1745673 w 4850834"/>
                <a:gd name="connsiteY31" fmla="*/ 2810531 h 2810531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2103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4008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80872 w 4850834"/>
                <a:gd name="connsiteY14" fmla="*/ 145325 h 2815064"/>
                <a:gd name="connsiteX15" fmla="*/ 3906982 w 4850834"/>
                <a:gd name="connsiteY15" fmla="*/ 25682 h 2815064"/>
                <a:gd name="connsiteX16" fmla="*/ 2585460 w 4850834"/>
                <a:gd name="connsiteY16" fmla="*/ 83409 h 2815064"/>
                <a:gd name="connsiteX17" fmla="*/ 2040083 w 4850834"/>
                <a:gd name="connsiteY17" fmla="*/ 692432 h 2815064"/>
                <a:gd name="connsiteX18" fmla="*/ 1893455 w 4850834"/>
                <a:gd name="connsiteY18" fmla="*/ 1244882 h 2815064"/>
                <a:gd name="connsiteX19" fmla="*/ 1440873 w 4850834"/>
                <a:gd name="connsiteY19" fmla="*/ 1254118 h 2815064"/>
                <a:gd name="connsiteX20" fmla="*/ 314037 w 4850834"/>
                <a:gd name="connsiteY20" fmla="*/ 1614336 h 2815064"/>
                <a:gd name="connsiteX21" fmla="*/ 73891 w 4850834"/>
                <a:gd name="connsiteY21" fmla="*/ 1919136 h 2815064"/>
                <a:gd name="connsiteX22" fmla="*/ 0 w 4850834"/>
                <a:gd name="connsiteY22" fmla="*/ 2177754 h 2815064"/>
                <a:gd name="connsiteX23" fmla="*/ 27709 w 4850834"/>
                <a:gd name="connsiteY23" fmla="*/ 2344009 h 2815064"/>
                <a:gd name="connsiteX24" fmla="*/ 120073 w 4850834"/>
                <a:gd name="connsiteY24" fmla="*/ 2344009 h 2815064"/>
                <a:gd name="connsiteX25" fmla="*/ 166255 w 4850834"/>
                <a:gd name="connsiteY25" fmla="*/ 2371718 h 2815064"/>
                <a:gd name="connsiteX26" fmla="*/ 341746 w 4850834"/>
                <a:gd name="connsiteY26" fmla="*/ 2177754 h 2815064"/>
                <a:gd name="connsiteX27" fmla="*/ 674255 w 4850834"/>
                <a:gd name="connsiteY27" fmla="*/ 2066918 h 2815064"/>
                <a:gd name="connsiteX28" fmla="*/ 997528 w 4850834"/>
                <a:gd name="connsiteY28" fmla="*/ 2039209 h 2815064"/>
                <a:gd name="connsiteX29" fmla="*/ 1330037 w 4850834"/>
                <a:gd name="connsiteY29" fmla="*/ 2186991 h 2815064"/>
                <a:gd name="connsiteX30" fmla="*/ 1533237 w 4850834"/>
                <a:gd name="connsiteY30" fmla="*/ 2390191 h 2815064"/>
                <a:gd name="connsiteX31" fmla="*/ 1662546 w 4850834"/>
                <a:gd name="connsiteY31" fmla="*/ 2768882 h 2815064"/>
                <a:gd name="connsiteX32" fmla="*/ 1745673 w 4850834"/>
                <a:gd name="connsiteY32" fmla="*/ 2815064 h 281506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054764 w 4850834"/>
                <a:gd name="connsiteY13" fmla="*/ 281494 h 2821494"/>
                <a:gd name="connsiteX14" fmla="*/ 3980872 w 4850834"/>
                <a:gd name="connsiteY14" fmla="*/ 151755 h 2821494"/>
                <a:gd name="connsiteX15" fmla="*/ 4159394 w 4850834"/>
                <a:gd name="connsiteY15" fmla="*/ 22587 h 2821494"/>
                <a:gd name="connsiteX16" fmla="*/ 2585460 w 4850834"/>
                <a:gd name="connsiteY16" fmla="*/ 89839 h 2821494"/>
                <a:gd name="connsiteX17" fmla="*/ 2040083 w 4850834"/>
                <a:gd name="connsiteY17" fmla="*/ 698862 h 2821494"/>
                <a:gd name="connsiteX18" fmla="*/ 1893455 w 4850834"/>
                <a:gd name="connsiteY18" fmla="*/ 1251312 h 2821494"/>
                <a:gd name="connsiteX19" fmla="*/ 1440873 w 4850834"/>
                <a:gd name="connsiteY19" fmla="*/ 1260548 h 2821494"/>
                <a:gd name="connsiteX20" fmla="*/ 314037 w 4850834"/>
                <a:gd name="connsiteY20" fmla="*/ 1620766 h 2821494"/>
                <a:gd name="connsiteX21" fmla="*/ 73891 w 4850834"/>
                <a:gd name="connsiteY21" fmla="*/ 1925566 h 2821494"/>
                <a:gd name="connsiteX22" fmla="*/ 0 w 4850834"/>
                <a:gd name="connsiteY22" fmla="*/ 2184184 h 2821494"/>
                <a:gd name="connsiteX23" fmla="*/ 27709 w 4850834"/>
                <a:gd name="connsiteY23" fmla="*/ 2350439 h 2821494"/>
                <a:gd name="connsiteX24" fmla="*/ 120073 w 4850834"/>
                <a:gd name="connsiteY24" fmla="*/ 2350439 h 2821494"/>
                <a:gd name="connsiteX25" fmla="*/ 166255 w 4850834"/>
                <a:gd name="connsiteY25" fmla="*/ 2378148 h 2821494"/>
                <a:gd name="connsiteX26" fmla="*/ 341746 w 4850834"/>
                <a:gd name="connsiteY26" fmla="*/ 2184184 h 2821494"/>
                <a:gd name="connsiteX27" fmla="*/ 674255 w 4850834"/>
                <a:gd name="connsiteY27" fmla="*/ 2073348 h 2821494"/>
                <a:gd name="connsiteX28" fmla="*/ 997528 w 4850834"/>
                <a:gd name="connsiteY28" fmla="*/ 2045639 h 2821494"/>
                <a:gd name="connsiteX29" fmla="*/ 1330037 w 4850834"/>
                <a:gd name="connsiteY29" fmla="*/ 2193421 h 2821494"/>
                <a:gd name="connsiteX30" fmla="*/ 1533237 w 4850834"/>
                <a:gd name="connsiteY30" fmla="*/ 2396621 h 2821494"/>
                <a:gd name="connsiteX31" fmla="*/ 1662546 w 4850834"/>
                <a:gd name="connsiteY31" fmla="*/ 2775312 h 2821494"/>
                <a:gd name="connsiteX32" fmla="*/ 1745673 w 4850834"/>
                <a:gd name="connsiteY32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3980872 w 4850834"/>
                <a:gd name="connsiteY13" fmla="*/ 151755 h 2821494"/>
                <a:gd name="connsiteX14" fmla="*/ 4159394 w 4850834"/>
                <a:gd name="connsiteY14" fmla="*/ 22587 h 2821494"/>
                <a:gd name="connsiteX15" fmla="*/ 2585460 w 4850834"/>
                <a:gd name="connsiteY15" fmla="*/ 89839 h 2821494"/>
                <a:gd name="connsiteX16" fmla="*/ 2040083 w 4850834"/>
                <a:gd name="connsiteY16" fmla="*/ 698862 h 2821494"/>
                <a:gd name="connsiteX17" fmla="*/ 1893455 w 4850834"/>
                <a:gd name="connsiteY17" fmla="*/ 1251312 h 2821494"/>
                <a:gd name="connsiteX18" fmla="*/ 1440873 w 4850834"/>
                <a:gd name="connsiteY18" fmla="*/ 1260548 h 2821494"/>
                <a:gd name="connsiteX19" fmla="*/ 314037 w 4850834"/>
                <a:gd name="connsiteY19" fmla="*/ 1620766 h 2821494"/>
                <a:gd name="connsiteX20" fmla="*/ 73891 w 4850834"/>
                <a:gd name="connsiteY20" fmla="*/ 1925566 h 2821494"/>
                <a:gd name="connsiteX21" fmla="*/ 0 w 4850834"/>
                <a:gd name="connsiteY21" fmla="*/ 2184184 h 2821494"/>
                <a:gd name="connsiteX22" fmla="*/ 27709 w 4850834"/>
                <a:gd name="connsiteY22" fmla="*/ 2350439 h 2821494"/>
                <a:gd name="connsiteX23" fmla="*/ 120073 w 4850834"/>
                <a:gd name="connsiteY23" fmla="*/ 2350439 h 2821494"/>
                <a:gd name="connsiteX24" fmla="*/ 166255 w 4850834"/>
                <a:gd name="connsiteY24" fmla="*/ 2378148 h 2821494"/>
                <a:gd name="connsiteX25" fmla="*/ 341746 w 4850834"/>
                <a:gd name="connsiteY25" fmla="*/ 2184184 h 2821494"/>
                <a:gd name="connsiteX26" fmla="*/ 674255 w 4850834"/>
                <a:gd name="connsiteY26" fmla="*/ 2073348 h 2821494"/>
                <a:gd name="connsiteX27" fmla="*/ 997528 w 4850834"/>
                <a:gd name="connsiteY27" fmla="*/ 2045639 h 2821494"/>
                <a:gd name="connsiteX28" fmla="*/ 1330037 w 4850834"/>
                <a:gd name="connsiteY28" fmla="*/ 2193421 h 2821494"/>
                <a:gd name="connsiteX29" fmla="*/ 1533237 w 4850834"/>
                <a:gd name="connsiteY29" fmla="*/ 2396621 h 2821494"/>
                <a:gd name="connsiteX30" fmla="*/ 1662546 w 4850834"/>
                <a:gd name="connsiteY30" fmla="*/ 2775312 h 2821494"/>
                <a:gd name="connsiteX31" fmla="*/ 1745673 w 4850834"/>
                <a:gd name="connsiteY31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71059 w 4850834"/>
                <a:gd name="connsiteY12" fmla="*/ 109755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28196 w 4850834"/>
                <a:gd name="connsiteY12" fmla="*/ 1192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12146"/>
                <a:gd name="connsiteY0" fmla="*/ 2821494 h 2821494"/>
                <a:gd name="connsiteX1" fmla="*/ 2780146 w 4812146"/>
                <a:gd name="connsiteY1" fmla="*/ 2821494 h 2821494"/>
                <a:gd name="connsiteX2" fmla="*/ 2869912 w 4812146"/>
                <a:gd name="connsiteY2" fmla="*/ 2059782 h 2821494"/>
                <a:gd name="connsiteX3" fmla="*/ 3389746 w 4812146"/>
                <a:gd name="connsiteY3" fmla="*/ 1555534 h 2821494"/>
                <a:gd name="connsiteX4" fmla="*/ 4036580 w 4812146"/>
                <a:gd name="connsiteY4" fmla="*/ 1435462 h 2821494"/>
                <a:gd name="connsiteX5" fmla="*/ 4542271 w 4812146"/>
                <a:gd name="connsiteY5" fmla="*/ 1586852 h 2821494"/>
                <a:gd name="connsiteX6" fmla="*/ 4692073 w 4812146"/>
                <a:gd name="connsiteY6" fmla="*/ 1685421 h 2821494"/>
                <a:gd name="connsiteX7" fmla="*/ 4812146 w 4812146"/>
                <a:gd name="connsiteY7" fmla="*/ 1399094 h 2821494"/>
                <a:gd name="connsiteX8" fmla="*/ 4710546 w 4812146"/>
                <a:gd name="connsiteY8" fmla="*/ 1325203 h 2821494"/>
                <a:gd name="connsiteX9" fmla="*/ 4682837 w 4812146"/>
                <a:gd name="connsiteY9" fmla="*/ 1205130 h 2821494"/>
                <a:gd name="connsiteX10" fmla="*/ 4304146 w 4812146"/>
                <a:gd name="connsiteY10" fmla="*/ 1195894 h 2821494"/>
                <a:gd name="connsiteX11" fmla="*/ 3952008 w 4812146"/>
                <a:gd name="connsiteY11" fmla="*/ 157380 h 2821494"/>
                <a:gd name="connsiteX12" fmla="*/ 4159394 w 4812146"/>
                <a:gd name="connsiteY12" fmla="*/ 22587 h 2821494"/>
                <a:gd name="connsiteX13" fmla="*/ 2585460 w 4812146"/>
                <a:gd name="connsiteY13" fmla="*/ 89839 h 2821494"/>
                <a:gd name="connsiteX14" fmla="*/ 2040083 w 4812146"/>
                <a:gd name="connsiteY14" fmla="*/ 698862 h 2821494"/>
                <a:gd name="connsiteX15" fmla="*/ 1893455 w 4812146"/>
                <a:gd name="connsiteY15" fmla="*/ 1251312 h 2821494"/>
                <a:gd name="connsiteX16" fmla="*/ 1440873 w 4812146"/>
                <a:gd name="connsiteY16" fmla="*/ 1260548 h 2821494"/>
                <a:gd name="connsiteX17" fmla="*/ 314037 w 4812146"/>
                <a:gd name="connsiteY17" fmla="*/ 1620766 h 2821494"/>
                <a:gd name="connsiteX18" fmla="*/ 73891 w 4812146"/>
                <a:gd name="connsiteY18" fmla="*/ 1925566 h 2821494"/>
                <a:gd name="connsiteX19" fmla="*/ 0 w 4812146"/>
                <a:gd name="connsiteY19" fmla="*/ 2184184 h 2821494"/>
                <a:gd name="connsiteX20" fmla="*/ 27709 w 4812146"/>
                <a:gd name="connsiteY20" fmla="*/ 2350439 h 2821494"/>
                <a:gd name="connsiteX21" fmla="*/ 120073 w 4812146"/>
                <a:gd name="connsiteY21" fmla="*/ 2350439 h 2821494"/>
                <a:gd name="connsiteX22" fmla="*/ 166255 w 4812146"/>
                <a:gd name="connsiteY22" fmla="*/ 2378148 h 2821494"/>
                <a:gd name="connsiteX23" fmla="*/ 341746 w 4812146"/>
                <a:gd name="connsiteY23" fmla="*/ 2184184 h 2821494"/>
                <a:gd name="connsiteX24" fmla="*/ 674255 w 4812146"/>
                <a:gd name="connsiteY24" fmla="*/ 2073348 h 2821494"/>
                <a:gd name="connsiteX25" fmla="*/ 997528 w 4812146"/>
                <a:gd name="connsiteY25" fmla="*/ 2045639 h 2821494"/>
                <a:gd name="connsiteX26" fmla="*/ 1330037 w 4812146"/>
                <a:gd name="connsiteY26" fmla="*/ 2193421 h 2821494"/>
                <a:gd name="connsiteX27" fmla="*/ 1533237 w 4812146"/>
                <a:gd name="connsiteY27" fmla="*/ 2396621 h 2821494"/>
                <a:gd name="connsiteX28" fmla="*/ 1662546 w 4812146"/>
                <a:gd name="connsiteY28" fmla="*/ 2775312 h 2821494"/>
                <a:gd name="connsiteX29" fmla="*/ 1745673 w 4812146"/>
                <a:gd name="connsiteY29" fmla="*/ 2821494 h 2821494"/>
                <a:gd name="connsiteX0" fmla="*/ 1745673 w 4741507"/>
                <a:gd name="connsiteY0" fmla="*/ 2821494 h 2821494"/>
                <a:gd name="connsiteX1" fmla="*/ 2780146 w 4741507"/>
                <a:gd name="connsiteY1" fmla="*/ 2821494 h 2821494"/>
                <a:gd name="connsiteX2" fmla="*/ 2869912 w 4741507"/>
                <a:gd name="connsiteY2" fmla="*/ 2059782 h 2821494"/>
                <a:gd name="connsiteX3" fmla="*/ 3389746 w 4741507"/>
                <a:gd name="connsiteY3" fmla="*/ 1555534 h 2821494"/>
                <a:gd name="connsiteX4" fmla="*/ 4036580 w 4741507"/>
                <a:gd name="connsiteY4" fmla="*/ 1435462 h 2821494"/>
                <a:gd name="connsiteX5" fmla="*/ 4542271 w 4741507"/>
                <a:gd name="connsiteY5" fmla="*/ 1586852 h 2821494"/>
                <a:gd name="connsiteX6" fmla="*/ 4692073 w 4741507"/>
                <a:gd name="connsiteY6" fmla="*/ 1685421 h 2821494"/>
                <a:gd name="connsiteX7" fmla="*/ 4710546 w 4741507"/>
                <a:gd name="connsiteY7" fmla="*/ 1325203 h 2821494"/>
                <a:gd name="connsiteX8" fmla="*/ 4682837 w 4741507"/>
                <a:gd name="connsiteY8" fmla="*/ 1205130 h 2821494"/>
                <a:gd name="connsiteX9" fmla="*/ 4304146 w 4741507"/>
                <a:gd name="connsiteY9" fmla="*/ 1195894 h 2821494"/>
                <a:gd name="connsiteX10" fmla="*/ 3952008 w 4741507"/>
                <a:gd name="connsiteY10" fmla="*/ 157380 h 2821494"/>
                <a:gd name="connsiteX11" fmla="*/ 4159394 w 4741507"/>
                <a:gd name="connsiteY11" fmla="*/ 22587 h 2821494"/>
                <a:gd name="connsiteX12" fmla="*/ 2585460 w 4741507"/>
                <a:gd name="connsiteY12" fmla="*/ 89839 h 2821494"/>
                <a:gd name="connsiteX13" fmla="*/ 2040083 w 4741507"/>
                <a:gd name="connsiteY13" fmla="*/ 698862 h 2821494"/>
                <a:gd name="connsiteX14" fmla="*/ 1893455 w 4741507"/>
                <a:gd name="connsiteY14" fmla="*/ 1251312 h 2821494"/>
                <a:gd name="connsiteX15" fmla="*/ 1440873 w 4741507"/>
                <a:gd name="connsiteY15" fmla="*/ 1260548 h 2821494"/>
                <a:gd name="connsiteX16" fmla="*/ 314037 w 4741507"/>
                <a:gd name="connsiteY16" fmla="*/ 1620766 h 2821494"/>
                <a:gd name="connsiteX17" fmla="*/ 73891 w 4741507"/>
                <a:gd name="connsiteY17" fmla="*/ 1925566 h 2821494"/>
                <a:gd name="connsiteX18" fmla="*/ 0 w 4741507"/>
                <a:gd name="connsiteY18" fmla="*/ 2184184 h 2821494"/>
                <a:gd name="connsiteX19" fmla="*/ 27709 w 4741507"/>
                <a:gd name="connsiteY19" fmla="*/ 2350439 h 2821494"/>
                <a:gd name="connsiteX20" fmla="*/ 120073 w 4741507"/>
                <a:gd name="connsiteY20" fmla="*/ 2350439 h 2821494"/>
                <a:gd name="connsiteX21" fmla="*/ 166255 w 4741507"/>
                <a:gd name="connsiteY21" fmla="*/ 2378148 h 2821494"/>
                <a:gd name="connsiteX22" fmla="*/ 341746 w 4741507"/>
                <a:gd name="connsiteY22" fmla="*/ 2184184 h 2821494"/>
                <a:gd name="connsiteX23" fmla="*/ 674255 w 4741507"/>
                <a:gd name="connsiteY23" fmla="*/ 2073348 h 2821494"/>
                <a:gd name="connsiteX24" fmla="*/ 997528 w 4741507"/>
                <a:gd name="connsiteY24" fmla="*/ 2045639 h 2821494"/>
                <a:gd name="connsiteX25" fmla="*/ 1330037 w 4741507"/>
                <a:gd name="connsiteY25" fmla="*/ 2193421 h 2821494"/>
                <a:gd name="connsiteX26" fmla="*/ 1533237 w 4741507"/>
                <a:gd name="connsiteY26" fmla="*/ 2396621 h 2821494"/>
                <a:gd name="connsiteX27" fmla="*/ 1662546 w 4741507"/>
                <a:gd name="connsiteY27" fmla="*/ 2775312 h 2821494"/>
                <a:gd name="connsiteX28" fmla="*/ 1745673 w 4741507"/>
                <a:gd name="connsiteY28" fmla="*/ 2821494 h 2821494"/>
                <a:gd name="connsiteX0" fmla="*/ 1745673 w 4834948"/>
                <a:gd name="connsiteY0" fmla="*/ 2821494 h 2821494"/>
                <a:gd name="connsiteX1" fmla="*/ 2780146 w 4834948"/>
                <a:gd name="connsiteY1" fmla="*/ 2821494 h 2821494"/>
                <a:gd name="connsiteX2" fmla="*/ 2869912 w 4834948"/>
                <a:gd name="connsiteY2" fmla="*/ 2059782 h 2821494"/>
                <a:gd name="connsiteX3" fmla="*/ 3389746 w 4834948"/>
                <a:gd name="connsiteY3" fmla="*/ 1555534 h 2821494"/>
                <a:gd name="connsiteX4" fmla="*/ 4036580 w 4834948"/>
                <a:gd name="connsiteY4" fmla="*/ 1435462 h 2821494"/>
                <a:gd name="connsiteX5" fmla="*/ 4542271 w 4834948"/>
                <a:gd name="connsiteY5" fmla="*/ 1586852 h 2821494"/>
                <a:gd name="connsiteX6" fmla="*/ 4834948 w 4834948"/>
                <a:gd name="connsiteY6" fmla="*/ 1656846 h 2821494"/>
                <a:gd name="connsiteX7" fmla="*/ 4710546 w 4834948"/>
                <a:gd name="connsiteY7" fmla="*/ 1325203 h 2821494"/>
                <a:gd name="connsiteX8" fmla="*/ 4682837 w 4834948"/>
                <a:gd name="connsiteY8" fmla="*/ 1205130 h 2821494"/>
                <a:gd name="connsiteX9" fmla="*/ 4304146 w 4834948"/>
                <a:gd name="connsiteY9" fmla="*/ 1195894 h 2821494"/>
                <a:gd name="connsiteX10" fmla="*/ 3952008 w 4834948"/>
                <a:gd name="connsiteY10" fmla="*/ 157380 h 2821494"/>
                <a:gd name="connsiteX11" fmla="*/ 4159394 w 4834948"/>
                <a:gd name="connsiteY11" fmla="*/ 22587 h 2821494"/>
                <a:gd name="connsiteX12" fmla="*/ 2585460 w 4834948"/>
                <a:gd name="connsiteY12" fmla="*/ 89839 h 2821494"/>
                <a:gd name="connsiteX13" fmla="*/ 2040083 w 4834948"/>
                <a:gd name="connsiteY13" fmla="*/ 698862 h 2821494"/>
                <a:gd name="connsiteX14" fmla="*/ 1893455 w 4834948"/>
                <a:gd name="connsiteY14" fmla="*/ 1251312 h 2821494"/>
                <a:gd name="connsiteX15" fmla="*/ 1440873 w 4834948"/>
                <a:gd name="connsiteY15" fmla="*/ 1260548 h 2821494"/>
                <a:gd name="connsiteX16" fmla="*/ 314037 w 4834948"/>
                <a:gd name="connsiteY16" fmla="*/ 1620766 h 2821494"/>
                <a:gd name="connsiteX17" fmla="*/ 73891 w 4834948"/>
                <a:gd name="connsiteY17" fmla="*/ 1925566 h 2821494"/>
                <a:gd name="connsiteX18" fmla="*/ 0 w 4834948"/>
                <a:gd name="connsiteY18" fmla="*/ 2184184 h 2821494"/>
                <a:gd name="connsiteX19" fmla="*/ 27709 w 4834948"/>
                <a:gd name="connsiteY19" fmla="*/ 2350439 h 2821494"/>
                <a:gd name="connsiteX20" fmla="*/ 120073 w 4834948"/>
                <a:gd name="connsiteY20" fmla="*/ 2350439 h 2821494"/>
                <a:gd name="connsiteX21" fmla="*/ 166255 w 4834948"/>
                <a:gd name="connsiteY21" fmla="*/ 2378148 h 2821494"/>
                <a:gd name="connsiteX22" fmla="*/ 341746 w 4834948"/>
                <a:gd name="connsiteY22" fmla="*/ 2184184 h 2821494"/>
                <a:gd name="connsiteX23" fmla="*/ 674255 w 4834948"/>
                <a:gd name="connsiteY23" fmla="*/ 2073348 h 2821494"/>
                <a:gd name="connsiteX24" fmla="*/ 997528 w 4834948"/>
                <a:gd name="connsiteY24" fmla="*/ 2045639 h 2821494"/>
                <a:gd name="connsiteX25" fmla="*/ 1330037 w 4834948"/>
                <a:gd name="connsiteY25" fmla="*/ 2193421 h 2821494"/>
                <a:gd name="connsiteX26" fmla="*/ 1533237 w 4834948"/>
                <a:gd name="connsiteY26" fmla="*/ 2396621 h 2821494"/>
                <a:gd name="connsiteX27" fmla="*/ 1662546 w 4834948"/>
                <a:gd name="connsiteY27" fmla="*/ 2775312 h 2821494"/>
                <a:gd name="connsiteX28" fmla="*/ 1745673 w 4834948"/>
                <a:gd name="connsiteY28" fmla="*/ 2821494 h 2821494"/>
                <a:gd name="connsiteX0" fmla="*/ 1745673 w 4867613"/>
                <a:gd name="connsiteY0" fmla="*/ 2821494 h 2821494"/>
                <a:gd name="connsiteX1" fmla="*/ 2780146 w 4867613"/>
                <a:gd name="connsiteY1" fmla="*/ 2821494 h 2821494"/>
                <a:gd name="connsiteX2" fmla="*/ 2869912 w 4867613"/>
                <a:gd name="connsiteY2" fmla="*/ 2059782 h 2821494"/>
                <a:gd name="connsiteX3" fmla="*/ 3389746 w 4867613"/>
                <a:gd name="connsiteY3" fmla="*/ 1555534 h 2821494"/>
                <a:gd name="connsiteX4" fmla="*/ 4036580 w 4867613"/>
                <a:gd name="connsiteY4" fmla="*/ 1435462 h 2821494"/>
                <a:gd name="connsiteX5" fmla="*/ 4834948 w 4867613"/>
                <a:gd name="connsiteY5" fmla="*/ 1656846 h 2821494"/>
                <a:gd name="connsiteX6" fmla="*/ 4710546 w 4867613"/>
                <a:gd name="connsiteY6" fmla="*/ 1325203 h 2821494"/>
                <a:gd name="connsiteX7" fmla="*/ 4682837 w 4867613"/>
                <a:gd name="connsiteY7" fmla="*/ 1205130 h 2821494"/>
                <a:gd name="connsiteX8" fmla="*/ 4304146 w 4867613"/>
                <a:gd name="connsiteY8" fmla="*/ 1195894 h 2821494"/>
                <a:gd name="connsiteX9" fmla="*/ 3952008 w 4867613"/>
                <a:gd name="connsiteY9" fmla="*/ 157380 h 2821494"/>
                <a:gd name="connsiteX10" fmla="*/ 4159394 w 4867613"/>
                <a:gd name="connsiteY10" fmla="*/ 22587 h 2821494"/>
                <a:gd name="connsiteX11" fmla="*/ 2585460 w 4867613"/>
                <a:gd name="connsiteY11" fmla="*/ 89839 h 2821494"/>
                <a:gd name="connsiteX12" fmla="*/ 2040083 w 4867613"/>
                <a:gd name="connsiteY12" fmla="*/ 698862 h 2821494"/>
                <a:gd name="connsiteX13" fmla="*/ 1893455 w 4867613"/>
                <a:gd name="connsiteY13" fmla="*/ 1251312 h 2821494"/>
                <a:gd name="connsiteX14" fmla="*/ 1440873 w 4867613"/>
                <a:gd name="connsiteY14" fmla="*/ 1260548 h 2821494"/>
                <a:gd name="connsiteX15" fmla="*/ 314037 w 4867613"/>
                <a:gd name="connsiteY15" fmla="*/ 1620766 h 2821494"/>
                <a:gd name="connsiteX16" fmla="*/ 73891 w 4867613"/>
                <a:gd name="connsiteY16" fmla="*/ 1925566 h 2821494"/>
                <a:gd name="connsiteX17" fmla="*/ 0 w 4867613"/>
                <a:gd name="connsiteY17" fmla="*/ 2184184 h 2821494"/>
                <a:gd name="connsiteX18" fmla="*/ 27709 w 4867613"/>
                <a:gd name="connsiteY18" fmla="*/ 2350439 h 2821494"/>
                <a:gd name="connsiteX19" fmla="*/ 120073 w 4867613"/>
                <a:gd name="connsiteY19" fmla="*/ 2350439 h 2821494"/>
                <a:gd name="connsiteX20" fmla="*/ 166255 w 4867613"/>
                <a:gd name="connsiteY20" fmla="*/ 2378148 h 2821494"/>
                <a:gd name="connsiteX21" fmla="*/ 341746 w 4867613"/>
                <a:gd name="connsiteY21" fmla="*/ 2184184 h 2821494"/>
                <a:gd name="connsiteX22" fmla="*/ 674255 w 4867613"/>
                <a:gd name="connsiteY22" fmla="*/ 2073348 h 2821494"/>
                <a:gd name="connsiteX23" fmla="*/ 997528 w 4867613"/>
                <a:gd name="connsiteY23" fmla="*/ 2045639 h 2821494"/>
                <a:gd name="connsiteX24" fmla="*/ 1330037 w 4867613"/>
                <a:gd name="connsiteY24" fmla="*/ 2193421 h 2821494"/>
                <a:gd name="connsiteX25" fmla="*/ 1533237 w 4867613"/>
                <a:gd name="connsiteY25" fmla="*/ 2396621 h 2821494"/>
                <a:gd name="connsiteX26" fmla="*/ 1662546 w 4867613"/>
                <a:gd name="connsiteY26" fmla="*/ 2775312 h 2821494"/>
                <a:gd name="connsiteX27" fmla="*/ 1745673 w 4867613"/>
                <a:gd name="connsiteY27" fmla="*/ 2821494 h 2821494"/>
                <a:gd name="connsiteX0" fmla="*/ 1745673 w 4920146"/>
                <a:gd name="connsiteY0" fmla="*/ 2821494 h 2821494"/>
                <a:gd name="connsiteX1" fmla="*/ 2780146 w 4920146"/>
                <a:gd name="connsiteY1" fmla="*/ 2821494 h 2821494"/>
                <a:gd name="connsiteX2" fmla="*/ 2869912 w 4920146"/>
                <a:gd name="connsiteY2" fmla="*/ 2059782 h 2821494"/>
                <a:gd name="connsiteX3" fmla="*/ 3389746 w 4920146"/>
                <a:gd name="connsiteY3" fmla="*/ 1555534 h 2821494"/>
                <a:gd name="connsiteX4" fmla="*/ 4036580 w 4920146"/>
                <a:gd name="connsiteY4" fmla="*/ 1435462 h 2821494"/>
                <a:gd name="connsiteX5" fmla="*/ 4892098 w 4920146"/>
                <a:gd name="connsiteY5" fmla="*/ 1594933 h 2821494"/>
                <a:gd name="connsiteX6" fmla="*/ 4710546 w 4920146"/>
                <a:gd name="connsiteY6" fmla="*/ 1325203 h 2821494"/>
                <a:gd name="connsiteX7" fmla="*/ 4682837 w 4920146"/>
                <a:gd name="connsiteY7" fmla="*/ 1205130 h 2821494"/>
                <a:gd name="connsiteX8" fmla="*/ 4304146 w 4920146"/>
                <a:gd name="connsiteY8" fmla="*/ 1195894 h 2821494"/>
                <a:gd name="connsiteX9" fmla="*/ 3952008 w 4920146"/>
                <a:gd name="connsiteY9" fmla="*/ 157380 h 2821494"/>
                <a:gd name="connsiteX10" fmla="*/ 4159394 w 4920146"/>
                <a:gd name="connsiteY10" fmla="*/ 22587 h 2821494"/>
                <a:gd name="connsiteX11" fmla="*/ 2585460 w 4920146"/>
                <a:gd name="connsiteY11" fmla="*/ 89839 h 2821494"/>
                <a:gd name="connsiteX12" fmla="*/ 2040083 w 4920146"/>
                <a:gd name="connsiteY12" fmla="*/ 698862 h 2821494"/>
                <a:gd name="connsiteX13" fmla="*/ 1893455 w 4920146"/>
                <a:gd name="connsiteY13" fmla="*/ 1251312 h 2821494"/>
                <a:gd name="connsiteX14" fmla="*/ 1440873 w 4920146"/>
                <a:gd name="connsiteY14" fmla="*/ 1260548 h 2821494"/>
                <a:gd name="connsiteX15" fmla="*/ 314037 w 4920146"/>
                <a:gd name="connsiteY15" fmla="*/ 1620766 h 2821494"/>
                <a:gd name="connsiteX16" fmla="*/ 73891 w 4920146"/>
                <a:gd name="connsiteY16" fmla="*/ 1925566 h 2821494"/>
                <a:gd name="connsiteX17" fmla="*/ 0 w 4920146"/>
                <a:gd name="connsiteY17" fmla="*/ 2184184 h 2821494"/>
                <a:gd name="connsiteX18" fmla="*/ 27709 w 4920146"/>
                <a:gd name="connsiteY18" fmla="*/ 2350439 h 2821494"/>
                <a:gd name="connsiteX19" fmla="*/ 120073 w 4920146"/>
                <a:gd name="connsiteY19" fmla="*/ 2350439 h 2821494"/>
                <a:gd name="connsiteX20" fmla="*/ 166255 w 4920146"/>
                <a:gd name="connsiteY20" fmla="*/ 2378148 h 2821494"/>
                <a:gd name="connsiteX21" fmla="*/ 341746 w 4920146"/>
                <a:gd name="connsiteY21" fmla="*/ 2184184 h 2821494"/>
                <a:gd name="connsiteX22" fmla="*/ 674255 w 4920146"/>
                <a:gd name="connsiteY22" fmla="*/ 2073348 h 2821494"/>
                <a:gd name="connsiteX23" fmla="*/ 997528 w 4920146"/>
                <a:gd name="connsiteY23" fmla="*/ 2045639 h 2821494"/>
                <a:gd name="connsiteX24" fmla="*/ 1330037 w 4920146"/>
                <a:gd name="connsiteY24" fmla="*/ 2193421 h 2821494"/>
                <a:gd name="connsiteX25" fmla="*/ 1533237 w 4920146"/>
                <a:gd name="connsiteY25" fmla="*/ 2396621 h 2821494"/>
                <a:gd name="connsiteX26" fmla="*/ 1662546 w 4920146"/>
                <a:gd name="connsiteY26" fmla="*/ 2775312 h 2821494"/>
                <a:gd name="connsiteX27" fmla="*/ 1745673 w 4920146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647320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911148"/>
                <a:gd name="connsiteY0" fmla="*/ 2821494 h 2821494"/>
                <a:gd name="connsiteX1" fmla="*/ 2780146 w 4911148"/>
                <a:gd name="connsiteY1" fmla="*/ 2821494 h 2821494"/>
                <a:gd name="connsiteX2" fmla="*/ 2869912 w 4911148"/>
                <a:gd name="connsiteY2" fmla="*/ 2059782 h 2821494"/>
                <a:gd name="connsiteX3" fmla="*/ 3389746 w 4911148"/>
                <a:gd name="connsiteY3" fmla="*/ 1555534 h 2821494"/>
                <a:gd name="connsiteX4" fmla="*/ 4036580 w 4911148"/>
                <a:gd name="connsiteY4" fmla="*/ 1435462 h 2821494"/>
                <a:gd name="connsiteX5" fmla="*/ 4911148 w 4911148"/>
                <a:gd name="connsiteY5" fmla="*/ 1647320 h 2821494"/>
                <a:gd name="connsiteX6" fmla="*/ 4710546 w 4911148"/>
                <a:gd name="connsiteY6" fmla="*/ 1325203 h 2821494"/>
                <a:gd name="connsiteX7" fmla="*/ 4682837 w 4911148"/>
                <a:gd name="connsiteY7" fmla="*/ 1205130 h 2821494"/>
                <a:gd name="connsiteX8" fmla="*/ 4304146 w 4911148"/>
                <a:gd name="connsiteY8" fmla="*/ 1195894 h 2821494"/>
                <a:gd name="connsiteX9" fmla="*/ 3952008 w 4911148"/>
                <a:gd name="connsiteY9" fmla="*/ 157380 h 2821494"/>
                <a:gd name="connsiteX10" fmla="*/ 4159394 w 4911148"/>
                <a:gd name="connsiteY10" fmla="*/ 22587 h 2821494"/>
                <a:gd name="connsiteX11" fmla="*/ 2585460 w 4911148"/>
                <a:gd name="connsiteY11" fmla="*/ 89839 h 2821494"/>
                <a:gd name="connsiteX12" fmla="*/ 2040083 w 4911148"/>
                <a:gd name="connsiteY12" fmla="*/ 698862 h 2821494"/>
                <a:gd name="connsiteX13" fmla="*/ 1893455 w 4911148"/>
                <a:gd name="connsiteY13" fmla="*/ 1251312 h 2821494"/>
                <a:gd name="connsiteX14" fmla="*/ 1440873 w 4911148"/>
                <a:gd name="connsiteY14" fmla="*/ 1260548 h 2821494"/>
                <a:gd name="connsiteX15" fmla="*/ 314037 w 4911148"/>
                <a:gd name="connsiteY15" fmla="*/ 1620766 h 2821494"/>
                <a:gd name="connsiteX16" fmla="*/ 73891 w 4911148"/>
                <a:gd name="connsiteY16" fmla="*/ 1925566 h 2821494"/>
                <a:gd name="connsiteX17" fmla="*/ 0 w 4911148"/>
                <a:gd name="connsiteY17" fmla="*/ 2184184 h 2821494"/>
                <a:gd name="connsiteX18" fmla="*/ 27709 w 4911148"/>
                <a:gd name="connsiteY18" fmla="*/ 2350439 h 2821494"/>
                <a:gd name="connsiteX19" fmla="*/ 120073 w 4911148"/>
                <a:gd name="connsiteY19" fmla="*/ 2350439 h 2821494"/>
                <a:gd name="connsiteX20" fmla="*/ 166255 w 4911148"/>
                <a:gd name="connsiteY20" fmla="*/ 2378148 h 2821494"/>
                <a:gd name="connsiteX21" fmla="*/ 341746 w 4911148"/>
                <a:gd name="connsiteY21" fmla="*/ 2184184 h 2821494"/>
                <a:gd name="connsiteX22" fmla="*/ 674255 w 4911148"/>
                <a:gd name="connsiteY22" fmla="*/ 2073348 h 2821494"/>
                <a:gd name="connsiteX23" fmla="*/ 997528 w 4911148"/>
                <a:gd name="connsiteY23" fmla="*/ 2045639 h 2821494"/>
                <a:gd name="connsiteX24" fmla="*/ 1330037 w 4911148"/>
                <a:gd name="connsiteY24" fmla="*/ 2193421 h 2821494"/>
                <a:gd name="connsiteX25" fmla="*/ 1533237 w 4911148"/>
                <a:gd name="connsiteY25" fmla="*/ 2396621 h 2821494"/>
                <a:gd name="connsiteX26" fmla="*/ 1662546 w 4911148"/>
                <a:gd name="connsiteY26" fmla="*/ 2775312 h 2821494"/>
                <a:gd name="connsiteX27" fmla="*/ 1745673 w 4911148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836036 w 4906385"/>
                <a:gd name="connsiteY14" fmla="*/ 1365323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3128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662546 w 4906385"/>
                <a:gd name="connsiteY25" fmla="*/ 2775312 h 2821494"/>
                <a:gd name="connsiteX26" fmla="*/ 1745673 w 4906385"/>
                <a:gd name="connsiteY26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45673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1330037 w 4906385"/>
                <a:gd name="connsiteY22" fmla="*/ 2193421 h 2821494"/>
                <a:gd name="connsiteX23" fmla="*/ 1533237 w 4906385"/>
                <a:gd name="connsiteY23" fmla="*/ 2396621 h 2821494"/>
                <a:gd name="connsiteX24" fmla="*/ 1721861 w 4906385"/>
                <a:gd name="connsiteY24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330037 w 4906385"/>
                <a:gd name="connsiteY21" fmla="*/ 2193421 h 2821494"/>
                <a:gd name="connsiteX22" fmla="*/ 1533237 w 4906385"/>
                <a:gd name="connsiteY22" fmla="*/ 2396621 h 2821494"/>
                <a:gd name="connsiteX23" fmla="*/ 1721861 w 4906385"/>
                <a:gd name="connsiteY23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533237 w 4906385"/>
                <a:gd name="connsiteY21" fmla="*/ 2396621 h 2821494"/>
                <a:gd name="connsiteX22" fmla="*/ 1721861 w 4906385"/>
                <a:gd name="connsiteY22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66197 w 4906385"/>
                <a:gd name="connsiteY20" fmla="*/ 2585393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2402"/>
                <a:gd name="connsiteX1" fmla="*/ 2780146 w 4906385"/>
                <a:gd name="connsiteY1" fmla="*/ 2821494 h 2822402"/>
                <a:gd name="connsiteX2" fmla="*/ 2869912 w 4906385"/>
                <a:gd name="connsiteY2" fmla="*/ 2059782 h 2822402"/>
                <a:gd name="connsiteX3" fmla="*/ 3389746 w 4906385"/>
                <a:gd name="connsiteY3" fmla="*/ 1555534 h 2822402"/>
                <a:gd name="connsiteX4" fmla="*/ 4036580 w 4906385"/>
                <a:gd name="connsiteY4" fmla="*/ 1435462 h 2822402"/>
                <a:gd name="connsiteX5" fmla="*/ 4906385 w 4906385"/>
                <a:gd name="connsiteY5" fmla="*/ 1618745 h 2822402"/>
                <a:gd name="connsiteX6" fmla="*/ 4672446 w 4906385"/>
                <a:gd name="connsiteY6" fmla="*/ 1382353 h 2822402"/>
                <a:gd name="connsiteX7" fmla="*/ 4782850 w 4906385"/>
                <a:gd name="connsiteY7" fmla="*/ 1181318 h 2822402"/>
                <a:gd name="connsiteX8" fmla="*/ 4304146 w 4906385"/>
                <a:gd name="connsiteY8" fmla="*/ 1195894 h 2822402"/>
                <a:gd name="connsiteX9" fmla="*/ 3952008 w 4906385"/>
                <a:gd name="connsiteY9" fmla="*/ 157380 h 2822402"/>
                <a:gd name="connsiteX10" fmla="*/ 4159394 w 4906385"/>
                <a:gd name="connsiteY10" fmla="*/ 22587 h 2822402"/>
                <a:gd name="connsiteX11" fmla="*/ 2585460 w 4906385"/>
                <a:gd name="connsiteY11" fmla="*/ 89839 h 2822402"/>
                <a:gd name="connsiteX12" fmla="*/ 2040083 w 4906385"/>
                <a:gd name="connsiteY12" fmla="*/ 698862 h 2822402"/>
                <a:gd name="connsiteX13" fmla="*/ 1893455 w 4906385"/>
                <a:gd name="connsiteY13" fmla="*/ 1251312 h 2822402"/>
                <a:gd name="connsiteX14" fmla="*/ 950336 w 4906385"/>
                <a:gd name="connsiteY14" fmla="*/ 1351036 h 2822402"/>
                <a:gd name="connsiteX15" fmla="*/ 314037 w 4906385"/>
                <a:gd name="connsiteY15" fmla="*/ 1620766 h 2822402"/>
                <a:gd name="connsiteX16" fmla="*/ 73891 w 4906385"/>
                <a:gd name="connsiteY16" fmla="*/ 1925566 h 2822402"/>
                <a:gd name="connsiteX17" fmla="*/ 0 w 4906385"/>
                <a:gd name="connsiteY17" fmla="*/ 2184184 h 2822402"/>
                <a:gd name="connsiteX18" fmla="*/ 27709 w 4906385"/>
                <a:gd name="connsiteY18" fmla="*/ 2350439 h 2822402"/>
                <a:gd name="connsiteX19" fmla="*/ 228167 w 4906385"/>
                <a:gd name="connsiteY19" fmla="*/ 2773436 h 2822402"/>
                <a:gd name="connsiteX20" fmla="*/ 809047 w 4906385"/>
                <a:gd name="connsiteY20" fmla="*/ 2790180 h 2822402"/>
                <a:gd name="connsiteX21" fmla="*/ 1721861 w 4906385"/>
                <a:gd name="connsiteY21" fmla="*/ 2821494 h 2822402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19017 w 4997693"/>
                <a:gd name="connsiteY17" fmla="*/ 235043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9004 w 4997693"/>
                <a:gd name="connsiteY17" fmla="*/ 24075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29454 w 5035839"/>
                <a:gd name="connsiteY16" fmla="*/ 218418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48504 w 5035839"/>
                <a:gd name="connsiteY16" fmla="*/ 2365159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67554 w 5035839"/>
                <a:gd name="connsiteY16" fmla="*/ 23556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38979 w 5035839"/>
                <a:gd name="connsiteY16" fmla="*/ 22413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53266 w 5050126"/>
                <a:gd name="connsiteY16" fmla="*/ 2241334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43741 w 5050126"/>
                <a:gd name="connsiteY16" fmla="*/ 2193709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615119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615119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87827 w 5050126"/>
                <a:gd name="connsiteY0" fmla="*/ 2634169 h 2792349"/>
                <a:gd name="connsiteX1" fmla="*/ 2923887 w 5050126"/>
                <a:gd name="connsiteY1" fmla="*/ 2615119 h 2792349"/>
                <a:gd name="connsiteX2" fmla="*/ 3013653 w 5050126"/>
                <a:gd name="connsiteY2" fmla="*/ 2059782 h 2792349"/>
                <a:gd name="connsiteX3" fmla="*/ 3533487 w 5050126"/>
                <a:gd name="connsiteY3" fmla="*/ 1555534 h 2792349"/>
                <a:gd name="connsiteX4" fmla="*/ 4180321 w 5050126"/>
                <a:gd name="connsiteY4" fmla="*/ 1435462 h 2792349"/>
                <a:gd name="connsiteX5" fmla="*/ 5050126 w 5050126"/>
                <a:gd name="connsiteY5" fmla="*/ 1618745 h 2792349"/>
                <a:gd name="connsiteX6" fmla="*/ 4816187 w 5050126"/>
                <a:gd name="connsiteY6" fmla="*/ 1382353 h 2792349"/>
                <a:gd name="connsiteX7" fmla="*/ 4926591 w 5050126"/>
                <a:gd name="connsiteY7" fmla="*/ 1181318 h 2792349"/>
                <a:gd name="connsiteX8" fmla="*/ 4447887 w 5050126"/>
                <a:gd name="connsiteY8" fmla="*/ 1195894 h 2792349"/>
                <a:gd name="connsiteX9" fmla="*/ 4095749 w 5050126"/>
                <a:gd name="connsiteY9" fmla="*/ 157380 h 2792349"/>
                <a:gd name="connsiteX10" fmla="*/ 4303135 w 5050126"/>
                <a:gd name="connsiteY10" fmla="*/ 22587 h 2792349"/>
                <a:gd name="connsiteX11" fmla="*/ 2729201 w 5050126"/>
                <a:gd name="connsiteY11" fmla="*/ 89839 h 2792349"/>
                <a:gd name="connsiteX12" fmla="*/ 2183824 w 5050126"/>
                <a:gd name="connsiteY12" fmla="*/ 698862 h 2792349"/>
                <a:gd name="connsiteX13" fmla="*/ 2037196 w 5050126"/>
                <a:gd name="connsiteY13" fmla="*/ 1251312 h 2792349"/>
                <a:gd name="connsiteX14" fmla="*/ 1094077 w 5050126"/>
                <a:gd name="connsiteY14" fmla="*/ 1351036 h 2792349"/>
                <a:gd name="connsiteX15" fmla="*/ 95827 w 5050126"/>
                <a:gd name="connsiteY15" fmla="*/ 1758878 h 2792349"/>
                <a:gd name="connsiteX16" fmla="*/ 172316 w 5050126"/>
                <a:gd name="connsiteY16" fmla="*/ 2227047 h 2792349"/>
                <a:gd name="connsiteX17" fmla="*/ 0 w 5050126"/>
                <a:gd name="connsiteY17" fmla="*/ 2326626 h 2792349"/>
                <a:gd name="connsiteX18" fmla="*/ 252846 w 5050126"/>
                <a:gd name="connsiteY18" fmla="*/ 2773436 h 2792349"/>
                <a:gd name="connsiteX19" fmla="*/ 952788 w 5050126"/>
                <a:gd name="connsiteY19" fmla="*/ 2790180 h 2792349"/>
                <a:gd name="connsiteX20" fmla="*/ 1887827 w 5050126"/>
                <a:gd name="connsiteY20" fmla="*/ 2634169 h 2792349"/>
                <a:gd name="connsiteX0" fmla="*/ 1887827 w 5050126"/>
                <a:gd name="connsiteY0" fmla="*/ 2634169 h 2793585"/>
                <a:gd name="connsiteX1" fmla="*/ 2923887 w 5050126"/>
                <a:gd name="connsiteY1" fmla="*/ 2615119 h 2793585"/>
                <a:gd name="connsiteX2" fmla="*/ 3013653 w 5050126"/>
                <a:gd name="connsiteY2" fmla="*/ 2059782 h 2793585"/>
                <a:gd name="connsiteX3" fmla="*/ 3533487 w 5050126"/>
                <a:gd name="connsiteY3" fmla="*/ 1555534 h 2793585"/>
                <a:gd name="connsiteX4" fmla="*/ 4180321 w 5050126"/>
                <a:gd name="connsiteY4" fmla="*/ 1435462 h 2793585"/>
                <a:gd name="connsiteX5" fmla="*/ 5050126 w 5050126"/>
                <a:gd name="connsiteY5" fmla="*/ 1618745 h 2793585"/>
                <a:gd name="connsiteX6" fmla="*/ 4816187 w 5050126"/>
                <a:gd name="connsiteY6" fmla="*/ 1382353 h 2793585"/>
                <a:gd name="connsiteX7" fmla="*/ 4926591 w 5050126"/>
                <a:gd name="connsiteY7" fmla="*/ 1181318 h 2793585"/>
                <a:gd name="connsiteX8" fmla="*/ 4447887 w 5050126"/>
                <a:gd name="connsiteY8" fmla="*/ 1195894 h 2793585"/>
                <a:gd name="connsiteX9" fmla="*/ 4095749 w 5050126"/>
                <a:gd name="connsiteY9" fmla="*/ 157380 h 2793585"/>
                <a:gd name="connsiteX10" fmla="*/ 4303135 w 5050126"/>
                <a:gd name="connsiteY10" fmla="*/ 22587 h 2793585"/>
                <a:gd name="connsiteX11" fmla="*/ 2729201 w 5050126"/>
                <a:gd name="connsiteY11" fmla="*/ 89839 h 2793585"/>
                <a:gd name="connsiteX12" fmla="*/ 2183824 w 5050126"/>
                <a:gd name="connsiteY12" fmla="*/ 698862 h 2793585"/>
                <a:gd name="connsiteX13" fmla="*/ 2037196 w 5050126"/>
                <a:gd name="connsiteY13" fmla="*/ 1251312 h 2793585"/>
                <a:gd name="connsiteX14" fmla="*/ 1094077 w 5050126"/>
                <a:gd name="connsiteY14" fmla="*/ 1351036 h 2793585"/>
                <a:gd name="connsiteX15" fmla="*/ 95827 w 5050126"/>
                <a:gd name="connsiteY15" fmla="*/ 1758878 h 2793585"/>
                <a:gd name="connsiteX16" fmla="*/ 172316 w 5050126"/>
                <a:gd name="connsiteY16" fmla="*/ 2227047 h 2793585"/>
                <a:gd name="connsiteX17" fmla="*/ 0 w 5050126"/>
                <a:gd name="connsiteY17" fmla="*/ 2326626 h 2793585"/>
                <a:gd name="connsiteX18" fmla="*/ 252846 w 5050126"/>
                <a:gd name="connsiteY18" fmla="*/ 2773436 h 2793585"/>
                <a:gd name="connsiteX19" fmla="*/ 952788 w 5050126"/>
                <a:gd name="connsiteY19" fmla="*/ 2790180 h 2793585"/>
                <a:gd name="connsiteX20" fmla="*/ 1887827 w 5050126"/>
                <a:gd name="connsiteY20" fmla="*/ 2634169 h 2793585"/>
                <a:gd name="connsiteX0" fmla="*/ 1887827 w 5050126"/>
                <a:gd name="connsiteY0" fmla="*/ 2634169 h 2793165"/>
                <a:gd name="connsiteX1" fmla="*/ 2923887 w 5050126"/>
                <a:gd name="connsiteY1" fmla="*/ 2615119 h 2793165"/>
                <a:gd name="connsiteX2" fmla="*/ 3013653 w 5050126"/>
                <a:gd name="connsiteY2" fmla="*/ 2059782 h 2793165"/>
                <a:gd name="connsiteX3" fmla="*/ 3533487 w 5050126"/>
                <a:gd name="connsiteY3" fmla="*/ 1555534 h 2793165"/>
                <a:gd name="connsiteX4" fmla="*/ 4180321 w 5050126"/>
                <a:gd name="connsiteY4" fmla="*/ 1435462 h 2793165"/>
                <a:gd name="connsiteX5" fmla="*/ 5050126 w 5050126"/>
                <a:gd name="connsiteY5" fmla="*/ 1618745 h 2793165"/>
                <a:gd name="connsiteX6" fmla="*/ 4816187 w 5050126"/>
                <a:gd name="connsiteY6" fmla="*/ 1382353 h 2793165"/>
                <a:gd name="connsiteX7" fmla="*/ 4926591 w 5050126"/>
                <a:gd name="connsiteY7" fmla="*/ 1181318 h 2793165"/>
                <a:gd name="connsiteX8" fmla="*/ 4447887 w 5050126"/>
                <a:gd name="connsiteY8" fmla="*/ 1195894 h 2793165"/>
                <a:gd name="connsiteX9" fmla="*/ 4095749 w 5050126"/>
                <a:gd name="connsiteY9" fmla="*/ 157380 h 2793165"/>
                <a:gd name="connsiteX10" fmla="*/ 4303135 w 5050126"/>
                <a:gd name="connsiteY10" fmla="*/ 22587 h 2793165"/>
                <a:gd name="connsiteX11" fmla="*/ 2729201 w 5050126"/>
                <a:gd name="connsiteY11" fmla="*/ 89839 h 2793165"/>
                <a:gd name="connsiteX12" fmla="*/ 2183824 w 5050126"/>
                <a:gd name="connsiteY12" fmla="*/ 698862 h 2793165"/>
                <a:gd name="connsiteX13" fmla="*/ 2037196 w 5050126"/>
                <a:gd name="connsiteY13" fmla="*/ 1251312 h 2793165"/>
                <a:gd name="connsiteX14" fmla="*/ 1094077 w 5050126"/>
                <a:gd name="connsiteY14" fmla="*/ 1351036 h 2793165"/>
                <a:gd name="connsiteX15" fmla="*/ 95827 w 5050126"/>
                <a:gd name="connsiteY15" fmla="*/ 1758878 h 2793165"/>
                <a:gd name="connsiteX16" fmla="*/ 172316 w 5050126"/>
                <a:gd name="connsiteY16" fmla="*/ 2227047 h 2793165"/>
                <a:gd name="connsiteX17" fmla="*/ 0 w 5050126"/>
                <a:gd name="connsiteY17" fmla="*/ 2326626 h 2793165"/>
                <a:gd name="connsiteX18" fmla="*/ 252846 w 5050126"/>
                <a:gd name="connsiteY18" fmla="*/ 2773436 h 2793165"/>
                <a:gd name="connsiteX19" fmla="*/ 952788 w 5050126"/>
                <a:gd name="connsiteY19" fmla="*/ 2790180 h 2793165"/>
                <a:gd name="connsiteX20" fmla="*/ 1887827 w 5050126"/>
                <a:gd name="connsiteY20" fmla="*/ 2634169 h 279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050126" h="2793165">
                  <a:moveTo>
                    <a:pt x="1887827" y="2634169"/>
                  </a:moveTo>
                  <a:lnTo>
                    <a:pt x="2923887" y="2615119"/>
                  </a:lnTo>
                  <a:cubicBezTo>
                    <a:pt x="2931873" y="2354817"/>
                    <a:pt x="2912053" y="2236379"/>
                    <a:pt x="3013653" y="2059782"/>
                  </a:cubicBezTo>
                  <a:cubicBezTo>
                    <a:pt x="3115253" y="1883185"/>
                    <a:pt x="3339042" y="1659587"/>
                    <a:pt x="3533487" y="1555534"/>
                  </a:cubicBezTo>
                  <a:cubicBezTo>
                    <a:pt x="3727932" y="1451481"/>
                    <a:pt x="3927548" y="1424927"/>
                    <a:pt x="4180321" y="1435462"/>
                  </a:cubicBezTo>
                  <a:cubicBezTo>
                    <a:pt x="4433094" y="1445997"/>
                    <a:pt x="4720762" y="1554814"/>
                    <a:pt x="5050126" y="1618745"/>
                  </a:cubicBezTo>
                  <a:cubicBezTo>
                    <a:pt x="4924330" y="1471781"/>
                    <a:pt x="4920120" y="1475101"/>
                    <a:pt x="4816187" y="1382353"/>
                  </a:cubicBezTo>
                  <a:cubicBezTo>
                    <a:pt x="4869417" y="1270554"/>
                    <a:pt x="4878437" y="1269544"/>
                    <a:pt x="4926591" y="1181318"/>
                  </a:cubicBezTo>
                  <a:cubicBezTo>
                    <a:pt x="4784245" y="1178816"/>
                    <a:pt x="4574117" y="1198973"/>
                    <a:pt x="4447887" y="1195894"/>
                  </a:cubicBezTo>
                  <a:cubicBezTo>
                    <a:pt x="4368608" y="835436"/>
                    <a:pt x="4289328" y="598801"/>
                    <a:pt x="4095749" y="157380"/>
                  </a:cubicBezTo>
                  <a:lnTo>
                    <a:pt x="4303135" y="22587"/>
                  </a:lnTo>
                  <a:cubicBezTo>
                    <a:pt x="4058251" y="-9355"/>
                    <a:pt x="3082420" y="-22874"/>
                    <a:pt x="2729201" y="89839"/>
                  </a:cubicBezTo>
                  <a:cubicBezTo>
                    <a:pt x="2375983" y="202552"/>
                    <a:pt x="2232483" y="538621"/>
                    <a:pt x="2183824" y="698862"/>
                  </a:cubicBezTo>
                  <a:cubicBezTo>
                    <a:pt x="2135165" y="859103"/>
                    <a:pt x="2061658" y="1114042"/>
                    <a:pt x="2037196" y="1251312"/>
                  </a:cubicBezTo>
                  <a:cubicBezTo>
                    <a:pt x="1722823" y="1284553"/>
                    <a:pt x="1389399" y="1303508"/>
                    <a:pt x="1094077" y="1351036"/>
                  </a:cubicBezTo>
                  <a:cubicBezTo>
                    <a:pt x="853403" y="1421896"/>
                    <a:pt x="274590" y="1592768"/>
                    <a:pt x="95827" y="1758878"/>
                  </a:cubicBezTo>
                  <a:cubicBezTo>
                    <a:pt x="86072" y="1941752"/>
                    <a:pt x="197018" y="2113372"/>
                    <a:pt x="172316" y="2227047"/>
                  </a:cubicBezTo>
                  <a:cubicBezTo>
                    <a:pt x="105352" y="2245952"/>
                    <a:pt x="38389" y="2279145"/>
                    <a:pt x="0" y="2326626"/>
                  </a:cubicBezTo>
                  <a:cubicBezTo>
                    <a:pt x="60469" y="2499376"/>
                    <a:pt x="139989" y="2643549"/>
                    <a:pt x="252846" y="2773436"/>
                  </a:cubicBezTo>
                  <a:cubicBezTo>
                    <a:pt x="478319" y="2769733"/>
                    <a:pt x="693520" y="2778201"/>
                    <a:pt x="952788" y="2790180"/>
                  </a:cubicBezTo>
                  <a:cubicBezTo>
                    <a:pt x="1226343" y="2816446"/>
                    <a:pt x="1575186" y="2661494"/>
                    <a:pt x="1887827" y="2634169"/>
                  </a:cubicBezTo>
                  <a:close/>
                </a:path>
              </a:pathLst>
            </a:custGeom>
            <a:grpFill/>
            <a:ln w="666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29" name="フリーフォーム 90">
              <a:extLst>
                <a:ext uri="{FF2B5EF4-FFF2-40B4-BE49-F238E27FC236}">
                  <a16:creationId xmlns:a16="http://schemas.microsoft.com/office/drawing/2014/main" id="{68FA4BCC-0B04-4DDE-5922-63BB1BBFAD46}"/>
                </a:ext>
              </a:extLst>
            </p:cNvPr>
            <p:cNvSpPr/>
            <p:nvPr/>
          </p:nvSpPr>
          <p:spPr>
            <a:xfrm>
              <a:off x="4062986" y="5149532"/>
              <a:ext cx="186166" cy="120646"/>
            </a:xfrm>
            <a:custGeom>
              <a:avLst/>
              <a:gdLst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9237"/>
                <a:gd name="connsiteY0" fmla="*/ 2789382 h 2789382"/>
                <a:gd name="connsiteX1" fmla="*/ 2780146 w 4839237"/>
                <a:gd name="connsiteY1" fmla="*/ 2789382 h 2789382"/>
                <a:gd name="connsiteX2" fmla="*/ 2869912 w 4839237"/>
                <a:gd name="connsiteY2" fmla="*/ 2027670 h 2789382"/>
                <a:gd name="connsiteX3" fmla="*/ 3389746 w 4839237"/>
                <a:gd name="connsiteY3" fmla="*/ 1523422 h 2789382"/>
                <a:gd name="connsiteX4" fmla="*/ 4036580 w 4839237"/>
                <a:gd name="connsiteY4" fmla="*/ 1403350 h 2789382"/>
                <a:gd name="connsiteX5" fmla="*/ 4542271 w 4839237"/>
                <a:gd name="connsiteY5" fmla="*/ 1554740 h 2789382"/>
                <a:gd name="connsiteX6" fmla="*/ 4692073 w 4839237"/>
                <a:gd name="connsiteY6" fmla="*/ 1653309 h 2789382"/>
                <a:gd name="connsiteX7" fmla="*/ 4830618 w 4839237"/>
                <a:gd name="connsiteY7" fmla="*/ 1514763 h 2789382"/>
                <a:gd name="connsiteX8" fmla="*/ 4812146 w 4839237"/>
                <a:gd name="connsiteY8" fmla="*/ 1366982 h 2789382"/>
                <a:gd name="connsiteX9" fmla="*/ 4710546 w 4839237"/>
                <a:gd name="connsiteY9" fmla="*/ 1293091 h 2789382"/>
                <a:gd name="connsiteX10" fmla="*/ 4682837 w 4839237"/>
                <a:gd name="connsiteY10" fmla="*/ 1173018 h 2789382"/>
                <a:gd name="connsiteX11" fmla="*/ 4304146 w 4839237"/>
                <a:gd name="connsiteY11" fmla="*/ 1163782 h 2789382"/>
                <a:gd name="connsiteX12" fmla="*/ 3990109 w 4839237"/>
                <a:gd name="connsiteY12" fmla="*/ 258618 h 2789382"/>
                <a:gd name="connsiteX13" fmla="*/ 4054764 w 4839237"/>
                <a:gd name="connsiteY13" fmla="*/ 249382 h 2789382"/>
                <a:gd name="connsiteX14" fmla="*/ 3906982 w 4839237"/>
                <a:gd name="connsiteY14" fmla="*/ 0 h 2789382"/>
                <a:gd name="connsiteX15" fmla="*/ 2059709 w 4839237"/>
                <a:gd name="connsiteY15" fmla="*/ 64654 h 2789382"/>
                <a:gd name="connsiteX16" fmla="*/ 1967346 w 4839237"/>
                <a:gd name="connsiteY16" fmla="*/ 184727 h 2789382"/>
                <a:gd name="connsiteX17" fmla="*/ 1995055 w 4839237"/>
                <a:gd name="connsiteY17" fmla="*/ 267854 h 2789382"/>
                <a:gd name="connsiteX18" fmla="*/ 2078182 w 4839237"/>
                <a:gd name="connsiteY18" fmla="*/ 249382 h 2789382"/>
                <a:gd name="connsiteX19" fmla="*/ 2078182 w 4839237"/>
                <a:gd name="connsiteY19" fmla="*/ 304800 h 2789382"/>
                <a:gd name="connsiteX20" fmla="*/ 1893455 w 4839237"/>
                <a:gd name="connsiteY20" fmla="*/ 1219200 h 2789382"/>
                <a:gd name="connsiteX21" fmla="*/ 1440873 w 4839237"/>
                <a:gd name="connsiteY21" fmla="*/ 1228436 h 2789382"/>
                <a:gd name="connsiteX22" fmla="*/ 314037 w 4839237"/>
                <a:gd name="connsiteY22" fmla="*/ 1588654 h 2789382"/>
                <a:gd name="connsiteX23" fmla="*/ 73891 w 4839237"/>
                <a:gd name="connsiteY23" fmla="*/ 1893454 h 2789382"/>
                <a:gd name="connsiteX24" fmla="*/ 0 w 4839237"/>
                <a:gd name="connsiteY24" fmla="*/ 2152072 h 2789382"/>
                <a:gd name="connsiteX25" fmla="*/ 27709 w 4839237"/>
                <a:gd name="connsiteY25" fmla="*/ 2318327 h 2789382"/>
                <a:gd name="connsiteX26" fmla="*/ 120073 w 4839237"/>
                <a:gd name="connsiteY26" fmla="*/ 2318327 h 2789382"/>
                <a:gd name="connsiteX27" fmla="*/ 166255 w 4839237"/>
                <a:gd name="connsiteY27" fmla="*/ 2346036 h 2789382"/>
                <a:gd name="connsiteX28" fmla="*/ 341746 w 4839237"/>
                <a:gd name="connsiteY28" fmla="*/ 2152072 h 2789382"/>
                <a:gd name="connsiteX29" fmla="*/ 674255 w 4839237"/>
                <a:gd name="connsiteY29" fmla="*/ 2041236 h 2789382"/>
                <a:gd name="connsiteX30" fmla="*/ 997528 w 4839237"/>
                <a:gd name="connsiteY30" fmla="*/ 2013527 h 2789382"/>
                <a:gd name="connsiteX31" fmla="*/ 1330037 w 4839237"/>
                <a:gd name="connsiteY31" fmla="*/ 2161309 h 2789382"/>
                <a:gd name="connsiteX32" fmla="*/ 1533237 w 4839237"/>
                <a:gd name="connsiteY32" fmla="*/ 2364509 h 2789382"/>
                <a:gd name="connsiteX33" fmla="*/ 1662546 w 4839237"/>
                <a:gd name="connsiteY33" fmla="*/ 2743200 h 2789382"/>
                <a:gd name="connsiteX34" fmla="*/ 1745673 w 4839237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61697 w 4850834"/>
                <a:gd name="connsiteY15" fmla="*/ 2439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802927 h 2802927"/>
                <a:gd name="connsiteX1" fmla="*/ 2780146 w 4850834"/>
                <a:gd name="connsiteY1" fmla="*/ 2802927 h 2802927"/>
                <a:gd name="connsiteX2" fmla="*/ 2869912 w 4850834"/>
                <a:gd name="connsiteY2" fmla="*/ 2041215 h 2802927"/>
                <a:gd name="connsiteX3" fmla="*/ 3389746 w 4850834"/>
                <a:gd name="connsiteY3" fmla="*/ 1536967 h 2802927"/>
                <a:gd name="connsiteX4" fmla="*/ 4036580 w 4850834"/>
                <a:gd name="connsiteY4" fmla="*/ 1416895 h 2802927"/>
                <a:gd name="connsiteX5" fmla="*/ 4542271 w 4850834"/>
                <a:gd name="connsiteY5" fmla="*/ 1568285 h 2802927"/>
                <a:gd name="connsiteX6" fmla="*/ 4692073 w 4850834"/>
                <a:gd name="connsiteY6" fmla="*/ 1666854 h 2802927"/>
                <a:gd name="connsiteX7" fmla="*/ 4830618 w 4850834"/>
                <a:gd name="connsiteY7" fmla="*/ 1528308 h 2802927"/>
                <a:gd name="connsiteX8" fmla="*/ 4812146 w 4850834"/>
                <a:gd name="connsiteY8" fmla="*/ 1380527 h 2802927"/>
                <a:gd name="connsiteX9" fmla="*/ 4710546 w 4850834"/>
                <a:gd name="connsiteY9" fmla="*/ 1306636 h 2802927"/>
                <a:gd name="connsiteX10" fmla="*/ 4682837 w 4850834"/>
                <a:gd name="connsiteY10" fmla="*/ 1186563 h 2802927"/>
                <a:gd name="connsiteX11" fmla="*/ 4304146 w 4850834"/>
                <a:gd name="connsiteY11" fmla="*/ 1177327 h 2802927"/>
                <a:gd name="connsiteX12" fmla="*/ 3990109 w 4850834"/>
                <a:gd name="connsiteY12" fmla="*/ 272163 h 2802927"/>
                <a:gd name="connsiteX13" fmla="*/ 4054764 w 4850834"/>
                <a:gd name="connsiteY13" fmla="*/ 262927 h 2802927"/>
                <a:gd name="connsiteX14" fmla="*/ 3906982 w 4850834"/>
                <a:gd name="connsiteY14" fmla="*/ 13545 h 2802927"/>
                <a:gd name="connsiteX15" fmla="*/ 2961697 w 4850834"/>
                <a:gd name="connsiteY15" fmla="*/ 37935 h 2802927"/>
                <a:gd name="connsiteX16" fmla="*/ 2059709 w 4850834"/>
                <a:gd name="connsiteY16" fmla="*/ 78199 h 2802927"/>
                <a:gd name="connsiteX17" fmla="*/ 1967346 w 4850834"/>
                <a:gd name="connsiteY17" fmla="*/ 198272 h 2802927"/>
                <a:gd name="connsiteX18" fmla="*/ 1995055 w 4850834"/>
                <a:gd name="connsiteY18" fmla="*/ 281399 h 2802927"/>
                <a:gd name="connsiteX19" fmla="*/ 2078182 w 4850834"/>
                <a:gd name="connsiteY19" fmla="*/ 262927 h 2802927"/>
                <a:gd name="connsiteX20" fmla="*/ 2078182 w 4850834"/>
                <a:gd name="connsiteY20" fmla="*/ 318345 h 2802927"/>
                <a:gd name="connsiteX21" fmla="*/ 1893455 w 4850834"/>
                <a:gd name="connsiteY21" fmla="*/ 1232745 h 2802927"/>
                <a:gd name="connsiteX22" fmla="*/ 1440873 w 4850834"/>
                <a:gd name="connsiteY22" fmla="*/ 1241981 h 2802927"/>
                <a:gd name="connsiteX23" fmla="*/ 314037 w 4850834"/>
                <a:gd name="connsiteY23" fmla="*/ 1602199 h 2802927"/>
                <a:gd name="connsiteX24" fmla="*/ 73891 w 4850834"/>
                <a:gd name="connsiteY24" fmla="*/ 1906999 h 2802927"/>
                <a:gd name="connsiteX25" fmla="*/ 0 w 4850834"/>
                <a:gd name="connsiteY25" fmla="*/ 2165617 h 2802927"/>
                <a:gd name="connsiteX26" fmla="*/ 27709 w 4850834"/>
                <a:gd name="connsiteY26" fmla="*/ 2331872 h 2802927"/>
                <a:gd name="connsiteX27" fmla="*/ 120073 w 4850834"/>
                <a:gd name="connsiteY27" fmla="*/ 2331872 h 2802927"/>
                <a:gd name="connsiteX28" fmla="*/ 166255 w 4850834"/>
                <a:gd name="connsiteY28" fmla="*/ 2359581 h 2802927"/>
                <a:gd name="connsiteX29" fmla="*/ 341746 w 4850834"/>
                <a:gd name="connsiteY29" fmla="*/ 2165617 h 2802927"/>
                <a:gd name="connsiteX30" fmla="*/ 674255 w 4850834"/>
                <a:gd name="connsiteY30" fmla="*/ 2054781 h 2802927"/>
                <a:gd name="connsiteX31" fmla="*/ 997528 w 4850834"/>
                <a:gd name="connsiteY31" fmla="*/ 2027072 h 2802927"/>
                <a:gd name="connsiteX32" fmla="*/ 1330037 w 4850834"/>
                <a:gd name="connsiteY32" fmla="*/ 2174854 h 2802927"/>
                <a:gd name="connsiteX33" fmla="*/ 1533237 w 4850834"/>
                <a:gd name="connsiteY33" fmla="*/ 2378054 h 2802927"/>
                <a:gd name="connsiteX34" fmla="*/ 1662546 w 4850834"/>
                <a:gd name="connsiteY34" fmla="*/ 2756745 h 2802927"/>
                <a:gd name="connsiteX35" fmla="*/ 1745673 w 4850834"/>
                <a:gd name="connsiteY35" fmla="*/ 2802927 h 2802927"/>
                <a:gd name="connsiteX0" fmla="*/ 1745673 w 4850834"/>
                <a:gd name="connsiteY0" fmla="*/ 2807087 h 2807087"/>
                <a:gd name="connsiteX1" fmla="*/ 2780146 w 4850834"/>
                <a:gd name="connsiteY1" fmla="*/ 2807087 h 2807087"/>
                <a:gd name="connsiteX2" fmla="*/ 2869912 w 4850834"/>
                <a:gd name="connsiteY2" fmla="*/ 2045375 h 2807087"/>
                <a:gd name="connsiteX3" fmla="*/ 3389746 w 4850834"/>
                <a:gd name="connsiteY3" fmla="*/ 1541127 h 2807087"/>
                <a:gd name="connsiteX4" fmla="*/ 4036580 w 4850834"/>
                <a:gd name="connsiteY4" fmla="*/ 1421055 h 2807087"/>
                <a:gd name="connsiteX5" fmla="*/ 4542271 w 4850834"/>
                <a:gd name="connsiteY5" fmla="*/ 1572445 h 2807087"/>
                <a:gd name="connsiteX6" fmla="*/ 4692073 w 4850834"/>
                <a:gd name="connsiteY6" fmla="*/ 1671014 h 2807087"/>
                <a:gd name="connsiteX7" fmla="*/ 4830618 w 4850834"/>
                <a:gd name="connsiteY7" fmla="*/ 1532468 h 2807087"/>
                <a:gd name="connsiteX8" fmla="*/ 4812146 w 4850834"/>
                <a:gd name="connsiteY8" fmla="*/ 1384687 h 2807087"/>
                <a:gd name="connsiteX9" fmla="*/ 4710546 w 4850834"/>
                <a:gd name="connsiteY9" fmla="*/ 1310796 h 2807087"/>
                <a:gd name="connsiteX10" fmla="*/ 4682837 w 4850834"/>
                <a:gd name="connsiteY10" fmla="*/ 1190723 h 2807087"/>
                <a:gd name="connsiteX11" fmla="*/ 4304146 w 4850834"/>
                <a:gd name="connsiteY11" fmla="*/ 1181487 h 2807087"/>
                <a:gd name="connsiteX12" fmla="*/ 3990109 w 4850834"/>
                <a:gd name="connsiteY12" fmla="*/ 276323 h 2807087"/>
                <a:gd name="connsiteX13" fmla="*/ 4054764 w 4850834"/>
                <a:gd name="connsiteY13" fmla="*/ 267087 h 2807087"/>
                <a:gd name="connsiteX14" fmla="*/ 3906982 w 4850834"/>
                <a:gd name="connsiteY14" fmla="*/ 17705 h 2807087"/>
                <a:gd name="connsiteX15" fmla="*/ 2985510 w 4850834"/>
                <a:gd name="connsiteY15" fmla="*/ 23045 h 2807087"/>
                <a:gd name="connsiteX16" fmla="*/ 2059709 w 4850834"/>
                <a:gd name="connsiteY16" fmla="*/ 82359 h 2807087"/>
                <a:gd name="connsiteX17" fmla="*/ 1967346 w 4850834"/>
                <a:gd name="connsiteY17" fmla="*/ 202432 h 2807087"/>
                <a:gd name="connsiteX18" fmla="*/ 1995055 w 4850834"/>
                <a:gd name="connsiteY18" fmla="*/ 285559 h 2807087"/>
                <a:gd name="connsiteX19" fmla="*/ 2078182 w 4850834"/>
                <a:gd name="connsiteY19" fmla="*/ 267087 h 2807087"/>
                <a:gd name="connsiteX20" fmla="*/ 2078182 w 4850834"/>
                <a:gd name="connsiteY20" fmla="*/ 322505 h 2807087"/>
                <a:gd name="connsiteX21" fmla="*/ 1893455 w 4850834"/>
                <a:gd name="connsiteY21" fmla="*/ 1236905 h 2807087"/>
                <a:gd name="connsiteX22" fmla="*/ 1440873 w 4850834"/>
                <a:gd name="connsiteY22" fmla="*/ 1246141 h 2807087"/>
                <a:gd name="connsiteX23" fmla="*/ 314037 w 4850834"/>
                <a:gd name="connsiteY23" fmla="*/ 1606359 h 2807087"/>
                <a:gd name="connsiteX24" fmla="*/ 73891 w 4850834"/>
                <a:gd name="connsiteY24" fmla="*/ 1911159 h 2807087"/>
                <a:gd name="connsiteX25" fmla="*/ 0 w 4850834"/>
                <a:gd name="connsiteY25" fmla="*/ 2169777 h 2807087"/>
                <a:gd name="connsiteX26" fmla="*/ 27709 w 4850834"/>
                <a:gd name="connsiteY26" fmla="*/ 2336032 h 2807087"/>
                <a:gd name="connsiteX27" fmla="*/ 120073 w 4850834"/>
                <a:gd name="connsiteY27" fmla="*/ 2336032 h 2807087"/>
                <a:gd name="connsiteX28" fmla="*/ 166255 w 4850834"/>
                <a:gd name="connsiteY28" fmla="*/ 2363741 h 2807087"/>
                <a:gd name="connsiteX29" fmla="*/ 341746 w 4850834"/>
                <a:gd name="connsiteY29" fmla="*/ 2169777 h 2807087"/>
                <a:gd name="connsiteX30" fmla="*/ 674255 w 4850834"/>
                <a:gd name="connsiteY30" fmla="*/ 2058941 h 2807087"/>
                <a:gd name="connsiteX31" fmla="*/ 997528 w 4850834"/>
                <a:gd name="connsiteY31" fmla="*/ 2031232 h 2807087"/>
                <a:gd name="connsiteX32" fmla="*/ 1330037 w 4850834"/>
                <a:gd name="connsiteY32" fmla="*/ 2179014 h 2807087"/>
                <a:gd name="connsiteX33" fmla="*/ 1533237 w 4850834"/>
                <a:gd name="connsiteY33" fmla="*/ 2382214 h 2807087"/>
                <a:gd name="connsiteX34" fmla="*/ 1662546 w 4850834"/>
                <a:gd name="connsiteY34" fmla="*/ 2760905 h 2807087"/>
                <a:gd name="connsiteX35" fmla="*/ 1745673 w 4850834"/>
                <a:gd name="connsiteY35" fmla="*/ 2807087 h 2807087"/>
                <a:gd name="connsiteX0" fmla="*/ 1745673 w 4850834"/>
                <a:gd name="connsiteY0" fmla="*/ 2808270 h 2808270"/>
                <a:gd name="connsiteX1" fmla="*/ 2780146 w 4850834"/>
                <a:gd name="connsiteY1" fmla="*/ 2808270 h 2808270"/>
                <a:gd name="connsiteX2" fmla="*/ 2869912 w 4850834"/>
                <a:gd name="connsiteY2" fmla="*/ 2046558 h 2808270"/>
                <a:gd name="connsiteX3" fmla="*/ 3389746 w 4850834"/>
                <a:gd name="connsiteY3" fmla="*/ 1542310 h 2808270"/>
                <a:gd name="connsiteX4" fmla="*/ 4036580 w 4850834"/>
                <a:gd name="connsiteY4" fmla="*/ 1422238 h 2808270"/>
                <a:gd name="connsiteX5" fmla="*/ 4542271 w 4850834"/>
                <a:gd name="connsiteY5" fmla="*/ 1573628 h 2808270"/>
                <a:gd name="connsiteX6" fmla="*/ 4692073 w 4850834"/>
                <a:gd name="connsiteY6" fmla="*/ 1672197 h 2808270"/>
                <a:gd name="connsiteX7" fmla="*/ 4830618 w 4850834"/>
                <a:gd name="connsiteY7" fmla="*/ 1533651 h 2808270"/>
                <a:gd name="connsiteX8" fmla="*/ 4812146 w 4850834"/>
                <a:gd name="connsiteY8" fmla="*/ 1385870 h 2808270"/>
                <a:gd name="connsiteX9" fmla="*/ 4710546 w 4850834"/>
                <a:gd name="connsiteY9" fmla="*/ 1311979 h 2808270"/>
                <a:gd name="connsiteX10" fmla="*/ 4682837 w 4850834"/>
                <a:gd name="connsiteY10" fmla="*/ 1191906 h 2808270"/>
                <a:gd name="connsiteX11" fmla="*/ 4304146 w 4850834"/>
                <a:gd name="connsiteY11" fmla="*/ 1182670 h 2808270"/>
                <a:gd name="connsiteX12" fmla="*/ 3990109 w 4850834"/>
                <a:gd name="connsiteY12" fmla="*/ 277506 h 2808270"/>
                <a:gd name="connsiteX13" fmla="*/ 4054764 w 4850834"/>
                <a:gd name="connsiteY13" fmla="*/ 268270 h 2808270"/>
                <a:gd name="connsiteX14" fmla="*/ 3906982 w 4850834"/>
                <a:gd name="connsiteY14" fmla="*/ 18888 h 2808270"/>
                <a:gd name="connsiteX15" fmla="*/ 2985510 w 4850834"/>
                <a:gd name="connsiteY15" fmla="*/ 24228 h 2808270"/>
                <a:gd name="connsiteX16" fmla="*/ 2059709 w 4850834"/>
                <a:gd name="connsiteY16" fmla="*/ 83542 h 2808270"/>
                <a:gd name="connsiteX17" fmla="*/ 1967346 w 4850834"/>
                <a:gd name="connsiteY17" fmla="*/ 203615 h 2808270"/>
                <a:gd name="connsiteX18" fmla="*/ 1995055 w 4850834"/>
                <a:gd name="connsiteY18" fmla="*/ 286742 h 2808270"/>
                <a:gd name="connsiteX19" fmla="*/ 2078182 w 4850834"/>
                <a:gd name="connsiteY19" fmla="*/ 268270 h 2808270"/>
                <a:gd name="connsiteX20" fmla="*/ 2078182 w 4850834"/>
                <a:gd name="connsiteY20" fmla="*/ 323688 h 2808270"/>
                <a:gd name="connsiteX21" fmla="*/ 1893455 w 4850834"/>
                <a:gd name="connsiteY21" fmla="*/ 1238088 h 2808270"/>
                <a:gd name="connsiteX22" fmla="*/ 1440873 w 4850834"/>
                <a:gd name="connsiteY22" fmla="*/ 1247324 h 2808270"/>
                <a:gd name="connsiteX23" fmla="*/ 314037 w 4850834"/>
                <a:gd name="connsiteY23" fmla="*/ 1607542 h 2808270"/>
                <a:gd name="connsiteX24" fmla="*/ 73891 w 4850834"/>
                <a:gd name="connsiteY24" fmla="*/ 1912342 h 2808270"/>
                <a:gd name="connsiteX25" fmla="*/ 0 w 4850834"/>
                <a:gd name="connsiteY25" fmla="*/ 2170960 h 2808270"/>
                <a:gd name="connsiteX26" fmla="*/ 27709 w 4850834"/>
                <a:gd name="connsiteY26" fmla="*/ 2337215 h 2808270"/>
                <a:gd name="connsiteX27" fmla="*/ 120073 w 4850834"/>
                <a:gd name="connsiteY27" fmla="*/ 2337215 h 2808270"/>
                <a:gd name="connsiteX28" fmla="*/ 166255 w 4850834"/>
                <a:gd name="connsiteY28" fmla="*/ 2364924 h 2808270"/>
                <a:gd name="connsiteX29" fmla="*/ 341746 w 4850834"/>
                <a:gd name="connsiteY29" fmla="*/ 2170960 h 2808270"/>
                <a:gd name="connsiteX30" fmla="*/ 674255 w 4850834"/>
                <a:gd name="connsiteY30" fmla="*/ 2060124 h 2808270"/>
                <a:gd name="connsiteX31" fmla="*/ 997528 w 4850834"/>
                <a:gd name="connsiteY31" fmla="*/ 2032415 h 2808270"/>
                <a:gd name="connsiteX32" fmla="*/ 1330037 w 4850834"/>
                <a:gd name="connsiteY32" fmla="*/ 2180197 h 2808270"/>
                <a:gd name="connsiteX33" fmla="*/ 1533237 w 4850834"/>
                <a:gd name="connsiteY33" fmla="*/ 2383397 h 2808270"/>
                <a:gd name="connsiteX34" fmla="*/ 1662546 w 4850834"/>
                <a:gd name="connsiteY34" fmla="*/ 2762088 h 2808270"/>
                <a:gd name="connsiteX35" fmla="*/ 1745673 w 4850834"/>
                <a:gd name="connsiteY35" fmla="*/ 2808270 h 280827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85510 w 4850834"/>
                <a:gd name="connsiteY15" fmla="*/ 534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95055 w 4850834"/>
                <a:gd name="connsiteY17" fmla="*/ 278421 h 2799949"/>
                <a:gd name="connsiteX18" fmla="*/ 2078182 w 4850834"/>
                <a:gd name="connsiteY18" fmla="*/ 259949 h 2799949"/>
                <a:gd name="connsiteX19" fmla="*/ 2078182 w 4850834"/>
                <a:gd name="connsiteY19" fmla="*/ 315367 h 2799949"/>
                <a:gd name="connsiteX20" fmla="*/ 1893455 w 4850834"/>
                <a:gd name="connsiteY20" fmla="*/ 1229767 h 2799949"/>
                <a:gd name="connsiteX21" fmla="*/ 1440873 w 4850834"/>
                <a:gd name="connsiteY21" fmla="*/ 1239003 h 2799949"/>
                <a:gd name="connsiteX22" fmla="*/ 314037 w 4850834"/>
                <a:gd name="connsiteY22" fmla="*/ 1599221 h 2799949"/>
                <a:gd name="connsiteX23" fmla="*/ 73891 w 4850834"/>
                <a:gd name="connsiteY23" fmla="*/ 1904021 h 2799949"/>
                <a:gd name="connsiteX24" fmla="*/ 0 w 4850834"/>
                <a:gd name="connsiteY24" fmla="*/ 2162639 h 2799949"/>
                <a:gd name="connsiteX25" fmla="*/ 27709 w 4850834"/>
                <a:gd name="connsiteY25" fmla="*/ 2328894 h 2799949"/>
                <a:gd name="connsiteX26" fmla="*/ 120073 w 4850834"/>
                <a:gd name="connsiteY26" fmla="*/ 2328894 h 2799949"/>
                <a:gd name="connsiteX27" fmla="*/ 166255 w 4850834"/>
                <a:gd name="connsiteY27" fmla="*/ 2356603 h 2799949"/>
                <a:gd name="connsiteX28" fmla="*/ 341746 w 4850834"/>
                <a:gd name="connsiteY28" fmla="*/ 2162639 h 2799949"/>
                <a:gd name="connsiteX29" fmla="*/ 674255 w 4850834"/>
                <a:gd name="connsiteY29" fmla="*/ 2051803 h 2799949"/>
                <a:gd name="connsiteX30" fmla="*/ 997528 w 4850834"/>
                <a:gd name="connsiteY30" fmla="*/ 2024094 h 2799949"/>
                <a:gd name="connsiteX31" fmla="*/ 1330037 w 4850834"/>
                <a:gd name="connsiteY31" fmla="*/ 2171876 h 2799949"/>
                <a:gd name="connsiteX32" fmla="*/ 1533237 w 4850834"/>
                <a:gd name="connsiteY32" fmla="*/ 2375076 h 2799949"/>
                <a:gd name="connsiteX33" fmla="*/ 1662546 w 4850834"/>
                <a:gd name="connsiteY33" fmla="*/ 2753767 h 2799949"/>
                <a:gd name="connsiteX34" fmla="*/ 1745673 w 4850834"/>
                <a:gd name="connsiteY34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259949 h 2799949"/>
                <a:gd name="connsiteX18" fmla="*/ 2078182 w 4850834"/>
                <a:gd name="connsiteY18" fmla="*/ 315367 h 2799949"/>
                <a:gd name="connsiteX19" fmla="*/ 1893455 w 4850834"/>
                <a:gd name="connsiteY19" fmla="*/ 1229767 h 2799949"/>
                <a:gd name="connsiteX20" fmla="*/ 1440873 w 4850834"/>
                <a:gd name="connsiteY20" fmla="*/ 1239003 h 2799949"/>
                <a:gd name="connsiteX21" fmla="*/ 314037 w 4850834"/>
                <a:gd name="connsiteY21" fmla="*/ 1599221 h 2799949"/>
                <a:gd name="connsiteX22" fmla="*/ 73891 w 4850834"/>
                <a:gd name="connsiteY22" fmla="*/ 1904021 h 2799949"/>
                <a:gd name="connsiteX23" fmla="*/ 0 w 4850834"/>
                <a:gd name="connsiteY23" fmla="*/ 2162639 h 2799949"/>
                <a:gd name="connsiteX24" fmla="*/ 27709 w 4850834"/>
                <a:gd name="connsiteY24" fmla="*/ 2328894 h 2799949"/>
                <a:gd name="connsiteX25" fmla="*/ 120073 w 4850834"/>
                <a:gd name="connsiteY25" fmla="*/ 2328894 h 2799949"/>
                <a:gd name="connsiteX26" fmla="*/ 166255 w 4850834"/>
                <a:gd name="connsiteY26" fmla="*/ 2356603 h 2799949"/>
                <a:gd name="connsiteX27" fmla="*/ 341746 w 4850834"/>
                <a:gd name="connsiteY27" fmla="*/ 2162639 h 2799949"/>
                <a:gd name="connsiteX28" fmla="*/ 674255 w 4850834"/>
                <a:gd name="connsiteY28" fmla="*/ 2051803 h 2799949"/>
                <a:gd name="connsiteX29" fmla="*/ 997528 w 4850834"/>
                <a:gd name="connsiteY29" fmla="*/ 2024094 h 2799949"/>
                <a:gd name="connsiteX30" fmla="*/ 1330037 w 4850834"/>
                <a:gd name="connsiteY30" fmla="*/ 2171876 h 2799949"/>
                <a:gd name="connsiteX31" fmla="*/ 1533237 w 4850834"/>
                <a:gd name="connsiteY31" fmla="*/ 2375076 h 2799949"/>
                <a:gd name="connsiteX32" fmla="*/ 1662546 w 4850834"/>
                <a:gd name="connsiteY32" fmla="*/ 2753767 h 2799949"/>
                <a:gd name="connsiteX33" fmla="*/ 1745673 w 4850834"/>
                <a:gd name="connsiteY33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315367 h 2799949"/>
                <a:gd name="connsiteX18" fmla="*/ 1893455 w 4850834"/>
                <a:gd name="connsiteY18" fmla="*/ 1229767 h 2799949"/>
                <a:gd name="connsiteX19" fmla="*/ 1440873 w 4850834"/>
                <a:gd name="connsiteY19" fmla="*/ 1239003 h 2799949"/>
                <a:gd name="connsiteX20" fmla="*/ 314037 w 4850834"/>
                <a:gd name="connsiteY20" fmla="*/ 1599221 h 2799949"/>
                <a:gd name="connsiteX21" fmla="*/ 73891 w 4850834"/>
                <a:gd name="connsiteY21" fmla="*/ 1904021 h 2799949"/>
                <a:gd name="connsiteX22" fmla="*/ 0 w 4850834"/>
                <a:gd name="connsiteY22" fmla="*/ 2162639 h 2799949"/>
                <a:gd name="connsiteX23" fmla="*/ 27709 w 4850834"/>
                <a:gd name="connsiteY23" fmla="*/ 2328894 h 2799949"/>
                <a:gd name="connsiteX24" fmla="*/ 120073 w 4850834"/>
                <a:gd name="connsiteY24" fmla="*/ 2328894 h 2799949"/>
                <a:gd name="connsiteX25" fmla="*/ 166255 w 4850834"/>
                <a:gd name="connsiteY25" fmla="*/ 2356603 h 2799949"/>
                <a:gd name="connsiteX26" fmla="*/ 341746 w 4850834"/>
                <a:gd name="connsiteY26" fmla="*/ 2162639 h 2799949"/>
                <a:gd name="connsiteX27" fmla="*/ 674255 w 4850834"/>
                <a:gd name="connsiteY27" fmla="*/ 2051803 h 2799949"/>
                <a:gd name="connsiteX28" fmla="*/ 997528 w 4850834"/>
                <a:gd name="connsiteY28" fmla="*/ 2024094 h 2799949"/>
                <a:gd name="connsiteX29" fmla="*/ 1330037 w 4850834"/>
                <a:gd name="connsiteY29" fmla="*/ 2171876 h 2799949"/>
                <a:gd name="connsiteX30" fmla="*/ 1533237 w 4850834"/>
                <a:gd name="connsiteY30" fmla="*/ 2375076 h 2799949"/>
                <a:gd name="connsiteX31" fmla="*/ 1662546 w 4850834"/>
                <a:gd name="connsiteY31" fmla="*/ 2753767 h 2799949"/>
                <a:gd name="connsiteX32" fmla="*/ 1745673 w 4850834"/>
                <a:gd name="connsiteY32" fmla="*/ 2799949 h 2799949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78182 w 4850834"/>
                <a:gd name="connsiteY17" fmla="*/ 316086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63895 w 4850834"/>
                <a:gd name="connsiteY17" fmla="*/ 58754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1172 h 2801172"/>
                <a:gd name="connsiteX1" fmla="*/ 2780146 w 4850834"/>
                <a:gd name="connsiteY1" fmla="*/ 2801172 h 2801172"/>
                <a:gd name="connsiteX2" fmla="*/ 2869912 w 4850834"/>
                <a:gd name="connsiteY2" fmla="*/ 2039460 h 2801172"/>
                <a:gd name="connsiteX3" fmla="*/ 3389746 w 4850834"/>
                <a:gd name="connsiteY3" fmla="*/ 1535212 h 2801172"/>
                <a:gd name="connsiteX4" fmla="*/ 4036580 w 4850834"/>
                <a:gd name="connsiteY4" fmla="*/ 1415140 h 2801172"/>
                <a:gd name="connsiteX5" fmla="*/ 4542271 w 4850834"/>
                <a:gd name="connsiteY5" fmla="*/ 1566530 h 2801172"/>
                <a:gd name="connsiteX6" fmla="*/ 4692073 w 4850834"/>
                <a:gd name="connsiteY6" fmla="*/ 1665099 h 2801172"/>
                <a:gd name="connsiteX7" fmla="*/ 4830618 w 4850834"/>
                <a:gd name="connsiteY7" fmla="*/ 1526553 h 2801172"/>
                <a:gd name="connsiteX8" fmla="*/ 4812146 w 4850834"/>
                <a:gd name="connsiteY8" fmla="*/ 1378772 h 2801172"/>
                <a:gd name="connsiteX9" fmla="*/ 4710546 w 4850834"/>
                <a:gd name="connsiteY9" fmla="*/ 1304881 h 2801172"/>
                <a:gd name="connsiteX10" fmla="*/ 4682837 w 4850834"/>
                <a:gd name="connsiteY10" fmla="*/ 1184808 h 2801172"/>
                <a:gd name="connsiteX11" fmla="*/ 4304146 w 4850834"/>
                <a:gd name="connsiteY11" fmla="*/ 1175572 h 2801172"/>
                <a:gd name="connsiteX12" fmla="*/ 3990109 w 4850834"/>
                <a:gd name="connsiteY12" fmla="*/ 270408 h 2801172"/>
                <a:gd name="connsiteX13" fmla="*/ 4054764 w 4850834"/>
                <a:gd name="connsiteY13" fmla="*/ 261172 h 2801172"/>
                <a:gd name="connsiteX14" fmla="*/ 3906982 w 4850834"/>
                <a:gd name="connsiteY14" fmla="*/ 11790 h 2801172"/>
                <a:gd name="connsiteX15" fmla="*/ 2985510 w 4850834"/>
                <a:gd name="connsiteY15" fmla="*/ 17130 h 2801172"/>
                <a:gd name="connsiteX16" fmla="*/ 2278784 w 4850834"/>
                <a:gd name="connsiteY16" fmla="*/ 128831 h 2801172"/>
                <a:gd name="connsiteX17" fmla="*/ 2111520 w 4850834"/>
                <a:gd name="connsiteY17" fmla="*/ 468991 h 2801172"/>
                <a:gd name="connsiteX18" fmla="*/ 1893455 w 4850834"/>
                <a:gd name="connsiteY18" fmla="*/ 1230990 h 2801172"/>
                <a:gd name="connsiteX19" fmla="*/ 1440873 w 4850834"/>
                <a:gd name="connsiteY19" fmla="*/ 1240226 h 2801172"/>
                <a:gd name="connsiteX20" fmla="*/ 314037 w 4850834"/>
                <a:gd name="connsiteY20" fmla="*/ 1600444 h 2801172"/>
                <a:gd name="connsiteX21" fmla="*/ 73891 w 4850834"/>
                <a:gd name="connsiteY21" fmla="*/ 1905244 h 2801172"/>
                <a:gd name="connsiteX22" fmla="*/ 0 w 4850834"/>
                <a:gd name="connsiteY22" fmla="*/ 2163862 h 2801172"/>
                <a:gd name="connsiteX23" fmla="*/ 27709 w 4850834"/>
                <a:gd name="connsiteY23" fmla="*/ 2330117 h 2801172"/>
                <a:gd name="connsiteX24" fmla="*/ 120073 w 4850834"/>
                <a:gd name="connsiteY24" fmla="*/ 2330117 h 2801172"/>
                <a:gd name="connsiteX25" fmla="*/ 166255 w 4850834"/>
                <a:gd name="connsiteY25" fmla="*/ 2357826 h 2801172"/>
                <a:gd name="connsiteX26" fmla="*/ 341746 w 4850834"/>
                <a:gd name="connsiteY26" fmla="*/ 2163862 h 2801172"/>
                <a:gd name="connsiteX27" fmla="*/ 674255 w 4850834"/>
                <a:gd name="connsiteY27" fmla="*/ 2053026 h 2801172"/>
                <a:gd name="connsiteX28" fmla="*/ 997528 w 4850834"/>
                <a:gd name="connsiteY28" fmla="*/ 2025317 h 2801172"/>
                <a:gd name="connsiteX29" fmla="*/ 1330037 w 4850834"/>
                <a:gd name="connsiteY29" fmla="*/ 2173099 h 2801172"/>
                <a:gd name="connsiteX30" fmla="*/ 1533237 w 4850834"/>
                <a:gd name="connsiteY30" fmla="*/ 2376299 h 2801172"/>
                <a:gd name="connsiteX31" fmla="*/ 1662546 w 4850834"/>
                <a:gd name="connsiteY31" fmla="*/ 2754990 h 2801172"/>
                <a:gd name="connsiteX32" fmla="*/ 1745673 w 4850834"/>
                <a:gd name="connsiteY32" fmla="*/ 2801172 h 2801172"/>
                <a:gd name="connsiteX0" fmla="*/ 1745673 w 4850834"/>
                <a:gd name="connsiteY0" fmla="*/ 2824158 h 2824158"/>
                <a:gd name="connsiteX1" fmla="*/ 2780146 w 4850834"/>
                <a:gd name="connsiteY1" fmla="*/ 2824158 h 2824158"/>
                <a:gd name="connsiteX2" fmla="*/ 2869912 w 4850834"/>
                <a:gd name="connsiteY2" fmla="*/ 2062446 h 2824158"/>
                <a:gd name="connsiteX3" fmla="*/ 3389746 w 4850834"/>
                <a:gd name="connsiteY3" fmla="*/ 1558198 h 2824158"/>
                <a:gd name="connsiteX4" fmla="*/ 4036580 w 4850834"/>
                <a:gd name="connsiteY4" fmla="*/ 1438126 h 2824158"/>
                <a:gd name="connsiteX5" fmla="*/ 4542271 w 4850834"/>
                <a:gd name="connsiteY5" fmla="*/ 1589516 h 2824158"/>
                <a:gd name="connsiteX6" fmla="*/ 4692073 w 4850834"/>
                <a:gd name="connsiteY6" fmla="*/ 1688085 h 2824158"/>
                <a:gd name="connsiteX7" fmla="*/ 4830618 w 4850834"/>
                <a:gd name="connsiteY7" fmla="*/ 1549539 h 2824158"/>
                <a:gd name="connsiteX8" fmla="*/ 4812146 w 4850834"/>
                <a:gd name="connsiteY8" fmla="*/ 1401758 h 2824158"/>
                <a:gd name="connsiteX9" fmla="*/ 4710546 w 4850834"/>
                <a:gd name="connsiteY9" fmla="*/ 1327867 h 2824158"/>
                <a:gd name="connsiteX10" fmla="*/ 4682837 w 4850834"/>
                <a:gd name="connsiteY10" fmla="*/ 1207794 h 2824158"/>
                <a:gd name="connsiteX11" fmla="*/ 4304146 w 4850834"/>
                <a:gd name="connsiteY11" fmla="*/ 1198558 h 2824158"/>
                <a:gd name="connsiteX12" fmla="*/ 3990109 w 4850834"/>
                <a:gd name="connsiteY12" fmla="*/ 293394 h 2824158"/>
                <a:gd name="connsiteX13" fmla="*/ 4054764 w 4850834"/>
                <a:gd name="connsiteY13" fmla="*/ 284158 h 2824158"/>
                <a:gd name="connsiteX14" fmla="*/ 3906982 w 4850834"/>
                <a:gd name="connsiteY14" fmla="*/ 34776 h 2824158"/>
                <a:gd name="connsiteX15" fmla="*/ 2985510 w 4850834"/>
                <a:gd name="connsiteY15" fmla="*/ 40116 h 2824158"/>
                <a:gd name="connsiteX16" fmla="*/ 2111520 w 4850834"/>
                <a:gd name="connsiteY16" fmla="*/ 491977 h 2824158"/>
                <a:gd name="connsiteX17" fmla="*/ 1893455 w 4850834"/>
                <a:gd name="connsiteY17" fmla="*/ 1253976 h 2824158"/>
                <a:gd name="connsiteX18" fmla="*/ 1440873 w 4850834"/>
                <a:gd name="connsiteY18" fmla="*/ 1263212 h 2824158"/>
                <a:gd name="connsiteX19" fmla="*/ 314037 w 4850834"/>
                <a:gd name="connsiteY19" fmla="*/ 1623430 h 2824158"/>
                <a:gd name="connsiteX20" fmla="*/ 73891 w 4850834"/>
                <a:gd name="connsiteY20" fmla="*/ 1928230 h 2824158"/>
                <a:gd name="connsiteX21" fmla="*/ 0 w 4850834"/>
                <a:gd name="connsiteY21" fmla="*/ 2186848 h 2824158"/>
                <a:gd name="connsiteX22" fmla="*/ 27709 w 4850834"/>
                <a:gd name="connsiteY22" fmla="*/ 2353103 h 2824158"/>
                <a:gd name="connsiteX23" fmla="*/ 120073 w 4850834"/>
                <a:gd name="connsiteY23" fmla="*/ 2353103 h 2824158"/>
                <a:gd name="connsiteX24" fmla="*/ 166255 w 4850834"/>
                <a:gd name="connsiteY24" fmla="*/ 2380812 h 2824158"/>
                <a:gd name="connsiteX25" fmla="*/ 341746 w 4850834"/>
                <a:gd name="connsiteY25" fmla="*/ 2186848 h 2824158"/>
                <a:gd name="connsiteX26" fmla="*/ 674255 w 4850834"/>
                <a:gd name="connsiteY26" fmla="*/ 2076012 h 2824158"/>
                <a:gd name="connsiteX27" fmla="*/ 997528 w 4850834"/>
                <a:gd name="connsiteY27" fmla="*/ 2048303 h 2824158"/>
                <a:gd name="connsiteX28" fmla="*/ 1330037 w 4850834"/>
                <a:gd name="connsiteY28" fmla="*/ 2196085 h 2824158"/>
                <a:gd name="connsiteX29" fmla="*/ 1533237 w 4850834"/>
                <a:gd name="connsiteY29" fmla="*/ 2399285 h 2824158"/>
                <a:gd name="connsiteX30" fmla="*/ 1662546 w 4850834"/>
                <a:gd name="connsiteY30" fmla="*/ 2777976 h 2824158"/>
                <a:gd name="connsiteX31" fmla="*/ 1745673 w 4850834"/>
                <a:gd name="connsiteY31" fmla="*/ 2824158 h 2824158"/>
                <a:gd name="connsiteX0" fmla="*/ 1745673 w 4850834"/>
                <a:gd name="connsiteY0" fmla="*/ 2821099 h 2821099"/>
                <a:gd name="connsiteX1" fmla="*/ 2780146 w 4850834"/>
                <a:gd name="connsiteY1" fmla="*/ 2821099 h 2821099"/>
                <a:gd name="connsiteX2" fmla="*/ 2869912 w 4850834"/>
                <a:gd name="connsiteY2" fmla="*/ 2059387 h 2821099"/>
                <a:gd name="connsiteX3" fmla="*/ 3389746 w 4850834"/>
                <a:gd name="connsiteY3" fmla="*/ 1555139 h 2821099"/>
                <a:gd name="connsiteX4" fmla="*/ 4036580 w 4850834"/>
                <a:gd name="connsiteY4" fmla="*/ 1435067 h 2821099"/>
                <a:gd name="connsiteX5" fmla="*/ 4542271 w 4850834"/>
                <a:gd name="connsiteY5" fmla="*/ 1586457 h 2821099"/>
                <a:gd name="connsiteX6" fmla="*/ 4692073 w 4850834"/>
                <a:gd name="connsiteY6" fmla="*/ 1685026 h 2821099"/>
                <a:gd name="connsiteX7" fmla="*/ 4830618 w 4850834"/>
                <a:gd name="connsiteY7" fmla="*/ 1546480 h 2821099"/>
                <a:gd name="connsiteX8" fmla="*/ 4812146 w 4850834"/>
                <a:gd name="connsiteY8" fmla="*/ 1398699 h 2821099"/>
                <a:gd name="connsiteX9" fmla="*/ 4710546 w 4850834"/>
                <a:gd name="connsiteY9" fmla="*/ 1324808 h 2821099"/>
                <a:gd name="connsiteX10" fmla="*/ 4682837 w 4850834"/>
                <a:gd name="connsiteY10" fmla="*/ 1204735 h 2821099"/>
                <a:gd name="connsiteX11" fmla="*/ 4304146 w 4850834"/>
                <a:gd name="connsiteY11" fmla="*/ 1195499 h 2821099"/>
                <a:gd name="connsiteX12" fmla="*/ 3990109 w 4850834"/>
                <a:gd name="connsiteY12" fmla="*/ 290335 h 2821099"/>
                <a:gd name="connsiteX13" fmla="*/ 4054764 w 4850834"/>
                <a:gd name="connsiteY13" fmla="*/ 281099 h 2821099"/>
                <a:gd name="connsiteX14" fmla="*/ 3906982 w 4850834"/>
                <a:gd name="connsiteY14" fmla="*/ 31717 h 2821099"/>
                <a:gd name="connsiteX15" fmla="*/ 2642610 w 4850834"/>
                <a:gd name="connsiteY15" fmla="*/ 41819 h 2821099"/>
                <a:gd name="connsiteX16" fmla="*/ 2111520 w 4850834"/>
                <a:gd name="connsiteY16" fmla="*/ 488918 h 2821099"/>
                <a:gd name="connsiteX17" fmla="*/ 1893455 w 4850834"/>
                <a:gd name="connsiteY17" fmla="*/ 1250917 h 2821099"/>
                <a:gd name="connsiteX18" fmla="*/ 1440873 w 4850834"/>
                <a:gd name="connsiteY18" fmla="*/ 1260153 h 2821099"/>
                <a:gd name="connsiteX19" fmla="*/ 314037 w 4850834"/>
                <a:gd name="connsiteY19" fmla="*/ 1620371 h 2821099"/>
                <a:gd name="connsiteX20" fmla="*/ 73891 w 4850834"/>
                <a:gd name="connsiteY20" fmla="*/ 1925171 h 2821099"/>
                <a:gd name="connsiteX21" fmla="*/ 0 w 4850834"/>
                <a:gd name="connsiteY21" fmla="*/ 2183789 h 2821099"/>
                <a:gd name="connsiteX22" fmla="*/ 27709 w 4850834"/>
                <a:gd name="connsiteY22" fmla="*/ 2350044 h 2821099"/>
                <a:gd name="connsiteX23" fmla="*/ 120073 w 4850834"/>
                <a:gd name="connsiteY23" fmla="*/ 2350044 h 2821099"/>
                <a:gd name="connsiteX24" fmla="*/ 166255 w 4850834"/>
                <a:gd name="connsiteY24" fmla="*/ 2377753 h 2821099"/>
                <a:gd name="connsiteX25" fmla="*/ 341746 w 4850834"/>
                <a:gd name="connsiteY25" fmla="*/ 2183789 h 2821099"/>
                <a:gd name="connsiteX26" fmla="*/ 674255 w 4850834"/>
                <a:gd name="connsiteY26" fmla="*/ 2072953 h 2821099"/>
                <a:gd name="connsiteX27" fmla="*/ 997528 w 4850834"/>
                <a:gd name="connsiteY27" fmla="*/ 2045244 h 2821099"/>
                <a:gd name="connsiteX28" fmla="*/ 1330037 w 4850834"/>
                <a:gd name="connsiteY28" fmla="*/ 2193026 h 2821099"/>
                <a:gd name="connsiteX29" fmla="*/ 1533237 w 4850834"/>
                <a:gd name="connsiteY29" fmla="*/ 2396226 h 2821099"/>
                <a:gd name="connsiteX30" fmla="*/ 1662546 w 4850834"/>
                <a:gd name="connsiteY30" fmla="*/ 2774917 h 2821099"/>
                <a:gd name="connsiteX31" fmla="*/ 1745673 w 4850834"/>
                <a:gd name="connsiteY31" fmla="*/ 2821099 h 2821099"/>
                <a:gd name="connsiteX0" fmla="*/ 1745673 w 4850834"/>
                <a:gd name="connsiteY0" fmla="*/ 2799550 h 2799550"/>
                <a:gd name="connsiteX1" fmla="*/ 2780146 w 4850834"/>
                <a:gd name="connsiteY1" fmla="*/ 2799550 h 2799550"/>
                <a:gd name="connsiteX2" fmla="*/ 2869912 w 4850834"/>
                <a:gd name="connsiteY2" fmla="*/ 2037838 h 2799550"/>
                <a:gd name="connsiteX3" fmla="*/ 3389746 w 4850834"/>
                <a:gd name="connsiteY3" fmla="*/ 1533590 h 2799550"/>
                <a:gd name="connsiteX4" fmla="*/ 4036580 w 4850834"/>
                <a:gd name="connsiteY4" fmla="*/ 1413518 h 2799550"/>
                <a:gd name="connsiteX5" fmla="*/ 4542271 w 4850834"/>
                <a:gd name="connsiteY5" fmla="*/ 1564908 h 2799550"/>
                <a:gd name="connsiteX6" fmla="*/ 4692073 w 4850834"/>
                <a:gd name="connsiteY6" fmla="*/ 1663477 h 2799550"/>
                <a:gd name="connsiteX7" fmla="*/ 4830618 w 4850834"/>
                <a:gd name="connsiteY7" fmla="*/ 1524931 h 2799550"/>
                <a:gd name="connsiteX8" fmla="*/ 4812146 w 4850834"/>
                <a:gd name="connsiteY8" fmla="*/ 1377150 h 2799550"/>
                <a:gd name="connsiteX9" fmla="*/ 4710546 w 4850834"/>
                <a:gd name="connsiteY9" fmla="*/ 1303259 h 2799550"/>
                <a:gd name="connsiteX10" fmla="*/ 4682837 w 4850834"/>
                <a:gd name="connsiteY10" fmla="*/ 1183186 h 2799550"/>
                <a:gd name="connsiteX11" fmla="*/ 4304146 w 4850834"/>
                <a:gd name="connsiteY11" fmla="*/ 1173950 h 2799550"/>
                <a:gd name="connsiteX12" fmla="*/ 3990109 w 4850834"/>
                <a:gd name="connsiteY12" fmla="*/ 268786 h 2799550"/>
                <a:gd name="connsiteX13" fmla="*/ 4054764 w 4850834"/>
                <a:gd name="connsiteY13" fmla="*/ 259550 h 2799550"/>
                <a:gd name="connsiteX14" fmla="*/ 3906982 w 4850834"/>
                <a:gd name="connsiteY14" fmla="*/ 10168 h 2799550"/>
                <a:gd name="connsiteX15" fmla="*/ 2585460 w 4850834"/>
                <a:gd name="connsiteY15" fmla="*/ 67895 h 2799550"/>
                <a:gd name="connsiteX16" fmla="*/ 2111520 w 4850834"/>
                <a:gd name="connsiteY16" fmla="*/ 467369 h 2799550"/>
                <a:gd name="connsiteX17" fmla="*/ 1893455 w 4850834"/>
                <a:gd name="connsiteY17" fmla="*/ 1229368 h 2799550"/>
                <a:gd name="connsiteX18" fmla="*/ 1440873 w 4850834"/>
                <a:gd name="connsiteY18" fmla="*/ 1238604 h 2799550"/>
                <a:gd name="connsiteX19" fmla="*/ 314037 w 4850834"/>
                <a:gd name="connsiteY19" fmla="*/ 1598822 h 2799550"/>
                <a:gd name="connsiteX20" fmla="*/ 73891 w 4850834"/>
                <a:gd name="connsiteY20" fmla="*/ 1903622 h 2799550"/>
                <a:gd name="connsiteX21" fmla="*/ 0 w 4850834"/>
                <a:gd name="connsiteY21" fmla="*/ 2162240 h 2799550"/>
                <a:gd name="connsiteX22" fmla="*/ 27709 w 4850834"/>
                <a:gd name="connsiteY22" fmla="*/ 2328495 h 2799550"/>
                <a:gd name="connsiteX23" fmla="*/ 120073 w 4850834"/>
                <a:gd name="connsiteY23" fmla="*/ 2328495 h 2799550"/>
                <a:gd name="connsiteX24" fmla="*/ 166255 w 4850834"/>
                <a:gd name="connsiteY24" fmla="*/ 2356204 h 2799550"/>
                <a:gd name="connsiteX25" fmla="*/ 341746 w 4850834"/>
                <a:gd name="connsiteY25" fmla="*/ 2162240 h 2799550"/>
                <a:gd name="connsiteX26" fmla="*/ 674255 w 4850834"/>
                <a:gd name="connsiteY26" fmla="*/ 2051404 h 2799550"/>
                <a:gd name="connsiteX27" fmla="*/ 997528 w 4850834"/>
                <a:gd name="connsiteY27" fmla="*/ 2023695 h 2799550"/>
                <a:gd name="connsiteX28" fmla="*/ 1330037 w 4850834"/>
                <a:gd name="connsiteY28" fmla="*/ 2171477 h 2799550"/>
                <a:gd name="connsiteX29" fmla="*/ 1533237 w 4850834"/>
                <a:gd name="connsiteY29" fmla="*/ 2374677 h 2799550"/>
                <a:gd name="connsiteX30" fmla="*/ 1662546 w 4850834"/>
                <a:gd name="connsiteY30" fmla="*/ 2753368 h 2799550"/>
                <a:gd name="connsiteX31" fmla="*/ 1745673 w 4850834"/>
                <a:gd name="connsiteY31" fmla="*/ 2799550 h 2799550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00267 h 2800267"/>
                <a:gd name="connsiteX1" fmla="*/ 2780146 w 4850834"/>
                <a:gd name="connsiteY1" fmla="*/ 2800267 h 2800267"/>
                <a:gd name="connsiteX2" fmla="*/ 2869912 w 4850834"/>
                <a:gd name="connsiteY2" fmla="*/ 2038555 h 2800267"/>
                <a:gd name="connsiteX3" fmla="*/ 3389746 w 4850834"/>
                <a:gd name="connsiteY3" fmla="*/ 1534307 h 2800267"/>
                <a:gd name="connsiteX4" fmla="*/ 4036580 w 4850834"/>
                <a:gd name="connsiteY4" fmla="*/ 1414235 h 2800267"/>
                <a:gd name="connsiteX5" fmla="*/ 4542271 w 4850834"/>
                <a:gd name="connsiteY5" fmla="*/ 1565625 h 2800267"/>
                <a:gd name="connsiteX6" fmla="*/ 4692073 w 4850834"/>
                <a:gd name="connsiteY6" fmla="*/ 1664194 h 2800267"/>
                <a:gd name="connsiteX7" fmla="*/ 4830618 w 4850834"/>
                <a:gd name="connsiteY7" fmla="*/ 1525648 h 2800267"/>
                <a:gd name="connsiteX8" fmla="*/ 4812146 w 4850834"/>
                <a:gd name="connsiteY8" fmla="*/ 1377867 h 2800267"/>
                <a:gd name="connsiteX9" fmla="*/ 4710546 w 4850834"/>
                <a:gd name="connsiteY9" fmla="*/ 1303976 h 2800267"/>
                <a:gd name="connsiteX10" fmla="*/ 4682837 w 4850834"/>
                <a:gd name="connsiteY10" fmla="*/ 1183903 h 2800267"/>
                <a:gd name="connsiteX11" fmla="*/ 4304146 w 4850834"/>
                <a:gd name="connsiteY11" fmla="*/ 1174667 h 2800267"/>
                <a:gd name="connsiteX12" fmla="*/ 3990109 w 4850834"/>
                <a:gd name="connsiteY12" fmla="*/ 269503 h 2800267"/>
                <a:gd name="connsiteX13" fmla="*/ 4054764 w 4850834"/>
                <a:gd name="connsiteY13" fmla="*/ 260267 h 2800267"/>
                <a:gd name="connsiteX14" fmla="*/ 3906982 w 4850834"/>
                <a:gd name="connsiteY14" fmla="*/ 10885 h 2800267"/>
                <a:gd name="connsiteX15" fmla="*/ 2585460 w 4850834"/>
                <a:gd name="connsiteY15" fmla="*/ 68612 h 2800267"/>
                <a:gd name="connsiteX16" fmla="*/ 2078183 w 4850834"/>
                <a:gd name="connsiteY16" fmla="*/ 687161 h 2800267"/>
                <a:gd name="connsiteX17" fmla="*/ 1893455 w 4850834"/>
                <a:gd name="connsiteY17" fmla="*/ 1230085 h 2800267"/>
                <a:gd name="connsiteX18" fmla="*/ 1440873 w 4850834"/>
                <a:gd name="connsiteY18" fmla="*/ 1239321 h 2800267"/>
                <a:gd name="connsiteX19" fmla="*/ 314037 w 4850834"/>
                <a:gd name="connsiteY19" fmla="*/ 1599539 h 2800267"/>
                <a:gd name="connsiteX20" fmla="*/ 73891 w 4850834"/>
                <a:gd name="connsiteY20" fmla="*/ 1904339 h 2800267"/>
                <a:gd name="connsiteX21" fmla="*/ 0 w 4850834"/>
                <a:gd name="connsiteY21" fmla="*/ 2162957 h 2800267"/>
                <a:gd name="connsiteX22" fmla="*/ 27709 w 4850834"/>
                <a:gd name="connsiteY22" fmla="*/ 2329212 h 2800267"/>
                <a:gd name="connsiteX23" fmla="*/ 120073 w 4850834"/>
                <a:gd name="connsiteY23" fmla="*/ 2329212 h 2800267"/>
                <a:gd name="connsiteX24" fmla="*/ 166255 w 4850834"/>
                <a:gd name="connsiteY24" fmla="*/ 2356921 h 2800267"/>
                <a:gd name="connsiteX25" fmla="*/ 341746 w 4850834"/>
                <a:gd name="connsiteY25" fmla="*/ 2162957 h 2800267"/>
                <a:gd name="connsiteX26" fmla="*/ 674255 w 4850834"/>
                <a:gd name="connsiteY26" fmla="*/ 2052121 h 2800267"/>
                <a:gd name="connsiteX27" fmla="*/ 997528 w 4850834"/>
                <a:gd name="connsiteY27" fmla="*/ 2024412 h 2800267"/>
                <a:gd name="connsiteX28" fmla="*/ 1330037 w 4850834"/>
                <a:gd name="connsiteY28" fmla="*/ 2172194 h 2800267"/>
                <a:gd name="connsiteX29" fmla="*/ 1533237 w 4850834"/>
                <a:gd name="connsiteY29" fmla="*/ 2375394 h 2800267"/>
                <a:gd name="connsiteX30" fmla="*/ 1662546 w 4850834"/>
                <a:gd name="connsiteY30" fmla="*/ 2754085 h 2800267"/>
                <a:gd name="connsiteX31" fmla="*/ 1745673 w 4850834"/>
                <a:gd name="connsiteY31" fmla="*/ 2800267 h 2800267"/>
                <a:gd name="connsiteX0" fmla="*/ 1745673 w 4850834"/>
                <a:gd name="connsiteY0" fmla="*/ 2815092 h 2815092"/>
                <a:gd name="connsiteX1" fmla="*/ 2780146 w 4850834"/>
                <a:gd name="connsiteY1" fmla="*/ 2815092 h 2815092"/>
                <a:gd name="connsiteX2" fmla="*/ 2869912 w 4850834"/>
                <a:gd name="connsiteY2" fmla="*/ 2053380 h 2815092"/>
                <a:gd name="connsiteX3" fmla="*/ 3389746 w 4850834"/>
                <a:gd name="connsiteY3" fmla="*/ 1549132 h 2815092"/>
                <a:gd name="connsiteX4" fmla="*/ 4036580 w 4850834"/>
                <a:gd name="connsiteY4" fmla="*/ 1429060 h 2815092"/>
                <a:gd name="connsiteX5" fmla="*/ 4542271 w 4850834"/>
                <a:gd name="connsiteY5" fmla="*/ 1580450 h 2815092"/>
                <a:gd name="connsiteX6" fmla="*/ 4692073 w 4850834"/>
                <a:gd name="connsiteY6" fmla="*/ 1679019 h 2815092"/>
                <a:gd name="connsiteX7" fmla="*/ 4830618 w 4850834"/>
                <a:gd name="connsiteY7" fmla="*/ 1540473 h 2815092"/>
                <a:gd name="connsiteX8" fmla="*/ 4812146 w 4850834"/>
                <a:gd name="connsiteY8" fmla="*/ 1392692 h 2815092"/>
                <a:gd name="connsiteX9" fmla="*/ 4710546 w 4850834"/>
                <a:gd name="connsiteY9" fmla="*/ 1318801 h 2815092"/>
                <a:gd name="connsiteX10" fmla="*/ 4682837 w 4850834"/>
                <a:gd name="connsiteY10" fmla="*/ 1198728 h 2815092"/>
                <a:gd name="connsiteX11" fmla="*/ 4304146 w 4850834"/>
                <a:gd name="connsiteY11" fmla="*/ 1189492 h 2815092"/>
                <a:gd name="connsiteX12" fmla="*/ 3990109 w 4850834"/>
                <a:gd name="connsiteY12" fmla="*/ 284328 h 2815092"/>
                <a:gd name="connsiteX13" fmla="*/ 4054764 w 4850834"/>
                <a:gd name="connsiteY13" fmla="*/ 275092 h 2815092"/>
                <a:gd name="connsiteX14" fmla="*/ 3906982 w 4850834"/>
                <a:gd name="connsiteY14" fmla="*/ 25710 h 2815092"/>
                <a:gd name="connsiteX15" fmla="*/ 2585460 w 4850834"/>
                <a:gd name="connsiteY15" fmla="*/ 83437 h 2815092"/>
                <a:gd name="connsiteX16" fmla="*/ 2078183 w 4850834"/>
                <a:gd name="connsiteY16" fmla="*/ 701986 h 2815092"/>
                <a:gd name="connsiteX17" fmla="*/ 1893455 w 4850834"/>
                <a:gd name="connsiteY17" fmla="*/ 1244910 h 2815092"/>
                <a:gd name="connsiteX18" fmla="*/ 1440873 w 4850834"/>
                <a:gd name="connsiteY18" fmla="*/ 1254146 h 2815092"/>
                <a:gd name="connsiteX19" fmla="*/ 314037 w 4850834"/>
                <a:gd name="connsiteY19" fmla="*/ 1614364 h 2815092"/>
                <a:gd name="connsiteX20" fmla="*/ 73891 w 4850834"/>
                <a:gd name="connsiteY20" fmla="*/ 1919164 h 2815092"/>
                <a:gd name="connsiteX21" fmla="*/ 0 w 4850834"/>
                <a:gd name="connsiteY21" fmla="*/ 2177782 h 2815092"/>
                <a:gd name="connsiteX22" fmla="*/ 27709 w 4850834"/>
                <a:gd name="connsiteY22" fmla="*/ 2344037 h 2815092"/>
                <a:gd name="connsiteX23" fmla="*/ 120073 w 4850834"/>
                <a:gd name="connsiteY23" fmla="*/ 2344037 h 2815092"/>
                <a:gd name="connsiteX24" fmla="*/ 166255 w 4850834"/>
                <a:gd name="connsiteY24" fmla="*/ 2371746 h 2815092"/>
                <a:gd name="connsiteX25" fmla="*/ 341746 w 4850834"/>
                <a:gd name="connsiteY25" fmla="*/ 2177782 h 2815092"/>
                <a:gd name="connsiteX26" fmla="*/ 674255 w 4850834"/>
                <a:gd name="connsiteY26" fmla="*/ 2066946 h 2815092"/>
                <a:gd name="connsiteX27" fmla="*/ 997528 w 4850834"/>
                <a:gd name="connsiteY27" fmla="*/ 2039237 h 2815092"/>
                <a:gd name="connsiteX28" fmla="*/ 1330037 w 4850834"/>
                <a:gd name="connsiteY28" fmla="*/ 2187019 h 2815092"/>
                <a:gd name="connsiteX29" fmla="*/ 1533237 w 4850834"/>
                <a:gd name="connsiteY29" fmla="*/ 2390219 h 2815092"/>
                <a:gd name="connsiteX30" fmla="*/ 1662546 w 4850834"/>
                <a:gd name="connsiteY30" fmla="*/ 2768910 h 2815092"/>
                <a:gd name="connsiteX31" fmla="*/ 1745673 w 4850834"/>
                <a:gd name="connsiteY31" fmla="*/ 2815092 h 2815092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585460 w 4850834"/>
                <a:gd name="connsiteY15" fmla="*/ 57727 h 2789382"/>
                <a:gd name="connsiteX16" fmla="*/ 2049608 w 4850834"/>
                <a:gd name="connsiteY16" fmla="*/ 661988 h 2789382"/>
                <a:gd name="connsiteX17" fmla="*/ 1893455 w 4850834"/>
                <a:gd name="connsiteY17" fmla="*/ 1219200 h 2789382"/>
                <a:gd name="connsiteX18" fmla="*/ 1440873 w 4850834"/>
                <a:gd name="connsiteY18" fmla="*/ 1228436 h 2789382"/>
                <a:gd name="connsiteX19" fmla="*/ 314037 w 4850834"/>
                <a:gd name="connsiteY19" fmla="*/ 1588654 h 2789382"/>
                <a:gd name="connsiteX20" fmla="*/ 73891 w 4850834"/>
                <a:gd name="connsiteY20" fmla="*/ 1893454 h 2789382"/>
                <a:gd name="connsiteX21" fmla="*/ 0 w 4850834"/>
                <a:gd name="connsiteY21" fmla="*/ 2152072 h 2789382"/>
                <a:gd name="connsiteX22" fmla="*/ 27709 w 4850834"/>
                <a:gd name="connsiteY22" fmla="*/ 2318327 h 2789382"/>
                <a:gd name="connsiteX23" fmla="*/ 120073 w 4850834"/>
                <a:gd name="connsiteY23" fmla="*/ 2318327 h 2789382"/>
                <a:gd name="connsiteX24" fmla="*/ 166255 w 4850834"/>
                <a:gd name="connsiteY24" fmla="*/ 2346036 h 2789382"/>
                <a:gd name="connsiteX25" fmla="*/ 341746 w 4850834"/>
                <a:gd name="connsiteY25" fmla="*/ 2152072 h 2789382"/>
                <a:gd name="connsiteX26" fmla="*/ 674255 w 4850834"/>
                <a:gd name="connsiteY26" fmla="*/ 2041236 h 2789382"/>
                <a:gd name="connsiteX27" fmla="*/ 997528 w 4850834"/>
                <a:gd name="connsiteY27" fmla="*/ 2013527 h 2789382"/>
                <a:gd name="connsiteX28" fmla="*/ 1330037 w 4850834"/>
                <a:gd name="connsiteY28" fmla="*/ 2161309 h 2789382"/>
                <a:gd name="connsiteX29" fmla="*/ 1533237 w 4850834"/>
                <a:gd name="connsiteY29" fmla="*/ 2364509 h 2789382"/>
                <a:gd name="connsiteX30" fmla="*/ 1662546 w 4850834"/>
                <a:gd name="connsiteY30" fmla="*/ 2743200 h 2789382"/>
                <a:gd name="connsiteX31" fmla="*/ 1745673 w 4850834"/>
                <a:gd name="connsiteY31" fmla="*/ 2789382 h 2789382"/>
                <a:gd name="connsiteX0" fmla="*/ 1745673 w 4850834"/>
                <a:gd name="connsiteY0" fmla="*/ 2814812 h 2814812"/>
                <a:gd name="connsiteX1" fmla="*/ 2780146 w 4850834"/>
                <a:gd name="connsiteY1" fmla="*/ 2814812 h 2814812"/>
                <a:gd name="connsiteX2" fmla="*/ 2869912 w 4850834"/>
                <a:gd name="connsiteY2" fmla="*/ 2053100 h 2814812"/>
                <a:gd name="connsiteX3" fmla="*/ 3389746 w 4850834"/>
                <a:gd name="connsiteY3" fmla="*/ 1548852 h 2814812"/>
                <a:gd name="connsiteX4" fmla="*/ 4036580 w 4850834"/>
                <a:gd name="connsiteY4" fmla="*/ 1428780 h 2814812"/>
                <a:gd name="connsiteX5" fmla="*/ 4542271 w 4850834"/>
                <a:gd name="connsiteY5" fmla="*/ 1580170 h 2814812"/>
                <a:gd name="connsiteX6" fmla="*/ 4692073 w 4850834"/>
                <a:gd name="connsiteY6" fmla="*/ 1678739 h 2814812"/>
                <a:gd name="connsiteX7" fmla="*/ 4830618 w 4850834"/>
                <a:gd name="connsiteY7" fmla="*/ 1540193 h 2814812"/>
                <a:gd name="connsiteX8" fmla="*/ 4812146 w 4850834"/>
                <a:gd name="connsiteY8" fmla="*/ 1392412 h 2814812"/>
                <a:gd name="connsiteX9" fmla="*/ 4710546 w 4850834"/>
                <a:gd name="connsiteY9" fmla="*/ 1318521 h 2814812"/>
                <a:gd name="connsiteX10" fmla="*/ 4682837 w 4850834"/>
                <a:gd name="connsiteY10" fmla="*/ 1198448 h 2814812"/>
                <a:gd name="connsiteX11" fmla="*/ 4304146 w 4850834"/>
                <a:gd name="connsiteY11" fmla="*/ 1189212 h 2814812"/>
                <a:gd name="connsiteX12" fmla="*/ 3990109 w 4850834"/>
                <a:gd name="connsiteY12" fmla="*/ 284048 h 2814812"/>
                <a:gd name="connsiteX13" fmla="*/ 4054764 w 4850834"/>
                <a:gd name="connsiteY13" fmla="*/ 274812 h 2814812"/>
                <a:gd name="connsiteX14" fmla="*/ 3906982 w 4850834"/>
                <a:gd name="connsiteY14" fmla="*/ 25430 h 2814812"/>
                <a:gd name="connsiteX15" fmla="*/ 2585460 w 4850834"/>
                <a:gd name="connsiteY15" fmla="*/ 83157 h 2814812"/>
                <a:gd name="connsiteX16" fmla="*/ 2049608 w 4850834"/>
                <a:gd name="connsiteY16" fmla="*/ 687418 h 2814812"/>
                <a:gd name="connsiteX17" fmla="*/ 1893455 w 4850834"/>
                <a:gd name="connsiteY17" fmla="*/ 1244630 h 2814812"/>
                <a:gd name="connsiteX18" fmla="*/ 1440873 w 4850834"/>
                <a:gd name="connsiteY18" fmla="*/ 1253866 h 2814812"/>
                <a:gd name="connsiteX19" fmla="*/ 314037 w 4850834"/>
                <a:gd name="connsiteY19" fmla="*/ 1614084 h 2814812"/>
                <a:gd name="connsiteX20" fmla="*/ 73891 w 4850834"/>
                <a:gd name="connsiteY20" fmla="*/ 1918884 h 2814812"/>
                <a:gd name="connsiteX21" fmla="*/ 0 w 4850834"/>
                <a:gd name="connsiteY21" fmla="*/ 2177502 h 2814812"/>
                <a:gd name="connsiteX22" fmla="*/ 27709 w 4850834"/>
                <a:gd name="connsiteY22" fmla="*/ 2343757 h 2814812"/>
                <a:gd name="connsiteX23" fmla="*/ 120073 w 4850834"/>
                <a:gd name="connsiteY23" fmla="*/ 2343757 h 2814812"/>
                <a:gd name="connsiteX24" fmla="*/ 166255 w 4850834"/>
                <a:gd name="connsiteY24" fmla="*/ 2371466 h 2814812"/>
                <a:gd name="connsiteX25" fmla="*/ 341746 w 4850834"/>
                <a:gd name="connsiteY25" fmla="*/ 2177502 h 2814812"/>
                <a:gd name="connsiteX26" fmla="*/ 674255 w 4850834"/>
                <a:gd name="connsiteY26" fmla="*/ 2066666 h 2814812"/>
                <a:gd name="connsiteX27" fmla="*/ 997528 w 4850834"/>
                <a:gd name="connsiteY27" fmla="*/ 2038957 h 2814812"/>
                <a:gd name="connsiteX28" fmla="*/ 1330037 w 4850834"/>
                <a:gd name="connsiteY28" fmla="*/ 2186739 h 2814812"/>
                <a:gd name="connsiteX29" fmla="*/ 1533237 w 4850834"/>
                <a:gd name="connsiteY29" fmla="*/ 2389939 h 2814812"/>
                <a:gd name="connsiteX30" fmla="*/ 1662546 w 4850834"/>
                <a:gd name="connsiteY30" fmla="*/ 2768630 h 2814812"/>
                <a:gd name="connsiteX31" fmla="*/ 1745673 w 4850834"/>
                <a:gd name="connsiteY31" fmla="*/ 2814812 h 2814812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17927 h 2817927"/>
                <a:gd name="connsiteX1" fmla="*/ 2780146 w 4850834"/>
                <a:gd name="connsiteY1" fmla="*/ 2817927 h 2817927"/>
                <a:gd name="connsiteX2" fmla="*/ 2869912 w 4850834"/>
                <a:gd name="connsiteY2" fmla="*/ 2056215 h 2817927"/>
                <a:gd name="connsiteX3" fmla="*/ 3389746 w 4850834"/>
                <a:gd name="connsiteY3" fmla="*/ 1551967 h 2817927"/>
                <a:gd name="connsiteX4" fmla="*/ 4036580 w 4850834"/>
                <a:gd name="connsiteY4" fmla="*/ 1431895 h 2817927"/>
                <a:gd name="connsiteX5" fmla="*/ 4542271 w 4850834"/>
                <a:gd name="connsiteY5" fmla="*/ 1583285 h 2817927"/>
                <a:gd name="connsiteX6" fmla="*/ 4692073 w 4850834"/>
                <a:gd name="connsiteY6" fmla="*/ 1681854 h 2817927"/>
                <a:gd name="connsiteX7" fmla="*/ 4830618 w 4850834"/>
                <a:gd name="connsiteY7" fmla="*/ 1543308 h 2817927"/>
                <a:gd name="connsiteX8" fmla="*/ 4812146 w 4850834"/>
                <a:gd name="connsiteY8" fmla="*/ 1395527 h 2817927"/>
                <a:gd name="connsiteX9" fmla="*/ 4710546 w 4850834"/>
                <a:gd name="connsiteY9" fmla="*/ 1321636 h 2817927"/>
                <a:gd name="connsiteX10" fmla="*/ 4682837 w 4850834"/>
                <a:gd name="connsiteY10" fmla="*/ 1201563 h 2817927"/>
                <a:gd name="connsiteX11" fmla="*/ 4304146 w 4850834"/>
                <a:gd name="connsiteY11" fmla="*/ 1192327 h 2817927"/>
                <a:gd name="connsiteX12" fmla="*/ 3990109 w 4850834"/>
                <a:gd name="connsiteY12" fmla="*/ 287163 h 2817927"/>
                <a:gd name="connsiteX13" fmla="*/ 4054764 w 4850834"/>
                <a:gd name="connsiteY13" fmla="*/ 277927 h 2817927"/>
                <a:gd name="connsiteX14" fmla="*/ 3906982 w 4850834"/>
                <a:gd name="connsiteY14" fmla="*/ 28545 h 2817927"/>
                <a:gd name="connsiteX15" fmla="*/ 2585460 w 4850834"/>
                <a:gd name="connsiteY15" fmla="*/ 86272 h 2817927"/>
                <a:gd name="connsiteX16" fmla="*/ 2049608 w 4850834"/>
                <a:gd name="connsiteY16" fmla="*/ 690533 h 2817927"/>
                <a:gd name="connsiteX17" fmla="*/ 1893455 w 4850834"/>
                <a:gd name="connsiteY17" fmla="*/ 1247745 h 2817927"/>
                <a:gd name="connsiteX18" fmla="*/ 1440873 w 4850834"/>
                <a:gd name="connsiteY18" fmla="*/ 1256981 h 2817927"/>
                <a:gd name="connsiteX19" fmla="*/ 314037 w 4850834"/>
                <a:gd name="connsiteY19" fmla="*/ 1617199 h 2817927"/>
                <a:gd name="connsiteX20" fmla="*/ 73891 w 4850834"/>
                <a:gd name="connsiteY20" fmla="*/ 1921999 h 2817927"/>
                <a:gd name="connsiteX21" fmla="*/ 0 w 4850834"/>
                <a:gd name="connsiteY21" fmla="*/ 2180617 h 2817927"/>
                <a:gd name="connsiteX22" fmla="*/ 27709 w 4850834"/>
                <a:gd name="connsiteY22" fmla="*/ 2346872 h 2817927"/>
                <a:gd name="connsiteX23" fmla="*/ 120073 w 4850834"/>
                <a:gd name="connsiteY23" fmla="*/ 2346872 h 2817927"/>
                <a:gd name="connsiteX24" fmla="*/ 166255 w 4850834"/>
                <a:gd name="connsiteY24" fmla="*/ 2374581 h 2817927"/>
                <a:gd name="connsiteX25" fmla="*/ 341746 w 4850834"/>
                <a:gd name="connsiteY25" fmla="*/ 2180617 h 2817927"/>
                <a:gd name="connsiteX26" fmla="*/ 674255 w 4850834"/>
                <a:gd name="connsiteY26" fmla="*/ 2069781 h 2817927"/>
                <a:gd name="connsiteX27" fmla="*/ 997528 w 4850834"/>
                <a:gd name="connsiteY27" fmla="*/ 2042072 h 2817927"/>
                <a:gd name="connsiteX28" fmla="*/ 1330037 w 4850834"/>
                <a:gd name="connsiteY28" fmla="*/ 2189854 h 2817927"/>
                <a:gd name="connsiteX29" fmla="*/ 1533237 w 4850834"/>
                <a:gd name="connsiteY29" fmla="*/ 2393054 h 2817927"/>
                <a:gd name="connsiteX30" fmla="*/ 1662546 w 4850834"/>
                <a:gd name="connsiteY30" fmla="*/ 2771745 h 2817927"/>
                <a:gd name="connsiteX31" fmla="*/ 1745673 w 4850834"/>
                <a:gd name="connsiteY31" fmla="*/ 2817927 h 2817927"/>
                <a:gd name="connsiteX0" fmla="*/ 1745673 w 4850834"/>
                <a:gd name="connsiteY0" fmla="*/ 2810531 h 2810531"/>
                <a:gd name="connsiteX1" fmla="*/ 2780146 w 4850834"/>
                <a:gd name="connsiteY1" fmla="*/ 2810531 h 2810531"/>
                <a:gd name="connsiteX2" fmla="*/ 2869912 w 4850834"/>
                <a:gd name="connsiteY2" fmla="*/ 2048819 h 2810531"/>
                <a:gd name="connsiteX3" fmla="*/ 3389746 w 4850834"/>
                <a:gd name="connsiteY3" fmla="*/ 1544571 h 2810531"/>
                <a:gd name="connsiteX4" fmla="*/ 4036580 w 4850834"/>
                <a:gd name="connsiteY4" fmla="*/ 1424499 h 2810531"/>
                <a:gd name="connsiteX5" fmla="*/ 4542271 w 4850834"/>
                <a:gd name="connsiteY5" fmla="*/ 1575889 h 2810531"/>
                <a:gd name="connsiteX6" fmla="*/ 4692073 w 4850834"/>
                <a:gd name="connsiteY6" fmla="*/ 1674458 h 2810531"/>
                <a:gd name="connsiteX7" fmla="*/ 4830618 w 4850834"/>
                <a:gd name="connsiteY7" fmla="*/ 1535912 h 2810531"/>
                <a:gd name="connsiteX8" fmla="*/ 4812146 w 4850834"/>
                <a:gd name="connsiteY8" fmla="*/ 1388131 h 2810531"/>
                <a:gd name="connsiteX9" fmla="*/ 4710546 w 4850834"/>
                <a:gd name="connsiteY9" fmla="*/ 1314240 h 2810531"/>
                <a:gd name="connsiteX10" fmla="*/ 4682837 w 4850834"/>
                <a:gd name="connsiteY10" fmla="*/ 1194167 h 2810531"/>
                <a:gd name="connsiteX11" fmla="*/ 4304146 w 4850834"/>
                <a:gd name="connsiteY11" fmla="*/ 1184931 h 2810531"/>
                <a:gd name="connsiteX12" fmla="*/ 3990109 w 4850834"/>
                <a:gd name="connsiteY12" fmla="*/ 279767 h 2810531"/>
                <a:gd name="connsiteX13" fmla="*/ 4054764 w 4850834"/>
                <a:gd name="connsiteY13" fmla="*/ 270531 h 2810531"/>
                <a:gd name="connsiteX14" fmla="*/ 3906982 w 4850834"/>
                <a:gd name="connsiteY14" fmla="*/ 21149 h 2810531"/>
                <a:gd name="connsiteX15" fmla="*/ 2585460 w 4850834"/>
                <a:gd name="connsiteY15" fmla="*/ 78876 h 2810531"/>
                <a:gd name="connsiteX16" fmla="*/ 2049608 w 4850834"/>
                <a:gd name="connsiteY16" fmla="*/ 683137 h 2810531"/>
                <a:gd name="connsiteX17" fmla="*/ 1893455 w 4850834"/>
                <a:gd name="connsiteY17" fmla="*/ 1240349 h 2810531"/>
                <a:gd name="connsiteX18" fmla="*/ 1440873 w 4850834"/>
                <a:gd name="connsiteY18" fmla="*/ 1249585 h 2810531"/>
                <a:gd name="connsiteX19" fmla="*/ 314037 w 4850834"/>
                <a:gd name="connsiteY19" fmla="*/ 1609803 h 2810531"/>
                <a:gd name="connsiteX20" fmla="*/ 73891 w 4850834"/>
                <a:gd name="connsiteY20" fmla="*/ 1914603 h 2810531"/>
                <a:gd name="connsiteX21" fmla="*/ 0 w 4850834"/>
                <a:gd name="connsiteY21" fmla="*/ 2173221 h 2810531"/>
                <a:gd name="connsiteX22" fmla="*/ 27709 w 4850834"/>
                <a:gd name="connsiteY22" fmla="*/ 2339476 h 2810531"/>
                <a:gd name="connsiteX23" fmla="*/ 120073 w 4850834"/>
                <a:gd name="connsiteY23" fmla="*/ 2339476 h 2810531"/>
                <a:gd name="connsiteX24" fmla="*/ 166255 w 4850834"/>
                <a:gd name="connsiteY24" fmla="*/ 2367185 h 2810531"/>
                <a:gd name="connsiteX25" fmla="*/ 341746 w 4850834"/>
                <a:gd name="connsiteY25" fmla="*/ 2173221 h 2810531"/>
                <a:gd name="connsiteX26" fmla="*/ 674255 w 4850834"/>
                <a:gd name="connsiteY26" fmla="*/ 2062385 h 2810531"/>
                <a:gd name="connsiteX27" fmla="*/ 997528 w 4850834"/>
                <a:gd name="connsiteY27" fmla="*/ 2034676 h 2810531"/>
                <a:gd name="connsiteX28" fmla="*/ 1330037 w 4850834"/>
                <a:gd name="connsiteY28" fmla="*/ 2182458 h 2810531"/>
                <a:gd name="connsiteX29" fmla="*/ 1533237 w 4850834"/>
                <a:gd name="connsiteY29" fmla="*/ 2385658 h 2810531"/>
                <a:gd name="connsiteX30" fmla="*/ 1662546 w 4850834"/>
                <a:gd name="connsiteY30" fmla="*/ 2764349 h 2810531"/>
                <a:gd name="connsiteX31" fmla="*/ 1745673 w 4850834"/>
                <a:gd name="connsiteY31" fmla="*/ 2810531 h 2810531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2103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4008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80872 w 4850834"/>
                <a:gd name="connsiteY14" fmla="*/ 145325 h 2815064"/>
                <a:gd name="connsiteX15" fmla="*/ 3906982 w 4850834"/>
                <a:gd name="connsiteY15" fmla="*/ 25682 h 2815064"/>
                <a:gd name="connsiteX16" fmla="*/ 2585460 w 4850834"/>
                <a:gd name="connsiteY16" fmla="*/ 83409 h 2815064"/>
                <a:gd name="connsiteX17" fmla="*/ 2040083 w 4850834"/>
                <a:gd name="connsiteY17" fmla="*/ 692432 h 2815064"/>
                <a:gd name="connsiteX18" fmla="*/ 1893455 w 4850834"/>
                <a:gd name="connsiteY18" fmla="*/ 1244882 h 2815064"/>
                <a:gd name="connsiteX19" fmla="*/ 1440873 w 4850834"/>
                <a:gd name="connsiteY19" fmla="*/ 1254118 h 2815064"/>
                <a:gd name="connsiteX20" fmla="*/ 314037 w 4850834"/>
                <a:gd name="connsiteY20" fmla="*/ 1614336 h 2815064"/>
                <a:gd name="connsiteX21" fmla="*/ 73891 w 4850834"/>
                <a:gd name="connsiteY21" fmla="*/ 1919136 h 2815064"/>
                <a:gd name="connsiteX22" fmla="*/ 0 w 4850834"/>
                <a:gd name="connsiteY22" fmla="*/ 2177754 h 2815064"/>
                <a:gd name="connsiteX23" fmla="*/ 27709 w 4850834"/>
                <a:gd name="connsiteY23" fmla="*/ 2344009 h 2815064"/>
                <a:gd name="connsiteX24" fmla="*/ 120073 w 4850834"/>
                <a:gd name="connsiteY24" fmla="*/ 2344009 h 2815064"/>
                <a:gd name="connsiteX25" fmla="*/ 166255 w 4850834"/>
                <a:gd name="connsiteY25" fmla="*/ 2371718 h 2815064"/>
                <a:gd name="connsiteX26" fmla="*/ 341746 w 4850834"/>
                <a:gd name="connsiteY26" fmla="*/ 2177754 h 2815064"/>
                <a:gd name="connsiteX27" fmla="*/ 674255 w 4850834"/>
                <a:gd name="connsiteY27" fmla="*/ 2066918 h 2815064"/>
                <a:gd name="connsiteX28" fmla="*/ 997528 w 4850834"/>
                <a:gd name="connsiteY28" fmla="*/ 2039209 h 2815064"/>
                <a:gd name="connsiteX29" fmla="*/ 1330037 w 4850834"/>
                <a:gd name="connsiteY29" fmla="*/ 2186991 h 2815064"/>
                <a:gd name="connsiteX30" fmla="*/ 1533237 w 4850834"/>
                <a:gd name="connsiteY30" fmla="*/ 2390191 h 2815064"/>
                <a:gd name="connsiteX31" fmla="*/ 1662546 w 4850834"/>
                <a:gd name="connsiteY31" fmla="*/ 2768882 h 2815064"/>
                <a:gd name="connsiteX32" fmla="*/ 1745673 w 4850834"/>
                <a:gd name="connsiteY32" fmla="*/ 2815064 h 281506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054764 w 4850834"/>
                <a:gd name="connsiteY13" fmla="*/ 281494 h 2821494"/>
                <a:gd name="connsiteX14" fmla="*/ 3980872 w 4850834"/>
                <a:gd name="connsiteY14" fmla="*/ 151755 h 2821494"/>
                <a:gd name="connsiteX15" fmla="*/ 4159394 w 4850834"/>
                <a:gd name="connsiteY15" fmla="*/ 22587 h 2821494"/>
                <a:gd name="connsiteX16" fmla="*/ 2585460 w 4850834"/>
                <a:gd name="connsiteY16" fmla="*/ 89839 h 2821494"/>
                <a:gd name="connsiteX17" fmla="*/ 2040083 w 4850834"/>
                <a:gd name="connsiteY17" fmla="*/ 698862 h 2821494"/>
                <a:gd name="connsiteX18" fmla="*/ 1893455 w 4850834"/>
                <a:gd name="connsiteY18" fmla="*/ 1251312 h 2821494"/>
                <a:gd name="connsiteX19" fmla="*/ 1440873 w 4850834"/>
                <a:gd name="connsiteY19" fmla="*/ 1260548 h 2821494"/>
                <a:gd name="connsiteX20" fmla="*/ 314037 w 4850834"/>
                <a:gd name="connsiteY20" fmla="*/ 1620766 h 2821494"/>
                <a:gd name="connsiteX21" fmla="*/ 73891 w 4850834"/>
                <a:gd name="connsiteY21" fmla="*/ 1925566 h 2821494"/>
                <a:gd name="connsiteX22" fmla="*/ 0 w 4850834"/>
                <a:gd name="connsiteY22" fmla="*/ 2184184 h 2821494"/>
                <a:gd name="connsiteX23" fmla="*/ 27709 w 4850834"/>
                <a:gd name="connsiteY23" fmla="*/ 2350439 h 2821494"/>
                <a:gd name="connsiteX24" fmla="*/ 120073 w 4850834"/>
                <a:gd name="connsiteY24" fmla="*/ 2350439 h 2821494"/>
                <a:gd name="connsiteX25" fmla="*/ 166255 w 4850834"/>
                <a:gd name="connsiteY25" fmla="*/ 2378148 h 2821494"/>
                <a:gd name="connsiteX26" fmla="*/ 341746 w 4850834"/>
                <a:gd name="connsiteY26" fmla="*/ 2184184 h 2821494"/>
                <a:gd name="connsiteX27" fmla="*/ 674255 w 4850834"/>
                <a:gd name="connsiteY27" fmla="*/ 2073348 h 2821494"/>
                <a:gd name="connsiteX28" fmla="*/ 997528 w 4850834"/>
                <a:gd name="connsiteY28" fmla="*/ 2045639 h 2821494"/>
                <a:gd name="connsiteX29" fmla="*/ 1330037 w 4850834"/>
                <a:gd name="connsiteY29" fmla="*/ 2193421 h 2821494"/>
                <a:gd name="connsiteX30" fmla="*/ 1533237 w 4850834"/>
                <a:gd name="connsiteY30" fmla="*/ 2396621 h 2821494"/>
                <a:gd name="connsiteX31" fmla="*/ 1662546 w 4850834"/>
                <a:gd name="connsiteY31" fmla="*/ 2775312 h 2821494"/>
                <a:gd name="connsiteX32" fmla="*/ 1745673 w 4850834"/>
                <a:gd name="connsiteY32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3980872 w 4850834"/>
                <a:gd name="connsiteY13" fmla="*/ 151755 h 2821494"/>
                <a:gd name="connsiteX14" fmla="*/ 4159394 w 4850834"/>
                <a:gd name="connsiteY14" fmla="*/ 22587 h 2821494"/>
                <a:gd name="connsiteX15" fmla="*/ 2585460 w 4850834"/>
                <a:gd name="connsiteY15" fmla="*/ 89839 h 2821494"/>
                <a:gd name="connsiteX16" fmla="*/ 2040083 w 4850834"/>
                <a:gd name="connsiteY16" fmla="*/ 698862 h 2821494"/>
                <a:gd name="connsiteX17" fmla="*/ 1893455 w 4850834"/>
                <a:gd name="connsiteY17" fmla="*/ 1251312 h 2821494"/>
                <a:gd name="connsiteX18" fmla="*/ 1440873 w 4850834"/>
                <a:gd name="connsiteY18" fmla="*/ 1260548 h 2821494"/>
                <a:gd name="connsiteX19" fmla="*/ 314037 w 4850834"/>
                <a:gd name="connsiteY19" fmla="*/ 1620766 h 2821494"/>
                <a:gd name="connsiteX20" fmla="*/ 73891 w 4850834"/>
                <a:gd name="connsiteY20" fmla="*/ 1925566 h 2821494"/>
                <a:gd name="connsiteX21" fmla="*/ 0 w 4850834"/>
                <a:gd name="connsiteY21" fmla="*/ 2184184 h 2821494"/>
                <a:gd name="connsiteX22" fmla="*/ 27709 w 4850834"/>
                <a:gd name="connsiteY22" fmla="*/ 2350439 h 2821494"/>
                <a:gd name="connsiteX23" fmla="*/ 120073 w 4850834"/>
                <a:gd name="connsiteY23" fmla="*/ 2350439 h 2821494"/>
                <a:gd name="connsiteX24" fmla="*/ 166255 w 4850834"/>
                <a:gd name="connsiteY24" fmla="*/ 2378148 h 2821494"/>
                <a:gd name="connsiteX25" fmla="*/ 341746 w 4850834"/>
                <a:gd name="connsiteY25" fmla="*/ 2184184 h 2821494"/>
                <a:gd name="connsiteX26" fmla="*/ 674255 w 4850834"/>
                <a:gd name="connsiteY26" fmla="*/ 2073348 h 2821494"/>
                <a:gd name="connsiteX27" fmla="*/ 997528 w 4850834"/>
                <a:gd name="connsiteY27" fmla="*/ 2045639 h 2821494"/>
                <a:gd name="connsiteX28" fmla="*/ 1330037 w 4850834"/>
                <a:gd name="connsiteY28" fmla="*/ 2193421 h 2821494"/>
                <a:gd name="connsiteX29" fmla="*/ 1533237 w 4850834"/>
                <a:gd name="connsiteY29" fmla="*/ 2396621 h 2821494"/>
                <a:gd name="connsiteX30" fmla="*/ 1662546 w 4850834"/>
                <a:gd name="connsiteY30" fmla="*/ 2775312 h 2821494"/>
                <a:gd name="connsiteX31" fmla="*/ 1745673 w 4850834"/>
                <a:gd name="connsiteY31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71059 w 4850834"/>
                <a:gd name="connsiteY12" fmla="*/ 109755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28196 w 4850834"/>
                <a:gd name="connsiteY12" fmla="*/ 1192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12146"/>
                <a:gd name="connsiteY0" fmla="*/ 2821494 h 2821494"/>
                <a:gd name="connsiteX1" fmla="*/ 2780146 w 4812146"/>
                <a:gd name="connsiteY1" fmla="*/ 2821494 h 2821494"/>
                <a:gd name="connsiteX2" fmla="*/ 2869912 w 4812146"/>
                <a:gd name="connsiteY2" fmla="*/ 2059782 h 2821494"/>
                <a:gd name="connsiteX3" fmla="*/ 3389746 w 4812146"/>
                <a:gd name="connsiteY3" fmla="*/ 1555534 h 2821494"/>
                <a:gd name="connsiteX4" fmla="*/ 4036580 w 4812146"/>
                <a:gd name="connsiteY4" fmla="*/ 1435462 h 2821494"/>
                <a:gd name="connsiteX5" fmla="*/ 4542271 w 4812146"/>
                <a:gd name="connsiteY5" fmla="*/ 1586852 h 2821494"/>
                <a:gd name="connsiteX6" fmla="*/ 4692073 w 4812146"/>
                <a:gd name="connsiteY6" fmla="*/ 1685421 h 2821494"/>
                <a:gd name="connsiteX7" fmla="*/ 4812146 w 4812146"/>
                <a:gd name="connsiteY7" fmla="*/ 1399094 h 2821494"/>
                <a:gd name="connsiteX8" fmla="*/ 4710546 w 4812146"/>
                <a:gd name="connsiteY8" fmla="*/ 1325203 h 2821494"/>
                <a:gd name="connsiteX9" fmla="*/ 4682837 w 4812146"/>
                <a:gd name="connsiteY9" fmla="*/ 1205130 h 2821494"/>
                <a:gd name="connsiteX10" fmla="*/ 4304146 w 4812146"/>
                <a:gd name="connsiteY10" fmla="*/ 1195894 h 2821494"/>
                <a:gd name="connsiteX11" fmla="*/ 3952008 w 4812146"/>
                <a:gd name="connsiteY11" fmla="*/ 157380 h 2821494"/>
                <a:gd name="connsiteX12" fmla="*/ 4159394 w 4812146"/>
                <a:gd name="connsiteY12" fmla="*/ 22587 h 2821494"/>
                <a:gd name="connsiteX13" fmla="*/ 2585460 w 4812146"/>
                <a:gd name="connsiteY13" fmla="*/ 89839 h 2821494"/>
                <a:gd name="connsiteX14" fmla="*/ 2040083 w 4812146"/>
                <a:gd name="connsiteY14" fmla="*/ 698862 h 2821494"/>
                <a:gd name="connsiteX15" fmla="*/ 1893455 w 4812146"/>
                <a:gd name="connsiteY15" fmla="*/ 1251312 h 2821494"/>
                <a:gd name="connsiteX16" fmla="*/ 1440873 w 4812146"/>
                <a:gd name="connsiteY16" fmla="*/ 1260548 h 2821494"/>
                <a:gd name="connsiteX17" fmla="*/ 314037 w 4812146"/>
                <a:gd name="connsiteY17" fmla="*/ 1620766 h 2821494"/>
                <a:gd name="connsiteX18" fmla="*/ 73891 w 4812146"/>
                <a:gd name="connsiteY18" fmla="*/ 1925566 h 2821494"/>
                <a:gd name="connsiteX19" fmla="*/ 0 w 4812146"/>
                <a:gd name="connsiteY19" fmla="*/ 2184184 h 2821494"/>
                <a:gd name="connsiteX20" fmla="*/ 27709 w 4812146"/>
                <a:gd name="connsiteY20" fmla="*/ 2350439 h 2821494"/>
                <a:gd name="connsiteX21" fmla="*/ 120073 w 4812146"/>
                <a:gd name="connsiteY21" fmla="*/ 2350439 h 2821494"/>
                <a:gd name="connsiteX22" fmla="*/ 166255 w 4812146"/>
                <a:gd name="connsiteY22" fmla="*/ 2378148 h 2821494"/>
                <a:gd name="connsiteX23" fmla="*/ 341746 w 4812146"/>
                <a:gd name="connsiteY23" fmla="*/ 2184184 h 2821494"/>
                <a:gd name="connsiteX24" fmla="*/ 674255 w 4812146"/>
                <a:gd name="connsiteY24" fmla="*/ 2073348 h 2821494"/>
                <a:gd name="connsiteX25" fmla="*/ 997528 w 4812146"/>
                <a:gd name="connsiteY25" fmla="*/ 2045639 h 2821494"/>
                <a:gd name="connsiteX26" fmla="*/ 1330037 w 4812146"/>
                <a:gd name="connsiteY26" fmla="*/ 2193421 h 2821494"/>
                <a:gd name="connsiteX27" fmla="*/ 1533237 w 4812146"/>
                <a:gd name="connsiteY27" fmla="*/ 2396621 h 2821494"/>
                <a:gd name="connsiteX28" fmla="*/ 1662546 w 4812146"/>
                <a:gd name="connsiteY28" fmla="*/ 2775312 h 2821494"/>
                <a:gd name="connsiteX29" fmla="*/ 1745673 w 4812146"/>
                <a:gd name="connsiteY29" fmla="*/ 2821494 h 2821494"/>
                <a:gd name="connsiteX0" fmla="*/ 1745673 w 4741507"/>
                <a:gd name="connsiteY0" fmla="*/ 2821494 h 2821494"/>
                <a:gd name="connsiteX1" fmla="*/ 2780146 w 4741507"/>
                <a:gd name="connsiteY1" fmla="*/ 2821494 h 2821494"/>
                <a:gd name="connsiteX2" fmla="*/ 2869912 w 4741507"/>
                <a:gd name="connsiteY2" fmla="*/ 2059782 h 2821494"/>
                <a:gd name="connsiteX3" fmla="*/ 3389746 w 4741507"/>
                <a:gd name="connsiteY3" fmla="*/ 1555534 h 2821494"/>
                <a:gd name="connsiteX4" fmla="*/ 4036580 w 4741507"/>
                <a:gd name="connsiteY4" fmla="*/ 1435462 h 2821494"/>
                <a:gd name="connsiteX5" fmla="*/ 4542271 w 4741507"/>
                <a:gd name="connsiteY5" fmla="*/ 1586852 h 2821494"/>
                <a:gd name="connsiteX6" fmla="*/ 4692073 w 4741507"/>
                <a:gd name="connsiteY6" fmla="*/ 1685421 h 2821494"/>
                <a:gd name="connsiteX7" fmla="*/ 4710546 w 4741507"/>
                <a:gd name="connsiteY7" fmla="*/ 1325203 h 2821494"/>
                <a:gd name="connsiteX8" fmla="*/ 4682837 w 4741507"/>
                <a:gd name="connsiteY8" fmla="*/ 1205130 h 2821494"/>
                <a:gd name="connsiteX9" fmla="*/ 4304146 w 4741507"/>
                <a:gd name="connsiteY9" fmla="*/ 1195894 h 2821494"/>
                <a:gd name="connsiteX10" fmla="*/ 3952008 w 4741507"/>
                <a:gd name="connsiteY10" fmla="*/ 157380 h 2821494"/>
                <a:gd name="connsiteX11" fmla="*/ 4159394 w 4741507"/>
                <a:gd name="connsiteY11" fmla="*/ 22587 h 2821494"/>
                <a:gd name="connsiteX12" fmla="*/ 2585460 w 4741507"/>
                <a:gd name="connsiteY12" fmla="*/ 89839 h 2821494"/>
                <a:gd name="connsiteX13" fmla="*/ 2040083 w 4741507"/>
                <a:gd name="connsiteY13" fmla="*/ 698862 h 2821494"/>
                <a:gd name="connsiteX14" fmla="*/ 1893455 w 4741507"/>
                <a:gd name="connsiteY14" fmla="*/ 1251312 h 2821494"/>
                <a:gd name="connsiteX15" fmla="*/ 1440873 w 4741507"/>
                <a:gd name="connsiteY15" fmla="*/ 1260548 h 2821494"/>
                <a:gd name="connsiteX16" fmla="*/ 314037 w 4741507"/>
                <a:gd name="connsiteY16" fmla="*/ 1620766 h 2821494"/>
                <a:gd name="connsiteX17" fmla="*/ 73891 w 4741507"/>
                <a:gd name="connsiteY17" fmla="*/ 1925566 h 2821494"/>
                <a:gd name="connsiteX18" fmla="*/ 0 w 4741507"/>
                <a:gd name="connsiteY18" fmla="*/ 2184184 h 2821494"/>
                <a:gd name="connsiteX19" fmla="*/ 27709 w 4741507"/>
                <a:gd name="connsiteY19" fmla="*/ 2350439 h 2821494"/>
                <a:gd name="connsiteX20" fmla="*/ 120073 w 4741507"/>
                <a:gd name="connsiteY20" fmla="*/ 2350439 h 2821494"/>
                <a:gd name="connsiteX21" fmla="*/ 166255 w 4741507"/>
                <a:gd name="connsiteY21" fmla="*/ 2378148 h 2821494"/>
                <a:gd name="connsiteX22" fmla="*/ 341746 w 4741507"/>
                <a:gd name="connsiteY22" fmla="*/ 2184184 h 2821494"/>
                <a:gd name="connsiteX23" fmla="*/ 674255 w 4741507"/>
                <a:gd name="connsiteY23" fmla="*/ 2073348 h 2821494"/>
                <a:gd name="connsiteX24" fmla="*/ 997528 w 4741507"/>
                <a:gd name="connsiteY24" fmla="*/ 2045639 h 2821494"/>
                <a:gd name="connsiteX25" fmla="*/ 1330037 w 4741507"/>
                <a:gd name="connsiteY25" fmla="*/ 2193421 h 2821494"/>
                <a:gd name="connsiteX26" fmla="*/ 1533237 w 4741507"/>
                <a:gd name="connsiteY26" fmla="*/ 2396621 h 2821494"/>
                <a:gd name="connsiteX27" fmla="*/ 1662546 w 4741507"/>
                <a:gd name="connsiteY27" fmla="*/ 2775312 h 2821494"/>
                <a:gd name="connsiteX28" fmla="*/ 1745673 w 4741507"/>
                <a:gd name="connsiteY28" fmla="*/ 2821494 h 2821494"/>
                <a:gd name="connsiteX0" fmla="*/ 1745673 w 4834948"/>
                <a:gd name="connsiteY0" fmla="*/ 2821494 h 2821494"/>
                <a:gd name="connsiteX1" fmla="*/ 2780146 w 4834948"/>
                <a:gd name="connsiteY1" fmla="*/ 2821494 h 2821494"/>
                <a:gd name="connsiteX2" fmla="*/ 2869912 w 4834948"/>
                <a:gd name="connsiteY2" fmla="*/ 2059782 h 2821494"/>
                <a:gd name="connsiteX3" fmla="*/ 3389746 w 4834948"/>
                <a:gd name="connsiteY3" fmla="*/ 1555534 h 2821494"/>
                <a:gd name="connsiteX4" fmla="*/ 4036580 w 4834948"/>
                <a:gd name="connsiteY4" fmla="*/ 1435462 h 2821494"/>
                <a:gd name="connsiteX5" fmla="*/ 4542271 w 4834948"/>
                <a:gd name="connsiteY5" fmla="*/ 1586852 h 2821494"/>
                <a:gd name="connsiteX6" fmla="*/ 4834948 w 4834948"/>
                <a:gd name="connsiteY6" fmla="*/ 1656846 h 2821494"/>
                <a:gd name="connsiteX7" fmla="*/ 4710546 w 4834948"/>
                <a:gd name="connsiteY7" fmla="*/ 1325203 h 2821494"/>
                <a:gd name="connsiteX8" fmla="*/ 4682837 w 4834948"/>
                <a:gd name="connsiteY8" fmla="*/ 1205130 h 2821494"/>
                <a:gd name="connsiteX9" fmla="*/ 4304146 w 4834948"/>
                <a:gd name="connsiteY9" fmla="*/ 1195894 h 2821494"/>
                <a:gd name="connsiteX10" fmla="*/ 3952008 w 4834948"/>
                <a:gd name="connsiteY10" fmla="*/ 157380 h 2821494"/>
                <a:gd name="connsiteX11" fmla="*/ 4159394 w 4834948"/>
                <a:gd name="connsiteY11" fmla="*/ 22587 h 2821494"/>
                <a:gd name="connsiteX12" fmla="*/ 2585460 w 4834948"/>
                <a:gd name="connsiteY12" fmla="*/ 89839 h 2821494"/>
                <a:gd name="connsiteX13" fmla="*/ 2040083 w 4834948"/>
                <a:gd name="connsiteY13" fmla="*/ 698862 h 2821494"/>
                <a:gd name="connsiteX14" fmla="*/ 1893455 w 4834948"/>
                <a:gd name="connsiteY14" fmla="*/ 1251312 h 2821494"/>
                <a:gd name="connsiteX15" fmla="*/ 1440873 w 4834948"/>
                <a:gd name="connsiteY15" fmla="*/ 1260548 h 2821494"/>
                <a:gd name="connsiteX16" fmla="*/ 314037 w 4834948"/>
                <a:gd name="connsiteY16" fmla="*/ 1620766 h 2821494"/>
                <a:gd name="connsiteX17" fmla="*/ 73891 w 4834948"/>
                <a:gd name="connsiteY17" fmla="*/ 1925566 h 2821494"/>
                <a:gd name="connsiteX18" fmla="*/ 0 w 4834948"/>
                <a:gd name="connsiteY18" fmla="*/ 2184184 h 2821494"/>
                <a:gd name="connsiteX19" fmla="*/ 27709 w 4834948"/>
                <a:gd name="connsiteY19" fmla="*/ 2350439 h 2821494"/>
                <a:gd name="connsiteX20" fmla="*/ 120073 w 4834948"/>
                <a:gd name="connsiteY20" fmla="*/ 2350439 h 2821494"/>
                <a:gd name="connsiteX21" fmla="*/ 166255 w 4834948"/>
                <a:gd name="connsiteY21" fmla="*/ 2378148 h 2821494"/>
                <a:gd name="connsiteX22" fmla="*/ 341746 w 4834948"/>
                <a:gd name="connsiteY22" fmla="*/ 2184184 h 2821494"/>
                <a:gd name="connsiteX23" fmla="*/ 674255 w 4834948"/>
                <a:gd name="connsiteY23" fmla="*/ 2073348 h 2821494"/>
                <a:gd name="connsiteX24" fmla="*/ 997528 w 4834948"/>
                <a:gd name="connsiteY24" fmla="*/ 2045639 h 2821494"/>
                <a:gd name="connsiteX25" fmla="*/ 1330037 w 4834948"/>
                <a:gd name="connsiteY25" fmla="*/ 2193421 h 2821494"/>
                <a:gd name="connsiteX26" fmla="*/ 1533237 w 4834948"/>
                <a:gd name="connsiteY26" fmla="*/ 2396621 h 2821494"/>
                <a:gd name="connsiteX27" fmla="*/ 1662546 w 4834948"/>
                <a:gd name="connsiteY27" fmla="*/ 2775312 h 2821494"/>
                <a:gd name="connsiteX28" fmla="*/ 1745673 w 4834948"/>
                <a:gd name="connsiteY28" fmla="*/ 2821494 h 2821494"/>
                <a:gd name="connsiteX0" fmla="*/ 1745673 w 4867613"/>
                <a:gd name="connsiteY0" fmla="*/ 2821494 h 2821494"/>
                <a:gd name="connsiteX1" fmla="*/ 2780146 w 4867613"/>
                <a:gd name="connsiteY1" fmla="*/ 2821494 h 2821494"/>
                <a:gd name="connsiteX2" fmla="*/ 2869912 w 4867613"/>
                <a:gd name="connsiteY2" fmla="*/ 2059782 h 2821494"/>
                <a:gd name="connsiteX3" fmla="*/ 3389746 w 4867613"/>
                <a:gd name="connsiteY3" fmla="*/ 1555534 h 2821494"/>
                <a:gd name="connsiteX4" fmla="*/ 4036580 w 4867613"/>
                <a:gd name="connsiteY4" fmla="*/ 1435462 h 2821494"/>
                <a:gd name="connsiteX5" fmla="*/ 4834948 w 4867613"/>
                <a:gd name="connsiteY5" fmla="*/ 1656846 h 2821494"/>
                <a:gd name="connsiteX6" fmla="*/ 4710546 w 4867613"/>
                <a:gd name="connsiteY6" fmla="*/ 1325203 h 2821494"/>
                <a:gd name="connsiteX7" fmla="*/ 4682837 w 4867613"/>
                <a:gd name="connsiteY7" fmla="*/ 1205130 h 2821494"/>
                <a:gd name="connsiteX8" fmla="*/ 4304146 w 4867613"/>
                <a:gd name="connsiteY8" fmla="*/ 1195894 h 2821494"/>
                <a:gd name="connsiteX9" fmla="*/ 3952008 w 4867613"/>
                <a:gd name="connsiteY9" fmla="*/ 157380 h 2821494"/>
                <a:gd name="connsiteX10" fmla="*/ 4159394 w 4867613"/>
                <a:gd name="connsiteY10" fmla="*/ 22587 h 2821494"/>
                <a:gd name="connsiteX11" fmla="*/ 2585460 w 4867613"/>
                <a:gd name="connsiteY11" fmla="*/ 89839 h 2821494"/>
                <a:gd name="connsiteX12" fmla="*/ 2040083 w 4867613"/>
                <a:gd name="connsiteY12" fmla="*/ 698862 h 2821494"/>
                <a:gd name="connsiteX13" fmla="*/ 1893455 w 4867613"/>
                <a:gd name="connsiteY13" fmla="*/ 1251312 h 2821494"/>
                <a:gd name="connsiteX14" fmla="*/ 1440873 w 4867613"/>
                <a:gd name="connsiteY14" fmla="*/ 1260548 h 2821494"/>
                <a:gd name="connsiteX15" fmla="*/ 314037 w 4867613"/>
                <a:gd name="connsiteY15" fmla="*/ 1620766 h 2821494"/>
                <a:gd name="connsiteX16" fmla="*/ 73891 w 4867613"/>
                <a:gd name="connsiteY16" fmla="*/ 1925566 h 2821494"/>
                <a:gd name="connsiteX17" fmla="*/ 0 w 4867613"/>
                <a:gd name="connsiteY17" fmla="*/ 2184184 h 2821494"/>
                <a:gd name="connsiteX18" fmla="*/ 27709 w 4867613"/>
                <a:gd name="connsiteY18" fmla="*/ 2350439 h 2821494"/>
                <a:gd name="connsiteX19" fmla="*/ 120073 w 4867613"/>
                <a:gd name="connsiteY19" fmla="*/ 2350439 h 2821494"/>
                <a:gd name="connsiteX20" fmla="*/ 166255 w 4867613"/>
                <a:gd name="connsiteY20" fmla="*/ 2378148 h 2821494"/>
                <a:gd name="connsiteX21" fmla="*/ 341746 w 4867613"/>
                <a:gd name="connsiteY21" fmla="*/ 2184184 h 2821494"/>
                <a:gd name="connsiteX22" fmla="*/ 674255 w 4867613"/>
                <a:gd name="connsiteY22" fmla="*/ 2073348 h 2821494"/>
                <a:gd name="connsiteX23" fmla="*/ 997528 w 4867613"/>
                <a:gd name="connsiteY23" fmla="*/ 2045639 h 2821494"/>
                <a:gd name="connsiteX24" fmla="*/ 1330037 w 4867613"/>
                <a:gd name="connsiteY24" fmla="*/ 2193421 h 2821494"/>
                <a:gd name="connsiteX25" fmla="*/ 1533237 w 4867613"/>
                <a:gd name="connsiteY25" fmla="*/ 2396621 h 2821494"/>
                <a:gd name="connsiteX26" fmla="*/ 1662546 w 4867613"/>
                <a:gd name="connsiteY26" fmla="*/ 2775312 h 2821494"/>
                <a:gd name="connsiteX27" fmla="*/ 1745673 w 4867613"/>
                <a:gd name="connsiteY27" fmla="*/ 2821494 h 2821494"/>
                <a:gd name="connsiteX0" fmla="*/ 1745673 w 4920146"/>
                <a:gd name="connsiteY0" fmla="*/ 2821494 h 2821494"/>
                <a:gd name="connsiteX1" fmla="*/ 2780146 w 4920146"/>
                <a:gd name="connsiteY1" fmla="*/ 2821494 h 2821494"/>
                <a:gd name="connsiteX2" fmla="*/ 2869912 w 4920146"/>
                <a:gd name="connsiteY2" fmla="*/ 2059782 h 2821494"/>
                <a:gd name="connsiteX3" fmla="*/ 3389746 w 4920146"/>
                <a:gd name="connsiteY3" fmla="*/ 1555534 h 2821494"/>
                <a:gd name="connsiteX4" fmla="*/ 4036580 w 4920146"/>
                <a:gd name="connsiteY4" fmla="*/ 1435462 h 2821494"/>
                <a:gd name="connsiteX5" fmla="*/ 4892098 w 4920146"/>
                <a:gd name="connsiteY5" fmla="*/ 1594933 h 2821494"/>
                <a:gd name="connsiteX6" fmla="*/ 4710546 w 4920146"/>
                <a:gd name="connsiteY6" fmla="*/ 1325203 h 2821494"/>
                <a:gd name="connsiteX7" fmla="*/ 4682837 w 4920146"/>
                <a:gd name="connsiteY7" fmla="*/ 1205130 h 2821494"/>
                <a:gd name="connsiteX8" fmla="*/ 4304146 w 4920146"/>
                <a:gd name="connsiteY8" fmla="*/ 1195894 h 2821494"/>
                <a:gd name="connsiteX9" fmla="*/ 3952008 w 4920146"/>
                <a:gd name="connsiteY9" fmla="*/ 157380 h 2821494"/>
                <a:gd name="connsiteX10" fmla="*/ 4159394 w 4920146"/>
                <a:gd name="connsiteY10" fmla="*/ 22587 h 2821494"/>
                <a:gd name="connsiteX11" fmla="*/ 2585460 w 4920146"/>
                <a:gd name="connsiteY11" fmla="*/ 89839 h 2821494"/>
                <a:gd name="connsiteX12" fmla="*/ 2040083 w 4920146"/>
                <a:gd name="connsiteY12" fmla="*/ 698862 h 2821494"/>
                <a:gd name="connsiteX13" fmla="*/ 1893455 w 4920146"/>
                <a:gd name="connsiteY13" fmla="*/ 1251312 h 2821494"/>
                <a:gd name="connsiteX14" fmla="*/ 1440873 w 4920146"/>
                <a:gd name="connsiteY14" fmla="*/ 1260548 h 2821494"/>
                <a:gd name="connsiteX15" fmla="*/ 314037 w 4920146"/>
                <a:gd name="connsiteY15" fmla="*/ 1620766 h 2821494"/>
                <a:gd name="connsiteX16" fmla="*/ 73891 w 4920146"/>
                <a:gd name="connsiteY16" fmla="*/ 1925566 h 2821494"/>
                <a:gd name="connsiteX17" fmla="*/ 0 w 4920146"/>
                <a:gd name="connsiteY17" fmla="*/ 2184184 h 2821494"/>
                <a:gd name="connsiteX18" fmla="*/ 27709 w 4920146"/>
                <a:gd name="connsiteY18" fmla="*/ 2350439 h 2821494"/>
                <a:gd name="connsiteX19" fmla="*/ 120073 w 4920146"/>
                <a:gd name="connsiteY19" fmla="*/ 2350439 h 2821494"/>
                <a:gd name="connsiteX20" fmla="*/ 166255 w 4920146"/>
                <a:gd name="connsiteY20" fmla="*/ 2378148 h 2821494"/>
                <a:gd name="connsiteX21" fmla="*/ 341746 w 4920146"/>
                <a:gd name="connsiteY21" fmla="*/ 2184184 h 2821494"/>
                <a:gd name="connsiteX22" fmla="*/ 674255 w 4920146"/>
                <a:gd name="connsiteY22" fmla="*/ 2073348 h 2821494"/>
                <a:gd name="connsiteX23" fmla="*/ 997528 w 4920146"/>
                <a:gd name="connsiteY23" fmla="*/ 2045639 h 2821494"/>
                <a:gd name="connsiteX24" fmla="*/ 1330037 w 4920146"/>
                <a:gd name="connsiteY24" fmla="*/ 2193421 h 2821494"/>
                <a:gd name="connsiteX25" fmla="*/ 1533237 w 4920146"/>
                <a:gd name="connsiteY25" fmla="*/ 2396621 h 2821494"/>
                <a:gd name="connsiteX26" fmla="*/ 1662546 w 4920146"/>
                <a:gd name="connsiteY26" fmla="*/ 2775312 h 2821494"/>
                <a:gd name="connsiteX27" fmla="*/ 1745673 w 4920146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647320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911148"/>
                <a:gd name="connsiteY0" fmla="*/ 2821494 h 2821494"/>
                <a:gd name="connsiteX1" fmla="*/ 2780146 w 4911148"/>
                <a:gd name="connsiteY1" fmla="*/ 2821494 h 2821494"/>
                <a:gd name="connsiteX2" fmla="*/ 2869912 w 4911148"/>
                <a:gd name="connsiteY2" fmla="*/ 2059782 h 2821494"/>
                <a:gd name="connsiteX3" fmla="*/ 3389746 w 4911148"/>
                <a:gd name="connsiteY3" fmla="*/ 1555534 h 2821494"/>
                <a:gd name="connsiteX4" fmla="*/ 4036580 w 4911148"/>
                <a:gd name="connsiteY4" fmla="*/ 1435462 h 2821494"/>
                <a:gd name="connsiteX5" fmla="*/ 4911148 w 4911148"/>
                <a:gd name="connsiteY5" fmla="*/ 1647320 h 2821494"/>
                <a:gd name="connsiteX6" fmla="*/ 4710546 w 4911148"/>
                <a:gd name="connsiteY6" fmla="*/ 1325203 h 2821494"/>
                <a:gd name="connsiteX7" fmla="*/ 4682837 w 4911148"/>
                <a:gd name="connsiteY7" fmla="*/ 1205130 h 2821494"/>
                <a:gd name="connsiteX8" fmla="*/ 4304146 w 4911148"/>
                <a:gd name="connsiteY8" fmla="*/ 1195894 h 2821494"/>
                <a:gd name="connsiteX9" fmla="*/ 3952008 w 4911148"/>
                <a:gd name="connsiteY9" fmla="*/ 157380 h 2821494"/>
                <a:gd name="connsiteX10" fmla="*/ 4159394 w 4911148"/>
                <a:gd name="connsiteY10" fmla="*/ 22587 h 2821494"/>
                <a:gd name="connsiteX11" fmla="*/ 2585460 w 4911148"/>
                <a:gd name="connsiteY11" fmla="*/ 89839 h 2821494"/>
                <a:gd name="connsiteX12" fmla="*/ 2040083 w 4911148"/>
                <a:gd name="connsiteY12" fmla="*/ 698862 h 2821494"/>
                <a:gd name="connsiteX13" fmla="*/ 1893455 w 4911148"/>
                <a:gd name="connsiteY13" fmla="*/ 1251312 h 2821494"/>
                <a:gd name="connsiteX14" fmla="*/ 1440873 w 4911148"/>
                <a:gd name="connsiteY14" fmla="*/ 1260548 h 2821494"/>
                <a:gd name="connsiteX15" fmla="*/ 314037 w 4911148"/>
                <a:gd name="connsiteY15" fmla="*/ 1620766 h 2821494"/>
                <a:gd name="connsiteX16" fmla="*/ 73891 w 4911148"/>
                <a:gd name="connsiteY16" fmla="*/ 1925566 h 2821494"/>
                <a:gd name="connsiteX17" fmla="*/ 0 w 4911148"/>
                <a:gd name="connsiteY17" fmla="*/ 2184184 h 2821494"/>
                <a:gd name="connsiteX18" fmla="*/ 27709 w 4911148"/>
                <a:gd name="connsiteY18" fmla="*/ 2350439 h 2821494"/>
                <a:gd name="connsiteX19" fmla="*/ 120073 w 4911148"/>
                <a:gd name="connsiteY19" fmla="*/ 2350439 h 2821494"/>
                <a:gd name="connsiteX20" fmla="*/ 166255 w 4911148"/>
                <a:gd name="connsiteY20" fmla="*/ 2378148 h 2821494"/>
                <a:gd name="connsiteX21" fmla="*/ 341746 w 4911148"/>
                <a:gd name="connsiteY21" fmla="*/ 2184184 h 2821494"/>
                <a:gd name="connsiteX22" fmla="*/ 674255 w 4911148"/>
                <a:gd name="connsiteY22" fmla="*/ 2073348 h 2821494"/>
                <a:gd name="connsiteX23" fmla="*/ 997528 w 4911148"/>
                <a:gd name="connsiteY23" fmla="*/ 2045639 h 2821494"/>
                <a:gd name="connsiteX24" fmla="*/ 1330037 w 4911148"/>
                <a:gd name="connsiteY24" fmla="*/ 2193421 h 2821494"/>
                <a:gd name="connsiteX25" fmla="*/ 1533237 w 4911148"/>
                <a:gd name="connsiteY25" fmla="*/ 2396621 h 2821494"/>
                <a:gd name="connsiteX26" fmla="*/ 1662546 w 4911148"/>
                <a:gd name="connsiteY26" fmla="*/ 2775312 h 2821494"/>
                <a:gd name="connsiteX27" fmla="*/ 1745673 w 4911148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836036 w 4906385"/>
                <a:gd name="connsiteY14" fmla="*/ 1365323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3128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662546 w 4906385"/>
                <a:gd name="connsiteY25" fmla="*/ 2775312 h 2821494"/>
                <a:gd name="connsiteX26" fmla="*/ 1745673 w 4906385"/>
                <a:gd name="connsiteY26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45673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1330037 w 4906385"/>
                <a:gd name="connsiteY22" fmla="*/ 2193421 h 2821494"/>
                <a:gd name="connsiteX23" fmla="*/ 1533237 w 4906385"/>
                <a:gd name="connsiteY23" fmla="*/ 2396621 h 2821494"/>
                <a:gd name="connsiteX24" fmla="*/ 1721861 w 4906385"/>
                <a:gd name="connsiteY24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330037 w 4906385"/>
                <a:gd name="connsiteY21" fmla="*/ 2193421 h 2821494"/>
                <a:gd name="connsiteX22" fmla="*/ 1533237 w 4906385"/>
                <a:gd name="connsiteY22" fmla="*/ 2396621 h 2821494"/>
                <a:gd name="connsiteX23" fmla="*/ 1721861 w 4906385"/>
                <a:gd name="connsiteY23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533237 w 4906385"/>
                <a:gd name="connsiteY21" fmla="*/ 2396621 h 2821494"/>
                <a:gd name="connsiteX22" fmla="*/ 1721861 w 4906385"/>
                <a:gd name="connsiteY22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66197 w 4906385"/>
                <a:gd name="connsiteY20" fmla="*/ 2585393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2402"/>
                <a:gd name="connsiteX1" fmla="*/ 2780146 w 4906385"/>
                <a:gd name="connsiteY1" fmla="*/ 2821494 h 2822402"/>
                <a:gd name="connsiteX2" fmla="*/ 2869912 w 4906385"/>
                <a:gd name="connsiteY2" fmla="*/ 2059782 h 2822402"/>
                <a:gd name="connsiteX3" fmla="*/ 3389746 w 4906385"/>
                <a:gd name="connsiteY3" fmla="*/ 1555534 h 2822402"/>
                <a:gd name="connsiteX4" fmla="*/ 4036580 w 4906385"/>
                <a:gd name="connsiteY4" fmla="*/ 1435462 h 2822402"/>
                <a:gd name="connsiteX5" fmla="*/ 4906385 w 4906385"/>
                <a:gd name="connsiteY5" fmla="*/ 1618745 h 2822402"/>
                <a:gd name="connsiteX6" fmla="*/ 4672446 w 4906385"/>
                <a:gd name="connsiteY6" fmla="*/ 1382353 h 2822402"/>
                <a:gd name="connsiteX7" fmla="*/ 4782850 w 4906385"/>
                <a:gd name="connsiteY7" fmla="*/ 1181318 h 2822402"/>
                <a:gd name="connsiteX8" fmla="*/ 4304146 w 4906385"/>
                <a:gd name="connsiteY8" fmla="*/ 1195894 h 2822402"/>
                <a:gd name="connsiteX9" fmla="*/ 3952008 w 4906385"/>
                <a:gd name="connsiteY9" fmla="*/ 157380 h 2822402"/>
                <a:gd name="connsiteX10" fmla="*/ 4159394 w 4906385"/>
                <a:gd name="connsiteY10" fmla="*/ 22587 h 2822402"/>
                <a:gd name="connsiteX11" fmla="*/ 2585460 w 4906385"/>
                <a:gd name="connsiteY11" fmla="*/ 89839 h 2822402"/>
                <a:gd name="connsiteX12" fmla="*/ 2040083 w 4906385"/>
                <a:gd name="connsiteY12" fmla="*/ 698862 h 2822402"/>
                <a:gd name="connsiteX13" fmla="*/ 1893455 w 4906385"/>
                <a:gd name="connsiteY13" fmla="*/ 1251312 h 2822402"/>
                <a:gd name="connsiteX14" fmla="*/ 950336 w 4906385"/>
                <a:gd name="connsiteY14" fmla="*/ 1351036 h 2822402"/>
                <a:gd name="connsiteX15" fmla="*/ 314037 w 4906385"/>
                <a:gd name="connsiteY15" fmla="*/ 1620766 h 2822402"/>
                <a:gd name="connsiteX16" fmla="*/ 73891 w 4906385"/>
                <a:gd name="connsiteY16" fmla="*/ 1925566 h 2822402"/>
                <a:gd name="connsiteX17" fmla="*/ 0 w 4906385"/>
                <a:gd name="connsiteY17" fmla="*/ 2184184 h 2822402"/>
                <a:gd name="connsiteX18" fmla="*/ 27709 w 4906385"/>
                <a:gd name="connsiteY18" fmla="*/ 2350439 h 2822402"/>
                <a:gd name="connsiteX19" fmla="*/ 228167 w 4906385"/>
                <a:gd name="connsiteY19" fmla="*/ 2773436 h 2822402"/>
                <a:gd name="connsiteX20" fmla="*/ 809047 w 4906385"/>
                <a:gd name="connsiteY20" fmla="*/ 2790180 h 2822402"/>
                <a:gd name="connsiteX21" fmla="*/ 1721861 w 4906385"/>
                <a:gd name="connsiteY21" fmla="*/ 2821494 h 2822402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19017 w 4997693"/>
                <a:gd name="connsiteY17" fmla="*/ 235043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9004 w 4997693"/>
                <a:gd name="connsiteY17" fmla="*/ 24075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29454 w 5035839"/>
                <a:gd name="connsiteY16" fmla="*/ 218418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48504 w 5035839"/>
                <a:gd name="connsiteY16" fmla="*/ 2365159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67554 w 5035839"/>
                <a:gd name="connsiteY16" fmla="*/ 23556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38979 w 5035839"/>
                <a:gd name="connsiteY16" fmla="*/ 22413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53266 w 5050126"/>
                <a:gd name="connsiteY16" fmla="*/ 2241334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43741 w 5050126"/>
                <a:gd name="connsiteY16" fmla="*/ 2193709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615119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615119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87827 w 5050126"/>
                <a:gd name="connsiteY0" fmla="*/ 2634169 h 2792349"/>
                <a:gd name="connsiteX1" fmla="*/ 2923887 w 5050126"/>
                <a:gd name="connsiteY1" fmla="*/ 2615119 h 2792349"/>
                <a:gd name="connsiteX2" fmla="*/ 3013653 w 5050126"/>
                <a:gd name="connsiteY2" fmla="*/ 2059782 h 2792349"/>
                <a:gd name="connsiteX3" fmla="*/ 3533487 w 5050126"/>
                <a:gd name="connsiteY3" fmla="*/ 1555534 h 2792349"/>
                <a:gd name="connsiteX4" fmla="*/ 4180321 w 5050126"/>
                <a:gd name="connsiteY4" fmla="*/ 1435462 h 2792349"/>
                <a:gd name="connsiteX5" fmla="*/ 5050126 w 5050126"/>
                <a:gd name="connsiteY5" fmla="*/ 1618745 h 2792349"/>
                <a:gd name="connsiteX6" fmla="*/ 4816187 w 5050126"/>
                <a:gd name="connsiteY6" fmla="*/ 1382353 h 2792349"/>
                <a:gd name="connsiteX7" fmla="*/ 4926591 w 5050126"/>
                <a:gd name="connsiteY7" fmla="*/ 1181318 h 2792349"/>
                <a:gd name="connsiteX8" fmla="*/ 4447887 w 5050126"/>
                <a:gd name="connsiteY8" fmla="*/ 1195894 h 2792349"/>
                <a:gd name="connsiteX9" fmla="*/ 4095749 w 5050126"/>
                <a:gd name="connsiteY9" fmla="*/ 157380 h 2792349"/>
                <a:gd name="connsiteX10" fmla="*/ 4303135 w 5050126"/>
                <a:gd name="connsiteY10" fmla="*/ 22587 h 2792349"/>
                <a:gd name="connsiteX11" fmla="*/ 2729201 w 5050126"/>
                <a:gd name="connsiteY11" fmla="*/ 89839 h 2792349"/>
                <a:gd name="connsiteX12" fmla="*/ 2183824 w 5050126"/>
                <a:gd name="connsiteY12" fmla="*/ 698862 h 2792349"/>
                <a:gd name="connsiteX13" fmla="*/ 2037196 w 5050126"/>
                <a:gd name="connsiteY13" fmla="*/ 1251312 h 2792349"/>
                <a:gd name="connsiteX14" fmla="*/ 1094077 w 5050126"/>
                <a:gd name="connsiteY14" fmla="*/ 1351036 h 2792349"/>
                <a:gd name="connsiteX15" fmla="*/ 95827 w 5050126"/>
                <a:gd name="connsiteY15" fmla="*/ 1758878 h 2792349"/>
                <a:gd name="connsiteX16" fmla="*/ 172316 w 5050126"/>
                <a:gd name="connsiteY16" fmla="*/ 2227047 h 2792349"/>
                <a:gd name="connsiteX17" fmla="*/ 0 w 5050126"/>
                <a:gd name="connsiteY17" fmla="*/ 2326626 h 2792349"/>
                <a:gd name="connsiteX18" fmla="*/ 252846 w 5050126"/>
                <a:gd name="connsiteY18" fmla="*/ 2773436 h 2792349"/>
                <a:gd name="connsiteX19" fmla="*/ 952788 w 5050126"/>
                <a:gd name="connsiteY19" fmla="*/ 2790180 h 2792349"/>
                <a:gd name="connsiteX20" fmla="*/ 1887827 w 5050126"/>
                <a:gd name="connsiteY20" fmla="*/ 2634169 h 2792349"/>
                <a:gd name="connsiteX0" fmla="*/ 1887827 w 5050126"/>
                <a:gd name="connsiteY0" fmla="*/ 2634169 h 2793585"/>
                <a:gd name="connsiteX1" fmla="*/ 2923887 w 5050126"/>
                <a:gd name="connsiteY1" fmla="*/ 2615119 h 2793585"/>
                <a:gd name="connsiteX2" fmla="*/ 3013653 w 5050126"/>
                <a:gd name="connsiteY2" fmla="*/ 2059782 h 2793585"/>
                <a:gd name="connsiteX3" fmla="*/ 3533487 w 5050126"/>
                <a:gd name="connsiteY3" fmla="*/ 1555534 h 2793585"/>
                <a:gd name="connsiteX4" fmla="*/ 4180321 w 5050126"/>
                <a:gd name="connsiteY4" fmla="*/ 1435462 h 2793585"/>
                <a:gd name="connsiteX5" fmla="*/ 5050126 w 5050126"/>
                <a:gd name="connsiteY5" fmla="*/ 1618745 h 2793585"/>
                <a:gd name="connsiteX6" fmla="*/ 4816187 w 5050126"/>
                <a:gd name="connsiteY6" fmla="*/ 1382353 h 2793585"/>
                <a:gd name="connsiteX7" fmla="*/ 4926591 w 5050126"/>
                <a:gd name="connsiteY7" fmla="*/ 1181318 h 2793585"/>
                <a:gd name="connsiteX8" fmla="*/ 4447887 w 5050126"/>
                <a:gd name="connsiteY8" fmla="*/ 1195894 h 2793585"/>
                <a:gd name="connsiteX9" fmla="*/ 4095749 w 5050126"/>
                <a:gd name="connsiteY9" fmla="*/ 157380 h 2793585"/>
                <a:gd name="connsiteX10" fmla="*/ 4303135 w 5050126"/>
                <a:gd name="connsiteY10" fmla="*/ 22587 h 2793585"/>
                <a:gd name="connsiteX11" fmla="*/ 2729201 w 5050126"/>
                <a:gd name="connsiteY11" fmla="*/ 89839 h 2793585"/>
                <a:gd name="connsiteX12" fmla="*/ 2183824 w 5050126"/>
                <a:gd name="connsiteY12" fmla="*/ 698862 h 2793585"/>
                <a:gd name="connsiteX13" fmla="*/ 2037196 w 5050126"/>
                <a:gd name="connsiteY13" fmla="*/ 1251312 h 2793585"/>
                <a:gd name="connsiteX14" fmla="*/ 1094077 w 5050126"/>
                <a:gd name="connsiteY14" fmla="*/ 1351036 h 2793585"/>
                <a:gd name="connsiteX15" fmla="*/ 95827 w 5050126"/>
                <a:gd name="connsiteY15" fmla="*/ 1758878 h 2793585"/>
                <a:gd name="connsiteX16" fmla="*/ 172316 w 5050126"/>
                <a:gd name="connsiteY16" fmla="*/ 2227047 h 2793585"/>
                <a:gd name="connsiteX17" fmla="*/ 0 w 5050126"/>
                <a:gd name="connsiteY17" fmla="*/ 2326626 h 2793585"/>
                <a:gd name="connsiteX18" fmla="*/ 252846 w 5050126"/>
                <a:gd name="connsiteY18" fmla="*/ 2773436 h 2793585"/>
                <a:gd name="connsiteX19" fmla="*/ 952788 w 5050126"/>
                <a:gd name="connsiteY19" fmla="*/ 2790180 h 2793585"/>
                <a:gd name="connsiteX20" fmla="*/ 1887827 w 5050126"/>
                <a:gd name="connsiteY20" fmla="*/ 2634169 h 2793585"/>
                <a:gd name="connsiteX0" fmla="*/ 1887827 w 5050126"/>
                <a:gd name="connsiteY0" fmla="*/ 2634169 h 2793165"/>
                <a:gd name="connsiteX1" fmla="*/ 2923887 w 5050126"/>
                <a:gd name="connsiteY1" fmla="*/ 2615119 h 2793165"/>
                <a:gd name="connsiteX2" fmla="*/ 3013653 w 5050126"/>
                <a:gd name="connsiteY2" fmla="*/ 2059782 h 2793165"/>
                <a:gd name="connsiteX3" fmla="*/ 3533487 w 5050126"/>
                <a:gd name="connsiteY3" fmla="*/ 1555534 h 2793165"/>
                <a:gd name="connsiteX4" fmla="*/ 4180321 w 5050126"/>
                <a:gd name="connsiteY4" fmla="*/ 1435462 h 2793165"/>
                <a:gd name="connsiteX5" fmla="*/ 5050126 w 5050126"/>
                <a:gd name="connsiteY5" fmla="*/ 1618745 h 2793165"/>
                <a:gd name="connsiteX6" fmla="*/ 4816187 w 5050126"/>
                <a:gd name="connsiteY6" fmla="*/ 1382353 h 2793165"/>
                <a:gd name="connsiteX7" fmla="*/ 4926591 w 5050126"/>
                <a:gd name="connsiteY7" fmla="*/ 1181318 h 2793165"/>
                <a:gd name="connsiteX8" fmla="*/ 4447887 w 5050126"/>
                <a:gd name="connsiteY8" fmla="*/ 1195894 h 2793165"/>
                <a:gd name="connsiteX9" fmla="*/ 4095749 w 5050126"/>
                <a:gd name="connsiteY9" fmla="*/ 157380 h 2793165"/>
                <a:gd name="connsiteX10" fmla="*/ 4303135 w 5050126"/>
                <a:gd name="connsiteY10" fmla="*/ 22587 h 2793165"/>
                <a:gd name="connsiteX11" fmla="*/ 2729201 w 5050126"/>
                <a:gd name="connsiteY11" fmla="*/ 89839 h 2793165"/>
                <a:gd name="connsiteX12" fmla="*/ 2183824 w 5050126"/>
                <a:gd name="connsiteY12" fmla="*/ 698862 h 2793165"/>
                <a:gd name="connsiteX13" fmla="*/ 2037196 w 5050126"/>
                <a:gd name="connsiteY13" fmla="*/ 1251312 h 2793165"/>
                <a:gd name="connsiteX14" fmla="*/ 1094077 w 5050126"/>
                <a:gd name="connsiteY14" fmla="*/ 1351036 h 2793165"/>
                <a:gd name="connsiteX15" fmla="*/ 95827 w 5050126"/>
                <a:gd name="connsiteY15" fmla="*/ 1758878 h 2793165"/>
                <a:gd name="connsiteX16" fmla="*/ 172316 w 5050126"/>
                <a:gd name="connsiteY16" fmla="*/ 2227047 h 2793165"/>
                <a:gd name="connsiteX17" fmla="*/ 0 w 5050126"/>
                <a:gd name="connsiteY17" fmla="*/ 2326626 h 2793165"/>
                <a:gd name="connsiteX18" fmla="*/ 252846 w 5050126"/>
                <a:gd name="connsiteY18" fmla="*/ 2773436 h 2793165"/>
                <a:gd name="connsiteX19" fmla="*/ 952788 w 5050126"/>
                <a:gd name="connsiteY19" fmla="*/ 2790180 h 2793165"/>
                <a:gd name="connsiteX20" fmla="*/ 1887827 w 5050126"/>
                <a:gd name="connsiteY20" fmla="*/ 2634169 h 2793165"/>
                <a:gd name="connsiteX0" fmla="*/ 1887827 w 5050126"/>
                <a:gd name="connsiteY0" fmla="*/ 2701339 h 2860335"/>
                <a:gd name="connsiteX1" fmla="*/ 2923887 w 5050126"/>
                <a:gd name="connsiteY1" fmla="*/ 2682289 h 2860335"/>
                <a:gd name="connsiteX2" fmla="*/ 3013653 w 5050126"/>
                <a:gd name="connsiteY2" fmla="*/ 2126952 h 2860335"/>
                <a:gd name="connsiteX3" fmla="*/ 3533487 w 5050126"/>
                <a:gd name="connsiteY3" fmla="*/ 1622704 h 2860335"/>
                <a:gd name="connsiteX4" fmla="*/ 4180321 w 5050126"/>
                <a:gd name="connsiteY4" fmla="*/ 1502632 h 2860335"/>
                <a:gd name="connsiteX5" fmla="*/ 5050126 w 5050126"/>
                <a:gd name="connsiteY5" fmla="*/ 1685915 h 2860335"/>
                <a:gd name="connsiteX6" fmla="*/ 4816187 w 5050126"/>
                <a:gd name="connsiteY6" fmla="*/ 1449523 h 2860335"/>
                <a:gd name="connsiteX7" fmla="*/ 4926591 w 5050126"/>
                <a:gd name="connsiteY7" fmla="*/ 1248488 h 2860335"/>
                <a:gd name="connsiteX8" fmla="*/ 4447887 w 5050126"/>
                <a:gd name="connsiteY8" fmla="*/ 1263064 h 2860335"/>
                <a:gd name="connsiteX9" fmla="*/ 4303135 w 5050126"/>
                <a:gd name="connsiteY9" fmla="*/ 89757 h 2860335"/>
                <a:gd name="connsiteX10" fmla="*/ 2729201 w 5050126"/>
                <a:gd name="connsiteY10" fmla="*/ 157009 h 2860335"/>
                <a:gd name="connsiteX11" fmla="*/ 2183824 w 5050126"/>
                <a:gd name="connsiteY11" fmla="*/ 766032 h 2860335"/>
                <a:gd name="connsiteX12" fmla="*/ 2037196 w 5050126"/>
                <a:gd name="connsiteY12" fmla="*/ 1318482 h 2860335"/>
                <a:gd name="connsiteX13" fmla="*/ 1094077 w 5050126"/>
                <a:gd name="connsiteY13" fmla="*/ 1418206 h 2860335"/>
                <a:gd name="connsiteX14" fmla="*/ 95827 w 5050126"/>
                <a:gd name="connsiteY14" fmla="*/ 1826048 h 2860335"/>
                <a:gd name="connsiteX15" fmla="*/ 172316 w 5050126"/>
                <a:gd name="connsiteY15" fmla="*/ 2294217 h 2860335"/>
                <a:gd name="connsiteX16" fmla="*/ 0 w 5050126"/>
                <a:gd name="connsiteY16" fmla="*/ 2393796 h 2860335"/>
                <a:gd name="connsiteX17" fmla="*/ 252846 w 5050126"/>
                <a:gd name="connsiteY17" fmla="*/ 2840606 h 2860335"/>
                <a:gd name="connsiteX18" fmla="*/ 952788 w 5050126"/>
                <a:gd name="connsiteY18" fmla="*/ 2857350 h 2860335"/>
                <a:gd name="connsiteX19" fmla="*/ 1887827 w 5050126"/>
                <a:gd name="connsiteY19" fmla="*/ 2701339 h 2860335"/>
                <a:gd name="connsiteX0" fmla="*/ 1887827 w 5050126"/>
                <a:gd name="connsiteY0" fmla="*/ 2553036 h 2712032"/>
                <a:gd name="connsiteX1" fmla="*/ 2923887 w 5050126"/>
                <a:gd name="connsiteY1" fmla="*/ 2533986 h 2712032"/>
                <a:gd name="connsiteX2" fmla="*/ 3013653 w 5050126"/>
                <a:gd name="connsiteY2" fmla="*/ 1978649 h 2712032"/>
                <a:gd name="connsiteX3" fmla="*/ 3533487 w 5050126"/>
                <a:gd name="connsiteY3" fmla="*/ 1474401 h 2712032"/>
                <a:gd name="connsiteX4" fmla="*/ 4180321 w 5050126"/>
                <a:gd name="connsiteY4" fmla="*/ 1354329 h 2712032"/>
                <a:gd name="connsiteX5" fmla="*/ 5050126 w 5050126"/>
                <a:gd name="connsiteY5" fmla="*/ 1537612 h 2712032"/>
                <a:gd name="connsiteX6" fmla="*/ 4816187 w 5050126"/>
                <a:gd name="connsiteY6" fmla="*/ 1301220 h 2712032"/>
                <a:gd name="connsiteX7" fmla="*/ 4926591 w 5050126"/>
                <a:gd name="connsiteY7" fmla="*/ 1100185 h 2712032"/>
                <a:gd name="connsiteX8" fmla="*/ 4447887 w 5050126"/>
                <a:gd name="connsiteY8" fmla="*/ 1114761 h 2712032"/>
                <a:gd name="connsiteX9" fmla="*/ 2729201 w 5050126"/>
                <a:gd name="connsiteY9" fmla="*/ 8706 h 2712032"/>
                <a:gd name="connsiteX10" fmla="*/ 2183824 w 5050126"/>
                <a:gd name="connsiteY10" fmla="*/ 617729 h 2712032"/>
                <a:gd name="connsiteX11" fmla="*/ 2037196 w 5050126"/>
                <a:gd name="connsiteY11" fmla="*/ 1170179 h 2712032"/>
                <a:gd name="connsiteX12" fmla="*/ 1094077 w 5050126"/>
                <a:gd name="connsiteY12" fmla="*/ 1269903 h 2712032"/>
                <a:gd name="connsiteX13" fmla="*/ 95827 w 5050126"/>
                <a:gd name="connsiteY13" fmla="*/ 1677745 h 2712032"/>
                <a:gd name="connsiteX14" fmla="*/ 172316 w 5050126"/>
                <a:gd name="connsiteY14" fmla="*/ 2145914 h 2712032"/>
                <a:gd name="connsiteX15" fmla="*/ 0 w 5050126"/>
                <a:gd name="connsiteY15" fmla="*/ 2245493 h 2712032"/>
                <a:gd name="connsiteX16" fmla="*/ 252846 w 5050126"/>
                <a:gd name="connsiteY16" fmla="*/ 2692303 h 2712032"/>
                <a:gd name="connsiteX17" fmla="*/ 952788 w 5050126"/>
                <a:gd name="connsiteY17" fmla="*/ 2709047 h 2712032"/>
                <a:gd name="connsiteX18" fmla="*/ 1887827 w 5050126"/>
                <a:gd name="connsiteY18" fmla="*/ 2553036 h 2712032"/>
                <a:gd name="connsiteX0" fmla="*/ 1887827 w 5050126"/>
                <a:gd name="connsiteY0" fmla="*/ 2553036 h 2712032"/>
                <a:gd name="connsiteX1" fmla="*/ 3013653 w 5050126"/>
                <a:gd name="connsiteY1" fmla="*/ 1978649 h 2712032"/>
                <a:gd name="connsiteX2" fmla="*/ 3533487 w 5050126"/>
                <a:gd name="connsiteY2" fmla="*/ 1474401 h 2712032"/>
                <a:gd name="connsiteX3" fmla="*/ 4180321 w 5050126"/>
                <a:gd name="connsiteY3" fmla="*/ 1354329 h 2712032"/>
                <a:gd name="connsiteX4" fmla="*/ 5050126 w 5050126"/>
                <a:gd name="connsiteY4" fmla="*/ 1537612 h 2712032"/>
                <a:gd name="connsiteX5" fmla="*/ 4816187 w 5050126"/>
                <a:gd name="connsiteY5" fmla="*/ 1301220 h 2712032"/>
                <a:gd name="connsiteX6" fmla="*/ 4926591 w 5050126"/>
                <a:gd name="connsiteY6" fmla="*/ 1100185 h 2712032"/>
                <a:gd name="connsiteX7" fmla="*/ 4447887 w 5050126"/>
                <a:gd name="connsiteY7" fmla="*/ 1114761 h 2712032"/>
                <a:gd name="connsiteX8" fmla="*/ 2729201 w 5050126"/>
                <a:gd name="connsiteY8" fmla="*/ 8706 h 2712032"/>
                <a:gd name="connsiteX9" fmla="*/ 2183824 w 5050126"/>
                <a:gd name="connsiteY9" fmla="*/ 617729 h 2712032"/>
                <a:gd name="connsiteX10" fmla="*/ 2037196 w 5050126"/>
                <a:gd name="connsiteY10" fmla="*/ 1170179 h 2712032"/>
                <a:gd name="connsiteX11" fmla="*/ 1094077 w 5050126"/>
                <a:gd name="connsiteY11" fmla="*/ 1269903 h 2712032"/>
                <a:gd name="connsiteX12" fmla="*/ 95827 w 5050126"/>
                <a:gd name="connsiteY12" fmla="*/ 1677745 h 2712032"/>
                <a:gd name="connsiteX13" fmla="*/ 172316 w 5050126"/>
                <a:gd name="connsiteY13" fmla="*/ 2145914 h 2712032"/>
                <a:gd name="connsiteX14" fmla="*/ 0 w 5050126"/>
                <a:gd name="connsiteY14" fmla="*/ 2245493 h 2712032"/>
                <a:gd name="connsiteX15" fmla="*/ 252846 w 5050126"/>
                <a:gd name="connsiteY15" fmla="*/ 2692303 h 2712032"/>
                <a:gd name="connsiteX16" fmla="*/ 952788 w 5050126"/>
                <a:gd name="connsiteY16" fmla="*/ 2709047 h 2712032"/>
                <a:gd name="connsiteX17" fmla="*/ 1887827 w 5050126"/>
                <a:gd name="connsiteY17" fmla="*/ 2553036 h 2712032"/>
                <a:gd name="connsiteX0" fmla="*/ 1887827 w 5050126"/>
                <a:gd name="connsiteY0" fmla="*/ 2553036 h 2712032"/>
                <a:gd name="connsiteX1" fmla="*/ 3533487 w 5050126"/>
                <a:gd name="connsiteY1" fmla="*/ 1474401 h 2712032"/>
                <a:gd name="connsiteX2" fmla="*/ 4180321 w 5050126"/>
                <a:gd name="connsiteY2" fmla="*/ 1354329 h 2712032"/>
                <a:gd name="connsiteX3" fmla="*/ 5050126 w 5050126"/>
                <a:gd name="connsiteY3" fmla="*/ 1537612 h 2712032"/>
                <a:gd name="connsiteX4" fmla="*/ 4816187 w 5050126"/>
                <a:gd name="connsiteY4" fmla="*/ 1301220 h 2712032"/>
                <a:gd name="connsiteX5" fmla="*/ 4926591 w 5050126"/>
                <a:gd name="connsiteY5" fmla="*/ 1100185 h 2712032"/>
                <a:gd name="connsiteX6" fmla="*/ 4447887 w 5050126"/>
                <a:gd name="connsiteY6" fmla="*/ 1114761 h 2712032"/>
                <a:gd name="connsiteX7" fmla="*/ 2729201 w 5050126"/>
                <a:gd name="connsiteY7" fmla="*/ 8706 h 2712032"/>
                <a:gd name="connsiteX8" fmla="*/ 2183824 w 5050126"/>
                <a:gd name="connsiteY8" fmla="*/ 617729 h 2712032"/>
                <a:gd name="connsiteX9" fmla="*/ 2037196 w 5050126"/>
                <a:gd name="connsiteY9" fmla="*/ 1170179 h 2712032"/>
                <a:gd name="connsiteX10" fmla="*/ 1094077 w 5050126"/>
                <a:gd name="connsiteY10" fmla="*/ 1269903 h 2712032"/>
                <a:gd name="connsiteX11" fmla="*/ 95827 w 5050126"/>
                <a:gd name="connsiteY11" fmla="*/ 1677745 h 2712032"/>
                <a:gd name="connsiteX12" fmla="*/ 172316 w 5050126"/>
                <a:gd name="connsiteY12" fmla="*/ 2145914 h 2712032"/>
                <a:gd name="connsiteX13" fmla="*/ 0 w 5050126"/>
                <a:gd name="connsiteY13" fmla="*/ 2245493 h 2712032"/>
                <a:gd name="connsiteX14" fmla="*/ 252846 w 5050126"/>
                <a:gd name="connsiteY14" fmla="*/ 2692303 h 2712032"/>
                <a:gd name="connsiteX15" fmla="*/ 952788 w 5050126"/>
                <a:gd name="connsiteY15" fmla="*/ 2709047 h 2712032"/>
                <a:gd name="connsiteX16" fmla="*/ 1887827 w 5050126"/>
                <a:gd name="connsiteY16" fmla="*/ 2553036 h 2712032"/>
                <a:gd name="connsiteX0" fmla="*/ 1887827 w 5050126"/>
                <a:gd name="connsiteY0" fmla="*/ 2553036 h 2712032"/>
                <a:gd name="connsiteX1" fmla="*/ 4180321 w 5050126"/>
                <a:gd name="connsiteY1" fmla="*/ 1354329 h 2712032"/>
                <a:gd name="connsiteX2" fmla="*/ 5050126 w 5050126"/>
                <a:gd name="connsiteY2" fmla="*/ 1537612 h 2712032"/>
                <a:gd name="connsiteX3" fmla="*/ 4816187 w 5050126"/>
                <a:gd name="connsiteY3" fmla="*/ 1301220 h 2712032"/>
                <a:gd name="connsiteX4" fmla="*/ 4926591 w 5050126"/>
                <a:gd name="connsiteY4" fmla="*/ 1100185 h 2712032"/>
                <a:gd name="connsiteX5" fmla="*/ 4447887 w 5050126"/>
                <a:gd name="connsiteY5" fmla="*/ 1114761 h 2712032"/>
                <a:gd name="connsiteX6" fmla="*/ 2729201 w 5050126"/>
                <a:gd name="connsiteY6" fmla="*/ 8706 h 2712032"/>
                <a:gd name="connsiteX7" fmla="*/ 2183824 w 5050126"/>
                <a:gd name="connsiteY7" fmla="*/ 617729 h 2712032"/>
                <a:gd name="connsiteX8" fmla="*/ 2037196 w 5050126"/>
                <a:gd name="connsiteY8" fmla="*/ 1170179 h 2712032"/>
                <a:gd name="connsiteX9" fmla="*/ 1094077 w 5050126"/>
                <a:gd name="connsiteY9" fmla="*/ 1269903 h 2712032"/>
                <a:gd name="connsiteX10" fmla="*/ 95827 w 5050126"/>
                <a:gd name="connsiteY10" fmla="*/ 1677745 h 2712032"/>
                <a:gd name="connsiteX11" fmla="*/ 172316 w 5050126"/>
                <a:gd name="connsiteY11" fmla="*/ 2145914 h 2712032"/>
                <a:gd name="connsiteX12" fmla="*/ 0 w 5050126"/>
                <a:gd name="connsiteY12" fmla="*/ 2245493 h 2712032"/>
                <a:gd name="connsiteX13" fmla="*/ 252846 w 5050126"/>
                <a:gd name="connsiteY13" fmla="*/ 2692303 h 2712032"/>
                <a:gd name="connsiteX14" fmla="*/ 952788 w 5050126"/>
                <a:gd name="connsiteY14" fmla="*/ 2709047 h 2712032"/>
                <a:gd name="connsiteX15" fmla="*/ 1887827 w 5050126"/>
                <a:gd name="connsiteY15" fmla="*/ 2553036 h 2712032"/>
                <a:gd name="connsiteX0" fmla="*/ 1887827 w 5050126"/>
                <a:gd name="connsiteY0" fmla="*/ 2553036 h 2712032"/>
                <a:gd name="connsiteX1" fmla="*/ 5050126 w 5050126"/>
                <a:gd name="connsiteY1" fmla="*/ 1537612 h 2712032"/>
                <a:gd name="connsiteX2" fmla="*/ 4816187 w 5050126"/>
                <a:gd name="connsiteY2" fmla="*/ 1301220 h 2712032"/>
                <a:gd name="connsiteX3" fmla="*/ 4926591 w 5050126"/>
                <a:gd name="connsiteY3" fmla="*/ 1100185 h 2712032"/>
                <a:gd name="connsiteX4" fmla="*/ 4447887 w 5050126"/>
                <a:gd name="connsiteY4" fmla="*/ 1114761 h 2712032"/>
                <a:gd name="connsiteX5" fmla="*/ 2729201 w 5050126"/>
                <a:gd name="connsiteY5" fmla="*/ 8706 h 2712032"/>
                <a:gd name="connsiteX6" fmla="*/ 2183824 w 5050126"/>
                <a:gd name="connsiteY6" fmla="*/ 617729 h 2712032"/>
                <a:gd name="connsiteX7" fmla="*/ 2037196 w 5050126"/>
                <a:gd name="connsiteY7" fmla="*/ 1170179 h 2712032"/>
                <a:gd name="connsiteX8" fmla="*/ 1094077 w 5050126"/>
                <a:gd name="connsiteY8" fmla="*/ 1269903 h 2712032"/>
                <a:gd name="connsiteX9" fmla="*/ 95827 w 5050126"/>
                <a:gd name="connsiteY9" fmla="*/ 1677745 h 2712032"/>
                <a:gd name="connsiteX10" fmla="*/ 172316 w 5050126"/>
                <a:gd name="connsiteY10" fmla="*/ 2145914 h 2712032"/>
                <a:gd name="connsiteX11" fmla="*/ 0 w 5050126"/>
                <a:gd name="connsiteY11" fmla="*/ 2245493 h 2712032"/>
                <a:gd name="connsiteX12" fmla="*/ 252846 w 5050126"/>
                <a:gd name="connsiteY12" fmla="*/ 2692303 h 2712032"/>
                <a:gd name="connsiteX13" fmla="*/ 952788 w 5050126"/>
                <a:gd name="connsiteY13" fmla="*/ 2709047 h 2712032"/>
                <a:gd name="connsiteX14" fmla="*/ 1887827 w 5050126"/>
                <a:gd name="connsiteY14" fmla="*/ 2553036 h 2712032"/>
                <a:gd name="connsiteX0" fmla="*/ 1887827 w 5266116"/>
                <a:gd name="connsiteY0" fmla="*/ 2553036 h 2712032"/>
                <a:gd name="connsiteX1" fmla="*/ 5050126 w 5266116"/>
                <a:gd name="connsiteY1" fmla="*/ 1537612 h 2712032"/>
                <a:gd name="connsiteX2" fmla="*/ 4926591 w 5266116"/>
                <a:gd name="connsiteY2" fmla="*/ 1100185 h 2712032"/>
                <a:gd name="connsiteX3" fmla="*/ 4447887 w 5266116"/>
                <a:gd name="connsiteY3" fmla="*/ 1114761 h 2712032"/>
                <a:gd name="connsiteX4" fmla="*/ 2729201 w 5266116"/>
                <a:gd name="connsiteY4" fmla="*/ 8706 h 2712032"/>
                <a:gd name="connsiteX5" fmla="*/ 2183824 w 5266116"/>
                <a:gd name="connsiteY5" fmla="*/ 617729 h 2712032"/>
                <a:gd name="connsiteX6" fmla="*/ 2037196 w 5266116"/>
                <a:gd name="connsiteY6" fmla="*/ 1170179 h 2712032"/>
                <a:gd name="connsiteX7" fmla="*/ 1094077 w 5266116"/>
                <a:gd name="connsiteY7" fmla="*/ 1269903 h 2712032"/>
                <a:gd name="connsiteX8" fmla="*/ 95827 w 5266116"/>
                <a:gd name="connsiteY8" fmla="*/ 1677745 h 2712032"/>
                <a:gd name="connsiteX9" fmla="*/ 172316 w 5266116"/>
                <a:gd name="connsiteY9" fmla="*/ 2145914 h 2712032"/>
                <a:gd name="connsiteX10" fmla="*/ 0 w 5266116"/>
                <a:gd name="connsiteY10" fmla="*/ 2245493 h 2712032"/>
                <a:gd name="connsiteX11" fmla="*/ 252846 w 5266116"/>
                <a:gd name="connsiteY11" fmla="*/ 2692303 h 2712032"/>
                <a:gd name="connsiteX12" fmla="*/ 952788 w 5266116"/>
                <a:gd name="connsiteY12" fmla="*/ 2709047 h 2712032"/>
                <a:gd name="connsiteX13" fmla="*/ 1887827 w 5266116"/>
                <a:gd name="connsiteY13" fmla="*/ 2553036 h 2712032"/>
                <a:gd name="connsiteX0" fmla="*/ 1887827 w 4926591"/>
                <a:gd name="connsiteY0" fmla="*/ 2553036 h 2712032"/>
                <a:gd name="connsiteX1" fmla="*/ 4926591 w 4926591"/>
                <a:gd name="connsiteY1" fmla="*/ 1100185 h 2712032"/>
                <a:gd name="connsiteX2" fmla="*/ 4447887 w 4926591"/>
                <a:gd name="connsiteY2" fmla="*/ 1114761 h 2712032"/>
                <a:gd name="connsiteX3" fmla="*/ 2729201 w 4926591"/>
                <a:gd name="connsiteY3" fmla="*/ 8706 h 2712032"/>
                <a:gd name="connsiteX4" fmla="*/ 2183824 w 4926591"/>
                <a:gd name="connsiteY4" fmla="*/ 617729 h 2712032"/>
                <a:gd name="connsiteX5" fmla="*/ 2037196 w 4926591"/>
                <a:gd name="connsiteY5" fmla="*/ 1170179 h 2712032"/>
                <a:gd name="connsiteX6" fmla="*/ 1094077 w 4926591"/>
                <a:gd name="connsiteY6" fmla="*/ 1269903 h 2712032"/>
                <a:gd name="connsiteX7" fmla="*/ 95827 w 4926591"/>
                <a:gd name="connsiteY7" fmla="*/ 1677745 h 2712032"/>
                <a:gd name="connsiteX8" fmla="*/ 172316 w 4926591"/>
                <a:gd name="connsiteY8" fmla="*/ 2145914 h 2712032"/>
                <a:gd name="connsiteX9" fmla="*/ 0 w 4926591"/>
                <a:gd name="connsiteY9" fmla="*/ 2245493 h 2712032"/>
                <a:gd name="connsiteX10" fmla="*/ 252846 w 4926591"/>
                <a:gd name="connsiteY10" fmla="*/ 2692303 h 2712032"/>
                <a:gd name="connsiteX11" fmla="*/ 952788 w 4926591"/>
                <a:gd name="connsiteY11" fmla="*/ 2709047 h 2712032"/>
                <a:gd name="connsiteX12" fmla="*/ 1887827 w 4926591"/>
                <a:gd name="connsiteY12" fmla="*/ 2553036 h 2712032"/>
                <a:gd name="connsiteX0" fmla="*/ 1887827 w 4447887"/>
                <a:gd name="connsiteY0" fmla="*/ 2553036 h 2712032"/>
                <a:gd name="connsiteX1" fmla="*/ 4447887 w 4447887"/>
                <a:gd name="connsiteY1" fmla="*/ 1114761 h 2712032"/>
                <a:gd name="connsiteX2" fmla="*/ 2729201 w 4447887"/>
                <a:gd name="connsiteY2" fmla="*/ 8706 h 2712032"/>
                <a:gd name="connsiteX3" fmla="*/ 2183824 w 4447887"/>
                <a:gd name="connsiteY3" fmla="*/ 617729 h 2712032"/>
                <a:gd name="connsiteX4" fmla="*/ 2037196 w 4447887"/>
                <a:gd name="connsiteY4" fmla="*/ 1170179 h 2712032"/>
                <a:gd name="connsiteX5" fmla="*/ 1094077 w 4447887"/>
                <a:gd name="connsiteY5" fmla="*/ 1269903 h 2712032"/>
                <a:gd name="connsiteX6" fmla="*/ 95827 w 4447887"/>
                <a:gd name="connsiteY6" fmla="*/ 1677745 h 2712032"/>
                <a:gd name="connsiteX7" fmla="*/ 172316 w 4447887"/>
                <a:gd name="connsiteY7" fmla="*/ 2145914 h 2712032"/>
                <a:gd name="connsiteX8" fmla="*/ 0 w 4447887"/>
                <a:gd name="connsiteY8" fmla="*/ 2245493 h 2712032"/>
                <a:gd name="connsiteX9" fmla="*/ 252846 w 4447887"/>
                <a:gd name="connsiteY9" fmla="*/ 2692303 h 2712032"/>
                <a:gd name="connsiteX10" fmla="*/ 952788 w 4447887"/>
                <a:gd name="connsiteY10" fmla="*/ 2709047 h 2712032"/>
                <a:gd name="connsiteX11" fmla="*/ 1887827 w 4447887"/>
                <a:gd name="connsiteY11" fmla="*/ 2553036 h 2712032"/>
                <a:gd name="connsiteX0" fmla="*/ 1887827 w 2729201"/>
                <a:gd name="connsiteY0" fmla="*/ 2553036 h 2712032"/>
                <a:gd name="connsiteX1" fmla="*/ 2729201 w 2729201"/>
                <a:gd name="connsiteY1" fmla="*/ 8706 h 2712032"/>
                <a:gd name="connsiteX2" fmla="*/ 2183824 w 2729201"/>
                <a:gd name="connsiteY2" fmla="*/ 617729 h 2712032"/>
                <a:gd name="connsiteX3" fmla="*/ 2037196 w 2729201"/>
                <a:gd name="connsiteY3" fmla="*/ 1170179 h 2712032"/>
                <a:gd name="connsiteX4" fmla="*/ 1094077 w 2729201"/>
                <a:gd name="connsiteY4" fmla="*/ 1269903 h 2712032"/>
                <a:gd name="connsiteX5" fmla="*/ 95827 w 2729201"/>
                <a:gd name="connsiteY5" fmla="*/ 1677745 h 2712032"/>
                <a:gd name="connsiteX6" fmla="*/ 172316 w 2729201"/>
                <a:gd name="connsiteY6" fmla="*/ 2145914 h 2712032"/>
                <a:gd name="connsiteX7" fmla="*/ 0 w 2729201"/>
                <a:gd name="connsiteY7" fmla="*/ 2245493 h 2712032"/>
                <a:gd name="connsiteX8" fmla="*/ 252846 w 2729201"/>
                <a:gd name="connsiteY8" fmla="*/ 2692303 h 2712032"/>
                <a:gd name="connsiteX9" fmla="*/ 952788 w 2729201"/>
                <a:gd name="connsiteY9" fmla="*/ 2709047 h 2712032"/>
                <a:gd name="connsiteX10" fmla="*/ 1887827 w 2729201"/>
                <a:gd name="connsiteY10" fmla="*/ 2553036 h 2712032"/>
                <a:gd name="connsiteX0" fmla="*/ 1887827 w 2730203"/>
                <a:gd name="connsiteY0" fmla="*/ 2573991 h 2732987"/>
                <a:gd name="connsiteX1" fmla="*/ 2729201 w 2730203"/>
                <a:gd name="connsiteY1" fmla="*/ 29661 h 2732987"/>
                <a:gd name="connsiteX2" fmla="*/ 2037196 w 2730203"/>
                <a:gd name="connsiteY2" fmla="*/ 1191134 h 2732987"/>
                <a:gd name="connsiteX3" fmla="*/ 1094077 w 2730203"/>
                <a:gd name="connsiteY3" fmla="*/ 1290858 h 2732987"/>
                <a:gd name="connsiteX4" fmla="*/ 95827 w 2730203"/>
                <a:gd name="connsiteY4" fmla="*/ 1698700 h 2732987"/>
                <a:gd name="connsiteX5" fmla="*/ 172316 w 2730203"/>
                <a:gd name="connsiteY5" fmla="*/ 2166869 h 2732987"/>
                <a:gd name="connsiteX6" fmla="*/ 0 w 2730203"/>
                <a:gd name="connsiteY6" fmla="*/ 2266448 h 2732987"/>
                <a:gd name="connsiteX7" fmla="*/ 252846 w 2730203"/>
                <a:gd name="connsiteY7" fmla="*/ 2713258 h 2732987"/>
                <a:gd name="connsiteX8" fmla="*/ 952788 w 2730203"/>
                <a:gd name="connsiteY8" fmla="*/ 2730002 h 2732987"/>
                <a:gd name="connsiteX9" fmla="*/ 1887827 w 2730203"/>
                <a:gd name="connsiteY9" fmla="*/ 2573991 h 2732987"/>
                <a:gd name="connsiteX0" fmla="*/ 1887827 w 2037196"/>
                <a:gd name="connsiteY0" fmla="*/ 1382857 h 1541853"/>
                <a:gd name="connsiteX1" fmla="*/ 2037196 w 2037196"/>
                <a:gd name="connsiteY1" fmla="*/ 0 h 1541853"/>
                <a:gd name="connsiteX2" fmla="*/ 1094077 w 2037196"/>
                <a:gd name="connsiteY2" fmla="*/ 99724 h 1541853"/>
                <a:gd name="connsiteX3" fmla="*/ 95827 w 2037196"/>
                <a:gd name="connsiteY3" fmla="*/ 507566 h 1541853"/>
                <a:gd name="connsiteX4" fmla="*/ 172316 w 2037196"/>
                <a:gd name="connsiteY4" fmla="*/ 975735 h 1541853"/>
                <a:gd name="connsiteX5" fmla="*/ 0 w 2037196"/>
                <a:gd name="connsiteY5" fmla="*/ 1075314 h 1541853"/>
                <a:gd name="connsiteX6" fmla="*/ 252846 w 2037196"/>
                <a:gd name="connsiteY6" fmla="*/ 1522124 h 1541853"/>
                <a:gd name="connsiteX7" fmla="*/ 952788 w 2037196"/>
                <a:gd name="connsiteY7" fmla="*/ 1538868 h 1541853"/>
                <a:gd name="connsiteX8" fmla="*/ 1887827 w 2037196"/>
                <a:gd name="connsiteY8" fmla="*/ 1382857 h 1541853"/>
                <a:gd name="connsiteX0" fmla="*/ 1887827 w 2037196"/>
                <a:gd name="connsiteY0" fmla="*/ 1382857 h 1541853"/>
                <a:gd name="connsiteX1" fmla="*/ 1908464 w 2037196"/>
                <a:gd name="connsiteY1" fmla="*/ 1199144 h 1541853"/>
                <a:gd name="connsiteX2" fmla="*/ 2037196 w 2037196"/>
                <a:gd name="connsiteY2" fmla="*/ 0 h 1541853"/>
                <a:gd name="connsiteX3" fmla="*/ 1094077 w 2037196"/>
                <a:gd name="connsiteY3" fmla="*/ 99724 h 1541853"/>
                <a:gd name="connsiteX4" fmla="*/ 95827 w 2037196"/>
                <a:gd name="connsiteY4" fmla="*/ 507566 h 1541853"/>
                <a:gd name="connsiteX5" fmla="*/ 172316 w 2037196"/>
                <a:gd name="connsiteY5" fmla="*/ 975735 h 1541853"/>
                <a:gd name="connsiteX6" fmla="*/ 0 w 2037196"/>
                <a:gd name="connsiteY6" fmla="*/ 1075314 h 1541853"/>
                <a:gd name="connsiteX7" fmla="*/ 252846 w 2037196"/>
                <a:gd name="connsiteY7" fmla="*/ 1522124 h 1541853"/>
                <a:gd name="connsiteX8" fmla="*/ 952788 w 2037196"/>
                <a:gd name="connsiteY8" fmla="*/ 1538868 h 1541853"/>
                <a:gd name="connsiteX9" fmla="*/ 1887827 w 2037196"/>
                <a:gd name="connsiteY9" fmla="*/ 1382857 h 1541853"/>
                <a:gd name="connsiteX0" fmla="*/ 1887827 w 2073564"/>
                <a:gd name="connsiteY0" fmla="*/ 1382857 h 1541853"/>
                <a:gd name="connsiteX1" fmla="*/ 2073564 w 2073564"/>
                <a:gd name="connsiteY1" fmla="*/ 1383294 h 1541853"/>
                <a:gd name="connsiteX2" fmla="*/ 2037196 w 2073564"/>
                <a:gd name="connsiteY2" fmla="*/ 0 h 1541853"/>
                <a:gd name="connsiteX3" fmla="*/ 1094077 w 2073564"/>
                <a:gd name="connsiteY3" fmla="*/ 99724 h 1541853"/>
                <a:gd name="connsiteX4" fmla="*/ 95827 w 2073564"/>
                <a:gd name="connsiteY4" fmla="*/ 507566 h 1541853"/>
                <a:gd name="connsiteX5" fmla="*/ 172316 w 2073564"/>
                <a:gd name="connsiteY5" fmla="*/ 975735 h 1541853"/>
                <a:gd name="connsiteX6" fmla="*/ 0 w 2073564"/>
                <a:gd name="connsiteY6" fmla="*/ 1075314 h 1541853"/>
                <a:gd name="connsiteX7" fmla="*/ 252846 w 2073564"/>
                <a:gd name="connsiteY7" fmla="*/ 1522124 h 1541853"/>
                <a:gd name="connsiteX8" fmla="*/ 952788 w 2073564"/>
                <a:gd name="connsiteY8" fmla="*/ 1538868 h 1541853"/>
                <a:gd name="connsiteX9" fmla="*/ 1887827 w 2073564"/>
                <a:gd name="connsiteY9" fmla="*/ 1382857 h 1541853"/>
                <a:gd name="connsiteX0" fmla="*/ 1887827 w 2073564"/>
                <a:gd name="connsiteY0" fmla="*/ 1382857 h 1541853"/>
                <a:gd name="connsiteX1" fmla="*/ 2073564 w 2073564"/>
                <a:gd name="connsiteY1" fmla="*/ 1383294 h 1541853"/>
                <a:gd name="connsiteX2" fmla="*/ 2037196 w 2073564"/>
                <a:gd name="connsiteY2" fmla="*/ 0 h 1541853"/>
                <a:gd name="connsiteX3" fmla="*/ 1094077 w 2073564"/>
                <a:gd name="connsiteY3" fmla="*/ 99724 h 1541853"/>
                <a:gd name="connsiteX4" fmla="*/ 95827 w 2073564"/>
                <a:gd name="connsiteY4" fmla="*/ 507566 h 1541853"/>
                <a:gd name="connsiteX5" fmla="*/ 172316 w 2073564"/>
                <a:gd name="connsiteY5" fmla="*/ 975735 h 1541853"/>
                <a:gd name="connsiteX6" fmla="*/ 0 w 2073564"/>
                <a:gd name="connsiteY6" fmla="*/ 1075314 h 1541853"/>
                <a:gd name="connsiteX7" fmla="*/ 252846 w 2073564"/>
                <a:gd name="connsiteY7" fmla="*/ 1522124 h 1541853"/>
                <a:gd name="connsiteX8" fmla="*/ 952788 w 2073564"/>
                <a:gd name="connsiteY8" fmla="*/ 1538868 h 1541853"/>
                <a:gd name="connsiteX9" fmla="*/ 1887827 w 2073564"/>
                <a:gd name="connsiteY9" fmla="*/ 1382857 h 1541853"/>
                <a:gd name="connsiteX0" fmla="*/ 1887827 w 2073564"/>
                <a:gd name="connsiteY0" fmla="*/ 1286513 h 1445509"/>
                <a:gd name="connsiteX1" fmla="*/ 2073564 w 2073564"/>
                <a:gd name="connsiteY1" fmla="*/ 1286950 h 1445509"/>
                <a:gd name="connsiteX2" fmla="*/ 1872096 w 2073564"/>
                <a:gd name="connsiteY2" fmla="*/ 392606 h 1445509"/>
                <a:gd name="connsiteX3" fmla="*/ 1094077 w 2073564"/>
                <a:gd name="connsiteY3" fmla="*/ 3380 h 1445509"/>
                <a:gd name="connsiteX4" fmla="*/ 95827 w 2073564"/>
                <a:gd name="connsiteY4" fmla="*/ 411222 h 1445509"/>
                <a:gd name="connsiteX5" fmla="*/ 172316 w 2073564"/>
                <a:gd name="connsiteY5" fmla="*/ 879391 h 1445509"/>
                <a:gd name="connsiteX6" fmla="*/ 0 w 2073564"/>
                <a:gd name="connsiteY6" fmla="*/ 978970 h 1445509"/>
                <a:gd name="connsiteX7" fmla="*/ 252846 w 2073564"/>
                <a:gd name="connsiteY7" fmla="*/ 1425780 h 1445509"/>
                <a:gd name="connsiteX8" fmla="*/ 952788 w 2073564"/>
                <a:gd name="connsiteY8" fmla="*/ 1442524 h 1445509"/>
                <a:gd name="connsiteX9" fmla="*/ 1887827 w 2073564"/>
                <a:gd name="connsiteY9" fmla="*/ 1286513 h 1445509"/>
                <a:gd name="connsiteX0" fmla="*/ 1887827 w 2073564"/>
                <a:gd name="connsiteY0" fmla="*/ 1286312 h 1445308"/>
                <a:gd name="connsiteX1" fmla="*/ 2073564 w 2073564"/>
                <a:gd name="connsiteY1" fmla="*/ 1286749 h 1445308"/>
                <a:gd name="connsiteX2" fmla="*/ 2011796 w 2073564"/>
                <a:gd name="connsiteY2" fmla="*/ 424155 h 1445308"/>
                <a:gd name="connsiteX3" fmla="*/ 1094077 w 2073564"/>
                <a:gd name="connsiteY3" fmla="*/ 3179 h 1445308"/>
                <a:gd name="connsiteX4" fmla="*/ 95827 w 2073564"/>
                <a:gd name="connsiteY4" fmla="*/ 411021 h 1445308"/>
                <a:gd name="connsiteX5" fmla="*/ 172316 w 2073564"/>
                <a:gd name="connsiteY5" fmla="*/ 879190 h 1445308"/>
                <a:gd name="connsiteX6" fmla="*/ 0 w 2073564"/>
                <a:gd name="connsiteY6" fmla="*/ 978769 h 1445308"/>
                <a:gd name="connsiteX7" fmla="*/ 252846 w 2073564"/>
                <a:gd name="connsiteY7" fmla="*/ 1425579 h 1445308"/>
                <a:gd name="connsiteX8" fmla="*/ 952788 w 2073564"/>
                <a:gd name="connsiteY8" fmla="*/ 1442323 h 1445308"/>
                <a:gd name="connsiteX9" fmla="*/ 1887827 w 2073564"/>
                <a:gd name="connsiteY9" fmla="*/ 1286312 h 1445308"/>
                <a:gd name="connsiteX0" fmla="*/ 1887827 w 2073564"/>
                <a:gd name="connsiteY0" fmla="*/ 1286238 h 1445234"/>
                <a:gd name="connsiteX1" fmla="*/ 2073564 w 2073564"/>
                <a:gd name="connsiteY1" fmla="*/ 1286675 h 1445234"/>
                <a:gd name="connsiteX2" fmla="*/ 1986396 w 2073564"/>
                <a:gd name="connsiteY2" fmla="*/ 436781 h 1445234"/>
                <a:gd name="connsiteX3" fmla="*/ 1094077 w 2073564"/>
                <a:gd name="connsiteY3" fmla="*/ 3105 h 1445234"/>
                <a:gd name="connsiteX4" fmla="*/ 95827 w 2073564"/>
                <a:gd name="connsiteY4" fmla="*/ 410947 h 1445234"/>
                <a:gd name="connsiteX5" fmla="*/ 172316 w 2073564"/>
                <a:gd name="connsiteY5" fmla="*/ 879116 h 1445234"/>
                <a:gd name="connsiteX6" fmla="*/ 0 w 2073564"/>
                <a:gd name="connsiteY6" fmla="*/ 978695 h 1445234"/>
                <a:gd name="connsiteX7" fmla="*/ 252846 w 2073564"/>
                <a:gd name="connsiteY7" fmla="*/ 1425505 h 1445234"/>
                <a:gd name="connsiteX8" fmla="*/ 952788 w 2073564"/>
                <a:gd name="connsiteY8" fmla="*/ 1442249 h 1445234"/>
                <a:gd name="connsiteX9" fmla="*/ 1887827 w 2073564"/>
                <a:gd name="connsiteY9" fmla="*/ 1286238 h 1445234"/>
                <a:gd name="connsiteX0" fmla="*/ 1887827 w 2073564"/>
                <a:gd name="connsiteY0" fmla="*/ 1286238 h 1445234"/>
                <a:gd name="connsiteX1" fmla="*/ 2073564 w 2073564"/>
                <a:gd name="connsiteY1" fmla="*/ 1286675 h 1445234"/>
                <a:gd name="connsiteX2" fmla="*/ 1986396 w 2073564"/>
                <a:gd name="connsiteY2" fmla="*/ 436781 h 1445234"/>
                <a:gd name="connsiteX3" fmla="*/ 1094077 w 2073564"/>
                <a:gd name="connsiteY3" fmla="*/ 3105 h 1445234"/>
                <a:gd name="connsiteX4" fmla="*/ 95827 w 2073564"/>
                <a:gd name="connsiteY4" fmla="*/ 410947 h 1445234"/>
                <a:gd name="connsiteX5" fmla="*/ 172316 w 2073564"/>
                <a:gd name="connsiteY5" fmla="*/ 879116 h 1445234"/>
                <a:gd name="connsiteX6" fmla="*/ 0 w 2073564"/>
                <a:gd name="connsiteY6" fmla="*/ 978695 h 1445234"/>
                <a:gd name="connsiteX7" fmla="*/ 252846 w 2073564"/>
                <a:gd name="connsiteY7" fmla="*/ 1425505 h 1445234"/>
                <a:gd name="connsiteX8" fmla="*/ 952788 w 2073564"/>
                <a:gd name="connsiteY8" fmla="*/ 1442249 h 1445234"/>
                <a:gd name="connsiteX9" fmla="*/ 1887827 w 2073564"/>
                <a:gd name="connsiteY9" fmla="*/ 1286238 h 1445234"/>
                <a:gd name="connsiteX0" fmla="*/ 1887827 w 2073564"/>
                <a:gd name="connsiteY0" fmla="*/ 1286238 h 1445234"/>
                <a:gd name="connsiteX1" fmla="*/ 2073564 w 2073564"/>
                <a:gd name="connsiteY1" fmla="*/ 1286675 h 1445234"/>
                <a:gd name="connsiteX2" fmla="*/ 1986396 w 2073564"/>
                <a:gd name="connsiteY2" fmla="*/ 436781 h 1445234"/>
                <a:gd name="connsiteX3" fmla="*/ 1094077 w 2073564"/>
                <a:gd name="connsiteY3" fmla="*/ 3105 h 1445234"/>
                <a:gd name="connsiteX4" fmla="*/ 95827 w 2073564"/>
                <a:gd name="connsiteY4" fmla="*/ 410947 h 1445234"/>
                <a:gd name="connsiteX5" fmla="*/ 172316 w 2073564"/>
                <a:gd name="connsiteY5" fmla="*/ 879116 h 1445234"/>
                <a:gd name="connsiteX6" fmla="*/ 0 w 2073564"/>
                <a:gd name="connsiteY6" fmla="*/ 978695 h 1445234"/>
                <a:gd name="connsiteX7" fmla="*/ 252846 w 2073564"/>
                <a:gd name="connsiteY7" fmla="*/ 1425505 h 1445234"/>
                <a:gd name="connsiteX8" fmla="*/ 952788 w 2073564"/>
                <a:gd name="connsiteY8" fmla="*/ 1442249 h 1445234"/>
                <a:gd name="connsiteX9" fmla="*/ 1887827 w 2073564"/>
                <a:gd name="connsiteY9" fmla="*/ 1286238 h 1445234"/>
                <a:gd name="connsiteX0" fmla="*/ 1887827 w 2073564"/>
                <a:gd name="connsiteY0" fmla="*/ 944932 h 1103928"/>
                <a:gd name="connsiteX1" fmla="*/ 2073564 w 2073564"/>
                <a:gd name="connsiteY1" fmla="*/ 945369 h 1103928"/>
                <a:gd name="connsiteX2" fmla="*/ 1986396 w 2073564"/>
                <a:gd name="connsiteY2" fmla="*/ 95475 h 1103928"/>
                <a:gd name="connsiteX3" fmla="*/ 95827 w 2073564"/>
                <a:gd name="connsiteY3" fmla="*/ 69641 h 1103928"/>
                <a:gd name="connsiteX4" fmla="*/ 172316 w 2073564"/>
                <a:gd name="connsiteY4" fmla="*/ 537810 h 1103928"/>
                <a:gd name="connsiteX5" fmla="*/ 0 w 2073564"/>
                <a:gd name="connsiteY5" fmla="*/ 637389 h 1103928"/>
                <a:gd name="connsiteX6" fmla="*/ 252846 w 2073564"/>
                <a:gd name="connsiteY6" fmla="*/ 1084199 h 1103928"/>
                <a:gd name="connsiteX7" fmla="*/ 952788 w 2073564"/>
                <a:gd name="connsiteY7" fmla="*/ 1100943 h 1103928"/>
                <a:gd name="connsiteX8" fmla="*/ 1887827 w 2073564"/>
                <a:gd name="connsiteY8" fmla="*/ 944932 h 1103928"/>
                <a:gd name="connsiteX0" fmla="*/ 1887827 w 2073564"/>
                <a:gd name="connsiteY0" fmla="*/ 878913 h 1037909"/>
                <a:gd name="connsiteX1" fmla="*/ 2073564 w 2073564"/>
                <a:gd name="connsiteY1" fmla="*/ 879350 h 1037909"/>
                <a:gd name="connsiteX2" fmla="*/ 1986396 w 2073564"/>
                <a:gd name="connsiteY2" fmla="*/ 29456 h 1037909"/>
                <a:gd name="connsiteX3" fmla="*/ 654627 w 2073564"/>
                <a:gd name="connsiteY3" fmla="*/ 397322 h 1037909"/>
                <a:gd name="connsiteX4" fmla="*/ 172316 w 2073564"/>
                <a:gd name="connsiteY4" fmla="*/ 471791 h 1037909"/>
                <a:gd name="connsiteX5" fmla="*/ 0 w 2073564"/>
                <a:gd name="connsiteY5" fmla="*/ 571370 h 1037909"/>
                <a:gd name="connsiteX6" fmla="*/ 252846 w 2073564"/>
                <a:gd name="connsiteY6" fmla="*/ 1018180 h 1037909"/>
                <a:gd name="connsiteX7" fmla="*/ 952788 w 2073564"/>
                <a:gd name="connsiteY7" fmla="*/ 1034924 h 1037909"/>
                <a:gd name="connsiteX8" fmla="*/ 1887827 w 2073564"/>
                <a:gd name="connsiteY8" fmla="*/ 878913 h 1037909"/>
                <a:gd name="connsiteX0" fmla="*/ 1887827 w 2073564"/>
                <a:gd name="connsiteY0" fmla="*/ 878913 h 1037909"/>
                <a:gd name="connsiteX1" fmla="*/ 2073564 w 2073564"/>
                <a:gd name="connsiteY1" fmla="*/ 879350 h 1037909"/>
                <a:gd name="connsiteX2" fmla="*/ 1986396 w 2073564"/>
                <a:gd name="connsiteY2" fmla="*/ 29456 h 1037909"/>
                <a:gd name="connsiteX3" fmla="*/ 654627 w 2073564"/>
                <a:gd name="connsiteY3" fmla="*/ 397322 h 1037909"/>
                <a:gd name="connsiteX4" fmla="*/ 0 w 2073564"/>
                <a:gd name="connsiteY4" fmla="*/ 571370 h 1037909"/>
                <a:gd name="connsiteX5" fmla="*/ 252846 w 2073564"/>
                <a:gd name="connsiteY5" fmla="*/ 1018180 h 1037909"/>
                <a:gd name="connsiteX6" fmla="*/ 952788 w 2073564"/>
                <a:gd name="connsiteY6" fmla="*/ 1034924 h 1037909"/>
                <a:gd name="connsiteX7" fmla="*/ 1887827 w 2073564"/>
                <a:gd name="connsiteY7" fmla="*/ 878913 h 1037909"/>
                <a:gd name="connsiteX0" fmla="*/ 1643851 w 1829588"/>
                <a:gd name="connsiteY0" fmla="*/ 878913 h 1037909"/>
                <a:gd name="connsiteX1" fmla="*/ 1829588 w 1829588"/>
                <a:gd name="connsiteY1" fmla="*/ 879350 h 1037909"/>
                <a:gd name="connsiteX2" fmla="*/ 1742420 w 1829588"/>
                <a:gd name="connsiteY2" fmla="*/ 29456 h 1037909"/>
                <a:gd name="connsiteX3" fmla="*/ 410651 w 1829588"/>
                <a:gd name="connsiteY3" fmla="*/ 397322 h 1037909"/>
                <a:gd name="connsiteX4" fmla="*/ 8870 w 1829588"/>
                <a:gd name="connsiteY4" fmla="*/ 1018180 h 1037909"/>
                <a:gd name="connsiteX5" fmla="*/ 708812 w 1829588"/>
                <a:gd name="connsiteY5" fmla="*/ 1034924 h 1037909"/>
                <a:gd name="connsiteX6" fmla="*/ 1643851 w 1829588"/>
                <a:gd name="connsiteY6" fmla="*/ 878913 h 1037909"/>
                <a:gd name="connsiteX0" fmla="*/ 1370167 w 1555904"/>
                <a:gd name="connsiteY0" fmla="*/ 878913 h 1049930"/>
                <a:gd name="connsiteX1" fmla="*/ 1555904 w 1555904"/>
                <a:gd name="connsiteY1" fmla="*/ 879350 h 1049930"/>
                <a:gd name="connsiteX2" fmla="*/ 1468736 w 1555904"/>
                <a:gd name="connsiteY2" fmla="*/ 29456 h 1049930"/>
                <a:gd name="connsiteX3" fmla="*/ 136967 w 1555904"/>
                <a:gd name="connsiteY3" fmla="*/ 397322 h 1049930"/>
                <a:gd name="connsiteX4" fmla="*/ 147936 w 1555904"/>
                <a:gd name="connsiteY4" fmla="*/ 1049930 h 1049930"/>
                <a:gd name="connsiteX5" fmla="*/ 435128 w 1555904"/>
                <a:gd name="connsiteY5" fmla="*/ 1034924 h 1049930"/>
                <a:gd name="connsiteX6" fmla="*/ 1370167 w 1555904"/>
                <a:gd name="connsiteY6" fmla="*/ 878913 h 1049930"/>
                <a:gd name="connsiteX0" fmla="*/ 1370167 w 1555904"/>
                <a:gd name="connsiteY0" fmla="*/ 882913 h 1053930"/>
                <a:gd name="connsiteX1" fmla="*/ 1555904 w 1555904"/>
                <a:gd name="connsiteY1" fmla="*/ 883350 h 1053930"/>
                <a:gd name="connsiteX2" fmla="*/ 1468736 w 1555904"/>
                <a:gd name="connsiteY2" fmla="*/ 33456 h 1053930"/>
                <a:gd name="connsiteX3" fmla="*/ 136967 w 1555904"/>
                <a:gd name="connsiteY3" fmla="*/ 401322 h 1053930"/>
                <a:gd name="connsiteX4" fmla="*/ 147936 w 1555904"/>
                <a:gd name="connsiteY4" fmla="*/ 1053930 h 1053930"/>
                <a:gd name="connsiteX5" fmla="*/ 435128 w 1555904"/>
                <a:gd name="connsiteY5" fmla="*/ 1038924 h 1053930"/>
                <a:gd name="connsiteX6" fmla="*/ 1370167 w 1555904"/>
                <a:gd name="connsiteY6" fmla="*/ 882913 h 1053930"/>
                <a:gd name="connsiteX0" fmla="*/ 1370167 w 1555904"/>
                <a:gd name="connsiteY0" fmla="*/ 849457 h 1020474"/>
                <a:gd name="connsiteX1" fmla="*/ 1555904 w 1555904"/>
                <a:gd name="connsiteY1" fmla="*/ 849894 h 1020474"/>
                <a:gd name="connsiteX2" fmla="*/ 1468736 w 1555904"/>
                <a:gd name="connsiteY2" fmla="*/ 0 h 1020474"/>
                <a:gd name="connsiteX3" fmla="*/ 136967 w 1555904"/>
                <a:gd name="connsiteY3" fmla="*/ 367866 h 1020474"/>
                <a:gd name="connsiteX4" fmla="*/ 147936 w 1555904"/>
                <a:gd name="connsiteY4" fmla="*/ 1020474 h 1020474"/>
                <a:gd name="connsiteX5" fmla="*/ 435128 w 1555904"/>
                <a:gd name="connsiteY5" fmla="*/ 1005468 h 1020474"/>
                <a:gd name="connsiteX6" fmla="*/ 1370167 w 1555904"/>
                <a:gd name="connsiteY6" fmla="*/ 849457 h 1020474"/>
                <a:gd name="connsiteX0" fmla="*/ 1379310 w 1565047"/>
                <a:gd name="connsiteY0" fmla="*/ 849457 h 1020474"/>
                <a:gd name="connsiteX1" fmla="*/ 1565047 w 1565047"/>
                <a:gd name="connsiteY1" fmla="*/ 849894 h 1020474"/>
                <a:gd name="connsiteX2" fmla="*/ 1477879 w 1565047"/>
                <a:gd name="connsiteY2" fmla="*/ 0 h 1020474"/>
                <a:gd name="connsiteX3" fmla="*/ 133410 w 1565047"/>
                <a:gd name="connsiteY3" fmla="*/ 323416 h 1020474"/>
                <a:gd name="connsiteX4" fmla="*/ 157079 w 1565047"/>
                <a:gd name="connsiteY4" fmla="*/ 1020474 h 1020474"/>
                <a:gd name="connsiteX5" fmla="*/ 444271 w 1565047"/>
                <a:gd name="connsiteY5" fmla="*/ 1005468 h 1020474"/>
                <a:gd name="connsiteX6" fmla="*/ 1379310 w 1565047"/>
                <a:gd name="connsiteY6" fmla="*/ 849457 h 102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047" h="1020474">
                  <a:moveTo>
                    <a:pt x="1379310" y="849457"/>
                  </a:moveTo>
                  <a:lnTo>
                    <a:pt x="1565047" y="849894"/>
                  </a:lnTo>
                  <a:cubicBezTo>
                    <a:pt x="1457674" y="484046"/>
                    <a:pt x="1490002" y="461098"/>
                    <a:pt x="1477879" y="0"/>
                  </a:cubicBezTo>
                  <a:cubicBezTo>
                    <a:pt x="1053006" y="38195"/>
                    <a:pt x="461157" y="179844"/>
                    <a:pt x="133410" y="323416"/>
                  </a:cubicBezTo>
                  <a:cubicBezTo>
                    <a:pt x="-155515" y="488203"/>
                    <a:pt x="107386" y="914207"/>
                    <a:pt x="157079" y="1020474"/>
                  </a:cubicBezTo>
                  <a:cubicBezTo>
                    <a:pt x="382552" y="1016771"/>
                    <a:pt x="185003" y="993489"/>
                    <a:pt x="444271" y="1005468"/>
                  </a:cubicBezTo>
                  <a:cubicBezTo>
                    <a:pt x="717826" y="1031734"/>
                    <a:pt x="1066669" y="876782"/>
                    <a:pt x="1379310" y="849457"/>
                  </a:cubicBezTo>
                  <a:close/>
                </a:path>
              </a:pathLst>
            </a:custGeom>
            <a:grpFill/>
            <a:ln w="666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0" name="フリーフォーム 91">
              <a:extLst>
                <a:ext uri="{FF2B5EF4-FFF2-40B4-BE49-F238E27FC236}">
                  <a16:creationId xmlns:a16="http://schemas.microsoft.com/office/drawing/2014/main" id="{4E4664A2-BFFA-10F0-89EB-69CAA494DEF5}"/>
                </a:ext>
              </a:extLst>
            </p:cNvPr>
            <p:cNvSpPr/>
            <p:nvPr/>
          </p:nvSpPr>
          <p:spPr>
            <a:xfrm>
              <a:off x="4337478" y="5078170"/>
              <a:ext cx="246911" cy="166286"/>
            </a:xfrm>
            <a:custGeom>
              <a:avLst/>
              <a:gdLst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9237"/>
                <a:gd name="connsiteY0" fmla="*/ 2789382 h 2789382"/>
                <a:gd name="connsiteX1" fmla="*/ 2780146 w 4839237"/>
                <a:gd name="connsiteY1" fmla="*/ 2789382 h 2789382"/>
                <a:gd name="connsiteX2" fmla="*/ 2869912 w 4839237"/>
                <a:gd name="connsiteY2" fmla="*/ 2027670 h 2789382"/>
                <a:gd name="connsiteX3" fmla="*/ 3389746 w 4839237"/>
                <a:gd name="connsiteY3" fmla="*/ 1523422 h 2789382"/>
                <a:gd name="connsiteX4" fmla="*/ 4036580 w 4839237"/>
                <a:gd name="connsiteY4" fmla="*/ 1403350 h 2789382"/>
                <a:gd name="connsiteX5" fmla="*/ 4542271 w 4839237"/>
                <a:gd name="connsiteY5" fmla="*/ 1554740 h 2789382"/>
                <a:gd name="connsiteX6" fmla="*/ 4692073 w 4839237"/>
                <a:gd name="connsiteY6" fmla="*/ 1653309 h 2789382"/>
                <a:gd name="connsiteX7" fmla="*/ 4830618 w 4839237"/>
                <a:gd name="connsiteY7" fmla="*/ 1514763 h 2789382"/>
                <a:gd name="connsiteX8" fmla="*/ 4812146 w 4839237"/>
                <a:gd name="connsiteY8" fmla="*/ 1366982 h 2789382"/>
                <a:gd name="connsiteX9" fmla="*/ 4710546 w 4839237"/>
                <a:gd name="connsiteY9" fmla="*/ 1293091 h 2789382"/>
                <a:gd name="connsiteX10" fmla="*/ 4682837 w 4839237"/>
                <a:gd name="connsiteY10" fmla="*/ 1173018 h 2789382"/>
                <a:gd name="connsiteX11" fmla="*/ 4304146 w 4839237"/>
                <a:gd name="connsiteY11" fmla="*/ 1163782 h 2789382"/>
                <a:gd name="connsiteX12" fmla="*/ 3990109 w 4839237"/>
                <a:gd name="connsiteY12" fmla="*/ 258618 h 2789382"/>
                <a:gd name="connsiteX13" fmla="*/ 4054764 w 4839237"/>
                <a:gd name="connsiteY13" fmla="*/ 249382 h 2789382"/>
                <a:gd name="connsiteX14" fmla="*/ 3906982 w 4839237"/>
                <a:gd name="connsiteY14" fmla="*/ 0 h 2789382"/>
                <a:gd name="connsiteX15" fmla="*/ 2059709 w 4839237"/>
                <a:gd name="connsiteY15" fmla="*/ 64654 h 2789382"/>
                <a:gd name="connsiteX16" fmla="*/ 1967346 w 4839237"/>
                <a:gd name="connsiteY16" fmla="*/ 184727 h 2789382"/>
                <a:gd name="connsiteX17" fmla="*/ 1995055 w 4839237"/>
                <a:gd name="connsiteY17" fmla="*/ 267854 h 2789382"/>
                <a:gd name="connsiteX18" fmla="*/ 2078182 w 4839237"/>
                <a:gd name="connsiteY18" fmla="*/ 249382 h 2789382"/>
                <a:gd name="connsiteX19" fmla="*/ 2078182 w 4839237"/>
                <a:gd name="connsiteY19" fmla="*/ 304800 h 2789382"/>
                <a:gd name="connsiteX20" fmla="*/ 1893455 w 4839237"/>
                <a:gd name="connsiteY20" fmla="*/ 1219200 h 2789382"/>
                <a:gd name="connsiteX21" fmla="*/ 1440873 w 4839237"/>
                <a:gd name="connsiteY21" fmla="*/ 1228436 h 2789382"/>
                <a:gd name="connsiteX22" fmla="*/ 314037 w 4839237"/>
                <a:gd name="connsiteY22" fmla="*/ 1588654 h 2789382"/>
                <a:gd name="connsiteX23" fmla="*/ 73891 w 4839237"/>
                <a:gd name="connsiteY23" fmla="*/ 1893454 h 2789382"/>
                <a:gd name="connsiteX24" fmla="*/ 0 w 4839237"/>
                <a:gd name="connsiteY24" fmla="*/ 2152072 h 2789382"/>
                <a:gd name="connsiteX25" fmla="*/ 27709 w 4839237"/>
                <a:gd name="connsiteY25" fmla="*/ 2318327 h 2789382"/>
                <a:gd name="connsiteX26" fmla="*/ 120073 w 4839237"/>
                <a:gd name="connsiteY26" fmla="*/ 2318327 h 2789382"/>
                <a:gd name="connsiteX27" fmla="*/ 166255 w 4839237"/>
                <a:gd name="connsiteY27" fmla="*/ 2346036 h 2789382"/>
                <a:gd name="connsiteX28" fmla="*/ 341746 w 4839237"/>
                <a:gd name="connsiteY28" fmla="*/ 2152072 h 2789382"/>
                <a:gd name="connsiteX29" fmla="*/ 674255 w 4839237"/>
                <a:gd name="connsiteY29" fmla="*/ 2041236 h 2789382"/>
                <a:gd name="connsiteX30" fmla="*/ 997528 w 4839237"/>
                <a:gd name="connsiteY30" fmla="*/ 2013527 h 2789382"/>
                <a:gd name="connsiteX31" fmla="*/ 1330037 w 4839237"/>
                <a:gd name="connsiteY31" fmla="*/ 2161309 h 2789382"/>
                <a:gd name="connsiteX32" fmla="*/ 1533237 w 4839237"/>
                <a:gd name="connsiteY32" fmla="*/ 2364509 h 2789382"/>
                <a:gd name="connsiteX33" fmla="*/ 1662546 w 4839237"/>
                <a:gd name="connsiteY33" fmla="*/ 2743200 h 2789382"/>
                <a:gd name="connsiteX34" fmla="*/ 1745673 w 4839237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61697 w 4850834"/>
                <a:gd name="connsiteY15" fmla="*/ 2439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802927 h 2802927"/>
                <a:gd name="connsiteX1" fmla="*/ 2780146 w 4850834"/>
                <a:gd name="connsiteY1" fmla="*/ 2802927 h 2802927"/>
                <a:gd name="connsiteX2" fmla="*/ 2869912 w 4850834"/>
                <a:gd name="connsiteY2" fmla="*/ 2041215 h 2802927"/>
                <a:gd name="connsiteX3" fmla="*/ 3389746 w 4850834"/>
                <a:gd name="connsiteY3" fmla="*/ 1536967 h 2802927"/>
                <a:gd name="connsiteX4" fmla="*/ 4036580 w 4850834"/>
                <a:gd name="connsiteY4" fmla="*/ 1416895 h 2802927"/>
                <a:gd name="connsiteX5" fmla="*/ 4542271 w 4850834"/>
                <a:gd name="connsiteY5" fmla="*/ 1568285 h 2802927"/>
                <a:gd name="connsiteX6" fmla="*/ 4692073 w 4850834"/>
                <a:gd name="connsiteY6" fmla="*/ 1666854 h 2802927"/>
                <a:gd name="connsiteX7" fmla="*/ 4830618 w 4850834"/>
                <a:gd name="connsiteY7" fmla="*/ 1528308 h 2802927"/>
                <a:gd name="connsiteX8" fmla="*/ 4812146 w 4850834"/>
                <a:gd name="connsiteY8" fmla="*/ 1380527 h 2802927"/>
                <a:gd name="connsiteX9" fmla="*/ 4710546 w 4850834"/>
                <a:gd name="connsiteY9" fmla="*/ 1306636 h 2802927"/>
                <a:gd name="connsiteX10" fmla="*/ 4682837 w 4850834"/>
                <a:gd name="connsiteY10" fmla="*/ 1186563 h 2802927"/>
                <a:gd name="connsiteX11" fmla="*/ 4304146 w 4850834"/>
                <a:gd name="connsiteY11" fmla="*/ 1177327 h 2802927"/>
                <a:gd name="connsiteX12" fmla="*/ 3990109 w 4850834"/>
                <a:gd name="connsiteY12" fmla="*/ 272163 h 2802927"/>
                <a:gd name="connsiteX13" fmla="*/ 4054764 w 4850834"/>
                <a:gd name="connsiteY13" fmla="*/ 262927 h 2802927"/>
                <a:gd name="connsiteX14" fmla="*/ 3906982 w 4850834"/>
                <a:gd name="connsiteY14" fmla="*/ 13545 h 2802927"/>
                <a:gd name="connsiteX15" fmla="*/ 2961697 w 4850834"/>
                <a:gd name="connsiteY15" fmla="*/ 37935 h 2802927"/>
                <a:gd name="connsiteX16" fmla="*/ 2059709 w 4850834"/>
                <a:gd name="connsiteY16" fmla="*/ 78199 h 2802927"/>
                <a:gd name="connsiteX17" fmla="*/ 1967346 w 4850834"/>
                <a:gd name="connsiteY17" fmla="*/ 198272 h 2802927"/>
                <a:gd name="connsiteX18" fmla="*/ 1995055 w 4850834"/>
                <a:gd name="connsiteY18" fmla="*/ 281399 h 2802927"/>
                <a:gd name="connsiteX19" fmla="*/ 2078182 w 4850834"/>
                <a:gd name="connsiteY19" fmla="*/ 262927 h 2802927"/>
                <a:gd name="connsiteX20" fmla="*/ 2078182 w 4850834"/>
                <a:gd name="connsiteY20" fmla="*/ 318345 h 2802927"/>
                <a:gd name="connsiteX21" fmla="*/ 1893455 w 4850834"/>
                <a:gd name="connsiteY21" fmla="*/ 1232745 h 2802927"/>
                <a:gd name="connsiteX22" fmla="*/ 1440873 w 4850834"/>
                <a:gd name="connsiteY22" fmla="*/ 1241981 h 2802927"/>
                <a:gd name="connsiteX23" fmla="*/ 314037 w 4850834"/>
                <a:gd name="connsiteY23" fmla="*/ 1602199 h 2802927"/>
                <a:gd name="connsiteX24" fmla="*/ 73891 w 4850834"/>
                <a:gd name="connsiteY24" fmla="*/ 1906999 h 2802927"/>
                <a:gd name="connsiteX25" fmla="*/ 0 w 4850834"/>
                <a:gd name="connsiteY25" fmla="*/ 2165617 h 2802927"/>
                <a:gd name="connsiteX26" fmla="*/ 27709 w 4850834"/>
                <a:gd name="connsiteY26" fmla="*/ 2331872 h 2802927"/>
                <a:gd name="connsiteX27" fmla="*/ 120073 w 4850834"/>
                <a:gd name="connsiteY27" fmla="*/ 2331872 h 2802927"/>
                <a:gd name="connsiteX28" fmla="*/ 166255 w 4850834"/>
                <a:gd name="connsiteY28" fmla="*/ 2359581 h 2802927"/>
                <a:gd name="connsiteX29" fmla="*/ 341746 w 4850834"/>
                <a:gd name="connsiteY29" fmla="*/ 2165617 h 2802927"/>
                <a:gd name="connsiteX30" fmla="*/ 674255 w 4850834"/>
                <a:gd name="connsiteY30" fmla="*/ 2054781 h 2802927"/>
                <a:gd name="connsiteX31" fmla="*/ 997528 w 4850834"/>
                <a:gd name="connsiteY31" fmla="*/ 2027072 h 2802927"/>
                <a:gd name="connsiteX32" fmla="*/ 1330037 w 4850834"/>
                <a:gd name="connsiteY32" fmla="*/ 2174854 h 2802927"/>
                <a:gd name="connsiteX33" fmla="*/ 1533237 w 4850834"/>
                <a:gd name="connsiteY33" fmla="*/ 2378054 h 2802927"/>
                <a:gd name="connsiteX34" fmla="*/ 1662546 w 4850834"/>
                <a:gd name="connsiteY34" fmla="*/ 2756745 h 2802927"/>
                <a:gd name="connsiteX35" fmla="*/ 1745673 w 4850834"/>
                <a:gd name="connsiteY35" fmla="*/ 2802927 h 2802927"/>
                <a:gd name="connsiteX0" fmla="*/ 1745673 w 4850834"/>
                <a:gd name="connsiteY0" fmla="*/ 2807087 h 2807087"/>
                <a:gd name="connsiteX1" fmla="*/ 2780146 w 4850834"/>
                <a:gd name="connsiteY1" fmla="*/ 2807087 h 2807087"/>
                <a:gd name="connsiteX2" fmla="*/ 2869912 w 4850834"/>
                <a:gd name="connsiteY2" fmla="*/ 2045375 h 2807087"/>
                <a:gd name="connsiteX3" fmla="*/ 3389746 w 4850834"/>
                <a:gd name="connsiteY3" fmla="*/ 1541127 h 2807087"/>
                <a:gd name="connsiteX4" fmla="*/ 4036580 w 4850834"/>
                <a:gd name="connsiteY4" fmla="*/ 1421055 h 2807087"/>
                <a:gd name="connsiteX5" fmla="*/ 4542271 w 4850834"/>
                <a:gd name="connsiteY5" fmla="*/ 1572445 h 2807087"/>
                <a:gd name="connsiteX6" fmla="*/ 4692073 w 4850834"/>
                <a:gd name="connsiteY6" fmla="*/ 1671014 h 2807087"/>
                <a:gd name="connsiteX7" fmla="*/ 4830618 w 4850834"/>
                <a:gd name="connsiteY7" fmla="*/ 1532468 h 2807087"/>
                <a:gd name="connsiteX8" fmla="*/ 4812146 w 4850834"/>
                <a:gd name="connsiteY8" fmla="*/ 1384687 h 2807087"/>
                <a:gd name="connsiteX9" fmla="*/ 4710546 w 4850834"/>
                <a:gd name="connsiteY9" fmla="*/ 1310796 h 2807087"/>
                <a:gd name="connsiteX10" fmla="*/ 4682837 w 4850834"/>
                <a:gd name="connsiteY10" fmla="*/ 1190723 h 2807087"/>
                <a:gd name="connsiteX11" fmla="*/ 4304146 w 4850834"/>
                <a:gd name="connsiteY11" fmla="*/ 1181487 h 2807087"/>
                <a:gd name="connsiteX12" fmla="*/ 3990109 w 4850834"/>
                <a:gd name="connsiteY12" fmla="*/ 276323 h 2807087"/>
                <a:gd name="connsiteX13" fmla="*/ 4054764 w 4850834"/>
                <a:gd name="connsiteY13" fmla="*/ 267087 h 2807087"/>
                <a:gd name="connsiteX14" fmla="*/ 3906982 w 4850834"/>
                <a:gd name="connsiteY14" fmla="*/ 17705 h 2807087"/>
                <a:gd name="connsiteX15" fmla="*/ 2985510 w 4850834"/>
                <a:gd name="connsiteY15" fmla="*/ 23045 h 2807087"/>
                <a:gd name="connsiteX16" fmla="*/ 2059709 w 4850834"/>
                <a:gd name="connsiteY16" fmla="*/ 82359 h 2807087"/>
                <a:gd name="connsiteX17" fmla="*/ 1967346 w 4850834"/>
                <a:gd name="connsiteY17" fmla="*/ 202432 h 2807087"/>
                <a:gd name="connsiteX18" fmla="*/ 1995055 w 4850834"/>
                <a:gd name="connsiteY18" fmla="*/ 285559 h 2807087"/>
                <a:gd name="connsiteX19" fmla="*/ 2078182 w 4850834"/>
                <a:gd name="connsiteY19" fmla="*/ 267087 h 2807087"/>
                <a:gd name="connsiteX20" fmla="*/ 2078182 w 4850834"/>
                <a:gd name="connsiteY20" fmla="*/ 322505 h 2807087"/>
                <a:gd name="connsiteX21" fmla="*/ 1893455 w 4850834"/>
                <a:gd name="connsiteY21" fmla="*/ 1236905 h 2807087"/>
                <a:gd name="connsiteX22" fmla="*/ 1440873 w 4850834"/>
                <a:gd name="connsiteY22" fmla="*/ 1246141 h 2807087"/>
                <a:gd name="connsiteX23" fmla="*/ 314037 w 4850834"/>
                <a:gd name="connsiteY23" fmla="*/ 1606359 h 2807087"/>
                <a:gd name="connsiteX24" fmla="*/ 73891 w 4850834"/>
                <a:gd name="connsiteY24" fmla="*/ 1911159 h 2807087"/>
                <a:gd name="connsiteX25" fmla="*/ 0 w 4850834"/>
                <a:gd name="connsiteY25" fmla="*/ 2169777 h 2807087"/>
                <a:gd name="connsiteX26" fmla="*/ 27709 w 4850834"/>
                <a:gd name="connsiteY26" fmla="*/ 2336032 h 2807087"/>
                <a:gd name="connsiteX27" fmla="*/ 120073 w 4850834"/>
                <a:gd name="connsiteY27" fmla="*/ 2336032 h 2807087"/>
                <a:gd name="connsiteX28" fmla="*/ 166255 w 4850834"/>
                <a:gd name="connsiteY28" fmla="*/ 2363741 h 2807087"/>
                <a:gd name="connsiteX29" fmla="*/ 341746 w 4850834"/>
                <a:gd name="connsiteY29" fmla="*/ 2169777 h 2807087"/>
                <a:gd name="connsiteX30" fmla="*/ 674255 w 4850834"/>
                <a:gd name="connsiteY30" fmla="*/ 2058941 h 2807087"/>
                <a:gd name="connsiteX31" fmla="*/ 997528 w 4850834"/>
                <a:gd name="connsiteY31" fmla="*/ 2031232 h 2807087"/>
                <a:gd name="connsiteX32" fmla="*/ 1330037 w 4850834"/>
                <a:gd name="connsiteY32" fmla="*/ 2179014 h 2807087"/>
                <a:gd name="connsiteX33" fmla="*/ 1533237 w 4850834"/>
                <a:gd name="connsiteY33" fmla="*/ 2382214 h 2807087"/>
                <a:gd name="connsiteX34" fmla="*/ 1662546 w 4850834"/>
                <a:gd name="connsiteY34" fmla="*/ 2760905 h 2807087"/>
                <a:gd name="connsiteX35" fmla="*/ 1745673 w 4850834"/>
                <a:gd name="connsiteY35" fmla="*/ 2807087 h 2807087"/>
                <a:gd name="connsiteX0" fmla="*/ 1745673 w 4850834"/>
                <a:gd name="connsiteY0" fmla="*/ 2808270 h 2808270"/>
                <a:gd name="connsiteX1" fmla="*/ 2780146 w 4850834"/>
                <a:gd name="connsiteY1" fmla="*/ 2808270 h 2808270"/>
                <a:gd name="connsiteX2" fmla="*/ 2869912 w 4850834"/>
                <a:gd name="connsiteY2" fmla="*/ 2046558 h 2808270"/>
                <a:gd name="connsiteX3" fmla="*/ 3389746 w 4850834"/>
                <a:gd name="connsiteY3" fmla="*/ 1542310 h 2808270"/>
                <a:gd name="connsiteX4" fmla="*/ 4036580 w 4850834"/>
                <a:gd name="connsiteY4" fmla="*/ 1422238 h 2808270"/>
                <a:gd name="connsiteX5" fmla="*/ 4542271 w 4850834"/>
                <a:gd name="connsiteY5" fmla="*/ 1573628 h 2808270"/>
                <a:gd name="connsiteX6" fmla="*/ 4692073 w 4850834"/>
                <a:gd name="connsiteY6" fmla="*/ 1672197 h 2808270"/>
                <a:gd name="connsiteX7" fmla="*/ 4830618 w 4850834"/>
                <a:gd name="connsiteY7" fmla="*/ 1533651 h 2808270"/>
                <a:gd name="connsiteX8" fmla="*/ 4812146 w 4850834"/>
                <a:gd name="connsiteY8" fmla="*/ 1385870 h 2808270"/>
                <a:gd name="connsiteX9" fmla="*/ 4710546 w 4850834"/>
                <a:gd name="connsiteY9" fmla="*/ 1311979 h 2808270"/>
                <a:gd name="connsiteX10" fmla="*/ 4682837 w 4850834"/>
                <a:gd name="connsiteY10" fmla="*/ 1191906 h 2808270"/>
                <a:gd name="connsiteX11" fmla="*/ 4304146 w 4850834"/>
                <a:gd name="connsiteY11" fmla="*/ 1182670 h 2808270"/>
                <a:gd name="connsiteX12" fmla="*/ 3990109 w 4850834"/>
                <a:gd name="connsiteY12" fmla="*/ 277506 h 2808270"/>
                <a:gd name="connsiteX13" fmla="*/ 4054764 w 4850834"/>
                <a:gd name="connsiteY13" fmla="*/ 268270 h 2808270"/>
                <a:gd name="connsiteX14" fmla="*/ 3906982 w 4850834"/>
                <a:gd name="connsiteY14" fmla="*/ 18888 h 2808270"/>
                <a:gd name="connsiteX15" fmla="*/ 2985510 w 4850834"/>
                <a:gd name="connsiteY15" fmla="*/ 24228 h 2808270"/>
                <a:gd name="connsiteX16" fmla="*/ 2059709 w 4850834"/>
                <a:gd name="connsiteY16" fmla="*/ 83542 h 2808270"/>
                <a:gd name="connsiteX17" fmla="*/ 1967346 w 4850834"/>
                <a:gd name="connsiteY17" fmla="*/ 203615 h 2808270"/>
                <a:gd name="connsiteX18" fmla="*/ 1995055 w 4850834"/>
                <a:gd name="connsiteY18" fmla="*/ 286742 h 2808270"/>
                <a:gd name="connsiteX19" fmla="*/ 2078182 w 4850834"/>
                <a:gd name="connsiteY19" fmla="*/ 268270 h 2808270"/>
                <a:gd name="connsiteX20" fmla="*/ 2078182 w 4850834"/>
                <a:gd name="connsiteY20" fmla="*/ 323688 h 2808270"/>
                <a:gd name="connsiteX21" fmla="*/ 1893455 w 4850834"/>
                <a:gd name="connsiteY21" fmla="*/ 1238088 h 2808270"/>
                <a:gd name="connsiteX22" fmla="*/ 1440873 w 4850834"/>
                <a:gd name="connsiteY22" fmla="*/ 1247324 h 2808270"/>
                <a:gd name="connsiteX23" fmla="*/ 314037 w 4850834"/>
                <a:gd name="connsiteY23" fmla="*/ 1607542 h 2808270"/>
                <a:gd name="connsiteX24" fmla="*/ 73891 w 4850834"/>
                <a:gd name="connsiteY24" fmla="*/ 1912342 h 2808270"/>
                <a:gd name="connsiteX25" fmla="*/ 0 w 4850834"/>
                <a:gd name="connsiteY25" fmla="*/ 2170960 h 2808270"/>
                <a:gd name="connsiteX26" fmla="*/ 27709 w 4850834"/>
                <a:gd name="connsiteY26" fmla="*/ 2337215 h 2808270"/>
                <a:gd name="connsiteX27" fmla="*/ 120073 w 4850834"/>
                <a:gd name="connsiteY27" fmla="*/ 2337215 h 2808270"/>
                <a:gd name="connsiteX28" fmla="*/ 166255 w 4850834"/>
                <a:gd name="connsiteY28" fmla="*/ 2364924 h 2808270"/>
                <a:gd name="connsiteX29" fmla="*/ 341746 w 4850834"/>
                <a:gd name="connsiteY29" fmla="*/ 2170960 h 2808270"/>
                <a:gd name="connsiteX30" fmla="*/ 674255 w 4850834"/>
                <a:gd name="connsiteY30" fmla="*/ 2060124 h 2808270"/>
                <a:gd name="connsiteX31" fmla="*/ 997528 w 4850834"/>
                <a:gd name="connsiteY31" fmla="*/ 2032415 h 2808270"/>
                <a:gd name="connsiteX32" fmla="*/ 1330037 w 4850834"/>
                <a:gd name="connsiteY32" fmla="*/ 2180197 h 2808270"/>
                <a:gd name="connsiteX33" fmla="*/ 1533237 w 4850834"/>
                <a:gd name="connsiteY33" fmla="*/ 2383397 h 2808270"/>
                <a:gd name="connsiteX34" fmla="*/ 1662546 w 4850834"/>
                <a:gd name="connsiteY34" fmla="*/ 2762088 h 2808270"/>
                <a:gd name="connsiteX35" fmla="*/ 1745673 w 4850834"/>
                <a:gd name="connsiteY35" fmla="*/ 2808270 h 280827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85510 w 4850834"/>
                <a:gd name="connsiteY15" fmla="*/ 534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95055 w 4850834"/>
                <a:gd name="connsiteY17" fmla="*/ 278421 h 2799949"/>
                <a:gd name="connsiteX18" fmla="*/ 2078182 w 4850834"/>
                <a:gd name="connsiteY18" fmla="*/ 259949 h 2799949"/>
                <a:gd name="connsiteX19" fmla="*/ 2078182 w 4850834"/>
                <a:gd name="connsiteY19" fmla="*/ 315367 h 2799949"/>
                <a:gd name="connsiteX20" fmla="*/ 1893455 w 4850834"/>
                <a:gd name="connsiteY20" fmla="*/ 1229767 h 2799949"/>
                <a:gd name="connsiteX21" fmla="*/ 1440873 w 4850834"/>
                <a:gd name="connsiteY21" fmla="*/ 1239003 h 2799949"/>
                <a:gd name="connsiteX22" fmla="*/ 314037 w 4850834"/>
                <a:gd name="connsiteY22" fmla="*/ 1599221 h 2799949"/>
                <a:gd name="connsiteX23" fmla="*/ 73891 w 4850834"/>
                <a:gd name="connsiteY23" fmla="*/ 1904021 h 2799949"/>
                <a:gd name="connsiteX24" fmla="*/ 0 w 4850834"/>
                <a:gd name="connsiteY24" fmla="*/ 2162639 h 2799949"/>
                <a:gd name="connsiteX25" fmla="*/ 27709 w 4850834"/>
                <a:gd name="connsiteY25" fmla="*/ 2328894 h 2799949"/>
                <a:gd name="connsiteX26" fmla="*/ 120073 w 4850834"/>
                <a:gd name="connsiteY26" fmla="*/ 2328894 h 2799949"/>
                <a:gd name="connsiteX27" fmla="*/ 166255 w 4850834"/>
                <a:gd name="connsiteY27" fmla="*/ 2356603 h 2799949"/>
                <a:gd name="connsiteX28" fmla="*/ 341746 w 4850834"/>
                <a:gd name="connsiteY28" fmla="*/ 2162639 h 2799949"/>
                <a:gd name="connsiteX29" fmla="*/ 674255 w 4850834"/>
                <a:gd name="connsiteY29" fmla="*/ 2051803 h 2799949"/>
                <a:gd name="connsiteX30" fmla="*/ 997528 w 4850834"/>
                <a:gd name="connsiteY30" fmla="*/ 2024094 h 2799949"/>
                <a:gd name="connsiteX31" fmla="*/ 1330037 w 4850834"/>
                <a:gd name="connsiteY31" fmla="*/ 2171876 h 2799949"/>
                <a:gd name="connsiteX32" fmla="*/ 1533237 w 4850834"/>
                <a:gd name="connsiteY32" fmla="*/ 2375076 h 2799949"/>
                <a:gd name="connsiteX33" fmla="*/ 1662546 w 4850834"/>
                <a:gd name="connsiteY33" fmla="*/ 2753767 h 2799949"/>
                <a:gd name="connsiteX34" fmla="*/ 1745673 w 4850834"/>
                <a:gd name="connsiteY34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259949 h 2799949"/>
                <a:gd name="connsiteX18" fmla="*/ 2078182 w 4850834"/>
                <a:gd name="connsiteY18" fmla="*/ 315367 h 2799949"/>
                <a:gd name="connsiteX19" fmla="*/ 1893455 w 4850834"/>
                <a:gd name="connsiteY19" fmla="*/ 1229767 h 2799949"/>
                <a:gd name="connsiteX20" fmla="*/ 1440873 w 4850834"/>
                <a:gd name="connsiteY20" fmla="*/ 1239003 h 2799949"/>
                <a:gd name="connsiteX21" fmla="*/ 314037 w 4850834"/>
                <a:gd name="connsiteY21" fmla="*/ 1599221 h 2799949"/>
                <a:gd name="connsiteX22" fmla="*/ 73891 w 4850834"/>
                <a:gd name="connsiteY22" fmla="*/ 1904021 h 2799949"/>
                <a:gd name="connsiteX23" fmla="*/ 0 w 4850834"/>
                <a:gd name="connsiteY23" fmla="*/ 2162639 h 2799949"/>
                <a:gd name="connsiteX24" fmla="*/ 27709 w 4850834"/>
                <a:gd name="connsiteY24" fmla="*/ 2328894 h 2799949"/>
                <a:gd name="connsiteX25" fmla="*/ 120073 w 4850834"/>
                <a:gd name="connsiteY25" fmla="*/ 2328894 h 2799949"/>
                <a:gd name="connsiteX26" fmla="*/ 166255 w 4850834"/>
                <a:gd name="connsiteY26" fmla="*/ 2356603 h 2799949"/>
                <a:gd name="connsiteX27" fmla="*/ 341746 w 4850834"/>
                <a:gd name="connsiteY27" fmla="*/ 2162639 h 2799949"/>
                <a:gd name="connsiteX28" fmla="*/ 674255 w 4850834"/>
                <a:gd name="connsiteY28" fmla="*/ 2051803 h 2799949"/>
                <a:gd name="connsiteX29" fmla="*/ 997528 w 4850834"/>
                <a:gd name="connsiteY29" fmla="*/ 2024094 h 2799949"/>
                <a:gd name="connsiteX30" fmla="*/ 1330037 w 4850834"/>
                <a:gd name="connsiteY30" fmla="*/ 2171876 h 2799949"/>
                <a:gd name="connsiteX31" fmla="*/ 1533237 w 4850834"/>
                <a:gd name="connsiteY31" fmla="*/ 2375076 h 2799949"/>
                <a:gd name="connsiteX32" fmla="*/ 1662546 w 4850834"/>
                <a:gd name="connsiteY32" fmla="*/ 2753767 h 2799949"/>
                <a:gd name="connsiteX33" fmla="*/ 1745673 w 4850834"/>
                <a:gd name="connsiteY33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315367 h 2799949"/>
                <a:gd name="connsiteX18" fmla="*/ 1893455 w 4850834"/>
                <a:gd name="connsiteY18" fmla="*/ 1229767 h 2799949"/>
                <a:gd name="connsiteX19" fmla="*/ 1440873 w 4850834"/>
                <a:gd name="connsiteY19" fmla="*/ 1239003 h 2799949"/>
                <a:gd name="connsiteX20" fmla="*/ 314037 w 4850834"/>
                <a:gd name="connsiteY20" fmla="*/ 1599221 h 2799949"/>
                <a:gd name="connsiteX21" fmla="*/ 73891 w 4850834"/>
                <a:gd name="connsiteY21" fmla="*/ 1904021 h 2799949"/>
                <a:gd name="connsiteX22" fmla="*/ 0 w 4850834"/>
                <a:gd name="connsiteY22" fmla="*/ 2162639 h 2799949"/>
                <a:gd name="connsiteX23" fmla="*/ 27709 w 4850834"/>
                <a:gd name="connsiteY23" fmla="*/ 2328894 h 2799949"/>
                <a:gd name="connsiteX24" fmla="*/ 120073 w 4850834"/>
                <a:gd name="connsiteY24" fmla="*/ 2328894 h 2799949"/>
                <a:gd name="connsiteX25" fmla="*/ 166255 w 4850834"/>
                <a:gd name="connsiteY25" fmla="*/ 2356603 h 2799949"/>
                <a:gd name="connsiteX26" fmla="*/ 341746 w 4850834"/>
                <a:gd name="connsiteY26" fmla="*/ 2162639 h 2799949"/>
                <a:gd name="connsiteX27" fmla="*/ 674255 w 4850834"/>
                <a:gd name="connsiteY27" fmla="*/ 2051803 h 2799949"/>
                <a:gd name="connsiteX28" fmla="*/ 997528 w 4850834"/>
                <a:gd name="connsiteY28" fmla="*/ 2024094 h 2799949"/>
                <a:gd name="connsiteX29" fmla="*/ 1330037 w 4850834"/>
                <a:gd name="connsiteY29" fmla="*/ 2171876 h 2799949"/>
                <a:gd name="connsiteX30" fmla="*/ 1533237 w 4850834"/>
                <a:gd name="connsiteY30" fmla="*/ 2375076 h 2799949"/>
                <a:gd name="connsiteX31" fmla="*/ 1662546 w 4850834"/>
                <a:gd name="connsiteY31" fmla="*/ 2753767 h 2799949"/>
                <a:gd name="connsiteX32" fmla="*/ 1745673 w 4850834"/>
                <a:gd name="connsiteY32" fmla="*/ 2799949 h 2799949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78182 w 4850834"/>
                <a:gd name="connsiteY17" fmla="*/ 316086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63895 w 4850834"/>
                <a:gd name="connsiteY17" fmla="*/ 58754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1172 h 2801172"/>
                <a:gd name="connsiteX1" fmla="*/ 2780146 w 4850834"/>
                <a:gd name="connsiteY1" fmla="*/ 2801172 h 2801172"/>
                <a:gd name="connsiteX2" fmla="*/ 2869912 w 4850834"/>
                <a:gd name="connsiteY2" fmla="*/ 2039460 h 2801172"/>
                <a:gd name="connsiteX3" fmla="*/ 3389746 w 4850834"/>
                <a:gd name="connsiteY3" fmla="*/ 1535212 h 2801172"/>
                <a:gd name="connsiteX4" fmla="*/ 4036580 w 4850834"/>
                <a:gd name="connsiteY4" fmla="*/ 1415140 h 2801172"/>
                <a:gd name="connsiteX5" fmla="*/ 4542271 w 4850834"/>
                <a:gd name="connsiteY5" fmla="*/ 1566530 h 2801172"/>
                <a:gd name="connsiteX6" fmla="*/ 4692073 w 4850834"/>
                <a:gd name="connsiteY6" fmla="*/ 1665099 h 2801172"/>
                <a:gd name="connsiteX7" fmla="*/ 4830618 w 4850834"/>
                <a:gd name="connsiteY7" fmla="*/ 1526553 h 2801172"/>
                <a:gd name="connsiteX8" fmla="*/ 4812146 w 4850834"/>
                <a:gd name="connsiteY8" fmla="*/ 1378772 h 2801172"/>
                <a:gd name="connsiteX9" fmla="*/ 4710546 w 4850834"/>
                <a:gd name="connsiteY9" fmla="*/ 1304881 h 2801172"/>
                <a:gd name="connsiteX10" fmla="*/ 4682837 w 4850834"/>
                <a:gd name="connsiteY10" fmla="*/ 1184808 h 2801172"/>
                <a:gd name="connsiteX11" fmla="*/ 4304146 w 4850834"/>
                <a:gd name="connsiteY11" fmla="*/ 1175572 h 2801172"/>
                <a:gd name="connsiteX12" fmla="*/ 3990109 w 4850834"/>
                <a:gd name="connsiteY12" fmla="*/ 270408 h 2801172"/>
                <a:gd name="connsiteX13" fmla="*/ 4054764 w 4850834"/>
                <a:gd name="connsiteY13" fmla="*/ 261172 h 2801172"/>
                <a:gd name="connsiteX14" fmla="*/ 3906982 w 4850834"/>
                <a:gd name="connsiteY14" fmla="*/ 11790 h 2801172"/>
                <a:gd name="connsiteX15" fmla="*/ 2985510 w 4850834"/>
                <a:gd name="connsiteY15" fmla="*/ 17130 h 2801172"/>
                <a:gd name="connsiteX16" fmla="*/ 2278784 w 4850834"/>
                <a:gd name="connsiteY16" fmla="*/ 128831 h 2801172"/>
                <a:gd name="connsiteX17" fmla="*/ 2111520 w 4850834"/>
                <a:gd name="connsiteY17" fmla="*/ 468991 h 2801172"/>
                <a:gd name="connsiteX18" fmla="*/ 1893455 w 4850834"/>
                <a:gd name="connsiteY18" fmla="*/ 1230990 h 2801172"/>
                <a:gd name="connsiteX19" fmla="*/ 1440873 w 4850834"/>
                <a:gd name="connsiteY19" fmla="*/ 1240226 h 2801172"/>
                <a:gd name="connsiteX20" fmla="*/ 314037 w 4850834"/>
                <a:gd name="connsiteY20" fmla="*/ 1600444 h 2801172"/>
                <a:gd name="connsiteX21" fmla="*/ 73891 w 4850834"/>
                <a:gd name="connsiteY21" fmla="*/ 1905244 h 2801172"/>
                <a:gd name="connsiteX22" fmla="*/ 0 w 4850834"/>
                <a:gd name="connsiteY22" fmla="*/ 2163862 h 2801172"/>
                <a:gd name="connsiteX23" fmla="*/ 27709 w 4850834"/>
                <a:gd name="connsiteY23" fmla="*/ 2330117 h 2801172"/>
                <a:gd name="connsiteX24" fmla="*/ 120073 w 4850834"/>
                <a:gd name="connsiteY24" fmla="*/ 2330117 h 2801172"/>
                <a:gd name="connsiteX25" fmla="*/ 166255 w 4850834"/>
                <a:gd name="connsiteY25" fmla="*/ 2357826 h 2801172"/>
                <a:gd name="connsiteX26" fmla="*/ 341746 w 4850834"/>
                <a:gd name="connsiteY26" fmla="*/ 2163862 h 2801172"/>
                <a:gd name="connsiteX27" fmla="*/ 674255 w 4850834"/>
                <a:gd name="connsiteY27" fmla="*/ 2053026 h 2801172"/>
                <a:gd name="connsiteX28" fmla="*/ 997528 w 4850834"/>
                <a:gd name="connsiteY28" fmla="*/ 2025317 h 2801172"/>
                <a:gd name="connsiteX29" fmla="*/ 1330037 w 4850834"/>
                <a:gd name="connsiteY29" fmla="*/ 2173099 h 2801172"/>
                <a:gd name="connsiteX30" fmla="*/ 1533237 w 4850834"/>
                <a:gd name="connsiteY30" fmla="*/ 2376299 h 2801172"/>
                <a:gd name="connsiteX31" fmla="*/ 1662546 w 4850834"/>
                <a:gd name="connsiteY31" fmla="*/ 2754990 h 2801172"/>
                <a:gd name="connsiteX32" fmla="*/ 1745673 w 4850834"/>
                <a:gd name="connsiteY32" fmla="*/ 2801172 h 2801172"/>
                <a:gd name="connsiteX0" fmla="*/ 1745673 w 4850834"/>
                <a:gd name="connsiteY0" fmla="*/ 2824158 h 2824158"/>
                <a:gd name="connsiteX1" fmla="*/ 2780146 w 4850834"/>
                <a:gd name="connsiteY1" fmla="*/ 2824158 h 2824158"/>
                <a:gd name="connsiteX2" fmla="*/ 2869912 w 4850834"/>
                <a:gd name="connsiteY2" fmla="*/ 2062446 h 2824158"/>
                <a:gd name="connsiteX3" fmla="*/ 3389746 w 4850834"/>
                <a:gd name="connsiteY3" fmla="*/ 1558198 h 2824158"/>
                <a:gd name="connsiteX4" fmla="*/ 4036580 w 4850834"/>
                <a:gd name="connsiteY4" fmla="*/ 1438126 h 2824158"/>
                <a:gd name="connsiteX5" fmla="*/ 4542271 w 4850834"/>
                <a:gd name="connsiteY5" fmla="*/ 1589516 h 2824158"/>
                <a:gd name="connsiteX6" fmla="*/ 4692073 w 4850834"/>
                <a:gd name="connsiteY6" fmla="*/ 1688085 h 2824158"/>
                <a:gd name="connsiteX7" fmla="*/ 4830618 w 4850834"/>
                <a:gd name="connsiteY7" fmla="*/ 1549539 h 2824158"/>
                <a:gd name="connsiteX8" fmla="*/ 4812146 w 4850834"/>
                <a:gd name="connsiteY8" fmla="*/ 1401758 h 2824158"/>
                <a:gd name="connsiteX9" fmla="*/ 4710546 w 4850834"/>
                <a:gd name="connsiteY9" fmla="*/ 1327867 h 2824158"/>
                <a:gd name="connsiteX10" fmla="*/ 4682837 w 4850834"/>
                <a:gd name="connsiteY10" fmla="*/ 1207794 h 2824158"/>
                <a:gd name="connsiteX11" fmla="*/ 4304146 w 4850834"/>
                <a:gd name="connsiteY11" fmla="*/ 1198558 h 2824158"/>
                <a:gd name="connsiteX12" fmla="*/ 3990109 w 4850834"/>
                <a:gd name="connsiteY12" fmla="*/ 293394 h 2824158"/>
                <a:gd name="connsiteX13" fmla="*/ 4054764 w 4850834"/>
                <a:gd name="connsiteY13" fmla="*/ 284158 h 2824158"/>
                <a:gd name="connsiteX14" fmla="*/ 3906982 w 4850834"/>
                <a:gd name="connsiteY14" fmla="*/ 34776 h 2824158"/>
                <a:gd name="connsiteX15" fmla="*/ 2985510 w 4850834"/>
                <a:gd name="connsiteY15" fmla="*/ 40116 h 2824158"/>
                <a:gd name="connsiteX16" fmla="*/ 2111520 w 4850834"/>
                <a:gd name="connsiteY16" fmla="*/ 491977 h 2824158"/>
                <a:gd name="connsiteX17" fmla="*/ 1893455 w 4850834"/>
                <a:gd name="connsiteY17" fmla="*/ 1253976 h 2824158"/>
                <a:gd name="connsiteX18" fmla="*/ 1440873 w 4850834"/>
                <a:gd name="connsiteY18" fmla="*/ 1263212 h 2824158"/>
                <a:gd name="connsiteX19" fmla="*/ 314037 w 4850834"/>
                <a:gd name="connsiteY19" fmla="*/ 1623430 h 2824158"/>
                <a:gd name="connsiteX20" fmla="*/ 73891 w 4850834"/>
                <a:gd name="connsiteY20" fmla="*/ 1928230 h 2824158"/>
                <a:gd name="connsiteX21" fmla="*/ 0 w 4850834"/>
                <a:gd name="connsiteY21" fmla="*/ 2186848 h 2824158"/>
                <a:gd name="connsiteX22" fmla="*/ 27709 w 4850834"/>
                <a:gd name="connsiteY22" fmla="*/ 2353103 h 2824158"/>
                <a:gd name="connsiteX23" fmla="*/ 120073 w 4850834"/>
                <a:gd name="connsiteY23" fmla="*/ 2353103 h 2824158"/>
                <a:gd name="connsiteX24" fmla="*/ 166255 w 4850834"/>
                <a:gd name="connsiteY24" fmla="*/ 2380812 h 2824158"/>
                <a:gd name="connsiteX25" fmla="*/ 341746 w 4850834"/>
                <a:gd name="connsiteY25" fmla="*/ 2186848 h 2824158"/>
                <a:gd name="connsiteX26" fmla="*/ 674255 w 4850834"/>
                <a:gd name="connsiteY26" fmla="*/ 2076012 h 2824158"/>
                <a:gd name="connsiteX27" fmla="*/ 997528 w 4850834"/>
                <a:gd name="connsiteY27" fmla="*/ 2048303 h 2824158"/>
                <a:gd name="connsiteX28" fmla="*/ 1330037 w 4850834"/>
                <a:gd name="connsiteY28" fmla="*/ 2196085 h 2824158"/>
                <a:gd name="connsiteX29" fmla="*/ 1533237 w 4850834"/>
                <a:gd name="connsiteY29" fmla="*/ 2399285 h 2824158"/>
                <a:gd name="connsiteX30" fmla="*/ 1662546 w 4850834"/>
                <a:gd name="connsiteY30" fmla="*/ 2777976 h 2824158"/>
                <a:gd name="connsiteX31" fmla="*/ 1745673 w 4850834"/>
                <a:gd name="connsiteY31" fmla="*/ 2824158 h 2824158"/>
                <a:gd name="connsiteX0" fmla="*/ 1745673 w 4850834"/>
                <a:gd name="connsiteY0" fmla="*/ 2821099 h 2821099"/>
                <a:gd name="connsiteX1" fmla="*/ 2780146 w 4850834"/>
                <a:gd name="connsiteY1" fmla="*/ 2821099 h 2821099"/>
                <a:gd name="connsiteX2" fmla="*/ 2869912 w 4850834"/>
                <a:gd name="connsiteY2" fmla="*/ 2059387 h 2821099"/>
                <a:gd name="connsiteX3" fmla="*/ 3389746 w 4850834"/>
                <a:gd name="connsiteY3" fmla="*/ 1555139 h 2821099"/>
                <a:gd name="connsiteX4" fmla="*/ 4036580 w 4850834"/>
                <a:gd name="connsiteY4" fmla="*/ 1435067 h 2821099"/>
                <a:gd name="connsiteX5" fmla="*/ 4542271 w 4850834"/>
                <a:gd name="connsiteY5" fmla="*/ 1586457 h 2821099"/>
                <a:gd name="connsiteX6" fmla="*/ 4692073 w 4850834"/>
                <a:gd name="connsiteY6" fmla="*/ 1685026 h 2821099"/>
                <a:gd name="connsiteX7" fmla="*/ 4830618 w 4850834"/>
                <a:gd name="connsiteY7" fmla="*/ 1546480 h 2821099"/>
                <a:gd name="connsiteX8" fmla="*/ 4812146 w 4850834"/>
                <a:gd name="connsiteY8" fmla="*/ 1398699 h 2821099"/>
                <a:gd name="connsiteX9" fmla="*/ 4710546 w 4850834"/>
                <a:gd name="connsiteY9" fmla="*/ 1324808 h 2821099"/>
                <a:gd name="connsiteX10" fmla="*/ 4682837 w 4850834"/>
                <a:gd name="connsiteY10" fmla="*/ 1204735 h 2821099"/>
                <a:gd name="connsiteX11" fmla="*/ 4304146 w 4850834"/>
                <a:gd name="connsiteY11" fmla="*/ 1195499 h 2821099"/>
                <a:gd name="connsiteX12" fmla="*/ 3990109 w 4850834"/>
                <a:gd name="connsiteY12" fmla="*/ 290335 h 2821099"/>
                <a:gd name="connsiteX13" fmla="*/ 4054764 w 4850834"/>
                <a:gd name="connsiteY13" fmla="*/ 281099 h 2821099"/>
                <a:gd name="connsiteX14" fmla="*/ 3906982 w 4850834"/>
                <a:gd name="connsiteY14" fmla="*/ 31717 h 2821099"/>
                <a:gd name="connsiteX15" fmla="*/ 2642610 w 4850834"/>
                <a:gd name="connsiteY15" fmla="*/ 41819 h 2821099"/>
                <a:gd name="connsiteX16" fmla="*/ 2111520 w 4850834"/>
                <a:gd name="connsiteY16" fmla="*/ 488918 h 2821099"/>
                <a:gd name="connsiteX17" fmla="*/ 1893455 w 4850834"/>
                <a:gd name="connsiteY17" fmla="*/ 1250917 h 2821099"/>
                <a:gd name="connsiteX18" fmla="*/ 1440873 w 4850834"/>
                <a:gd name="connsiteY18" fmla="*/ 1260153 h 2821099"/>
                <a:gd name="connsiteX19" fmla="*/ 314037 w 4850834"/>
                <a:gd name="connsiteY19" fmla="*/ 1620371 h 2821099"/>
                <a:gd name="connsiteX20" fmla="*/ 73891 w 4850834"/>
                <a:gd name="connsiteY20" fmla="*/ 1925171 h 2821099"/>
                <a:gd name="connsiteX21" fmla="*/ 0 w 4850834"/>
                <a:gd name="connsiteY21" fmla="*/ 2183789 h 2821099"/>
                <a:gd name="connsiteX22" fmla="*/ 27709 w 4850834"/>
                <a:gd name="connsiteY22" fmla="*/ 2350044 h 2821099"/>
                <a:gd name="connsiteX23" fmla="*/ 120073 w 4850834"/>
                <a:gd name="connsiteY23" fmla="*/ 2350044 h 2821099"/>
                <a:gd name="connsiteX24" fmla="*/ 166255 w 4850834"/>
                <a:gd name="connsiteY24" fmla="*/ 2377753 h 2821099"/>
                <a:gd name="connsiteX25" fmla="*/ 341746 w 4850834"/>
                <a:gd name="connsiteY25" fmla="*/ 2183789 h 2821099"/>
                <a:gd name="connsiteX26" fmla="*/ 674255 w 4850834"/>
                <a:gd name="connsiteY26" fmla="*/ 2072953 h 2821099"/>
                <a:gd name="connsiteX27" fmla="*/ 997528 w 4850834"/>
                <a:gd name="connsiteY27" fmla="*/ 2045244 h 2821099"/>
                <a:gd name="connsiteX28" fmla="*/ 1330037 w 4850834"/>
                <a:gd name="connsiteY28" fmla="*/ 2193026 h 2821099"/>
                <a:gd name="connsiteX29" fmla="*/ 1533237 w 4850834"/>
                <a:gd name="connsiteY29" fmla="*/ 2396226 h 2821099"/>
                <a:gd name="connsiteX30" fmla="*/ 1662546 w 4850834"/>
                <a:gd name="connsiteY30" fmla="*/ 2774917 h 2821099"/>
                <a:gd name="connsiteX31" fmla="*/ 1745673 w 4850834"/>
                <a:gd name="connsiteY31" fmla="*/ 2821099 h 2821099"/>
                <a:gd name="connsiteX0" fmla="*/ 1745673 w 4850834"/>
                <a:gd name="connsiteY0" fmla="*/ 2799550 h 2799550"/>
                <a:gd name="connsiteX1" fmla="*/ 2780146 w 4850834"/>
                <a:gd name="connsiteY1" fmla="*/ 2799550 h 2799550"/>
                <a:gd name="connsiteX2" fmla="*/ 2869912 w 4850834"/>
                <a:gd name="connsiteY2" fmla="*/ 2037838 h 2799550"/>
                <a:gd name="connsiteX3" fmla="*/ 3389746 w 4850834"/>
                <a:gd name="connsiteY3" fmla="*/ 1533590 h 2799550"/>
                <a:gd name="connsiteX4" fmla="*/ 4036580 w 4850834"/>
                <a:gd name="connsiteY4" fmla="*/ 1413518 h 2799550"/>
                <a:gd name="connsiteX5" fmla="*/ 4542271 w 4850834"/>
                <a:gd name="connsiteY5" fmla="*/ 1564908 h 2799550"/>
                <a:gd name="connsiteX6" fmla="*/ 4692073 w 4850834"/>
                <a:gd name="connsiteY6" fmla="*/ 1663477 h 2799550"/>
                <a:gd name="connsiteX7" fmla="*/ 4830618 w 4850834"/>
                <a:gd name="connsiteY7" fmla="*/ 1524931 h 2799550"/>
                <a:gd name="connsiteX8" fmla="*/ 4812146 w 4850834"/>
                <a:gd name="connsiteY8" fmla="*/ 1377150 h 2799550"/>
                <a:gd name="connsiteX9" fmla="*/ 4710546 w 4850834"/>
                <a:gd name="connsiteY9" fmla="*/ 1303259 h 2799550"/>
                <a:gd name="connsiteX10" fmla="*/ 4682837 w 4850834"/>
                <a:gd name="connsiteY10" fmla="*/ 1183186 h 2799550"/>
                <a:gd name="connsiteX11" fmla="*/ 4304146 w 4850834"/>
                <a:gd name="connsiteY11" fmla="*/ 1173950 h 2799550"/>
                <a:gd name="connsiteX12" fmla="*/ 3990109 w 4850834"/>
                <a:gd name="connsiteY12" fmla="*/ 268786 h 2799550"/>
                <a:gd name="connsiteX13" fmla="*/ 4054764 w 4850834"/>
                <a:gd name="connsiteY13" fmla="*/ 259550 h 2799550"/>
                <a:gd name="connsiteX14" fmla="*/ 3906982 w 4850834"/>
                <a:gd name="connsiteY14" fmla="*/ 10168 h 2799550"/>
                <a:gd name="connsiteX15" fmla="*/ 2585460 w 4850834"/>
                <a:gd name="connsiteY15" fmla="*/ 67895 h 2799550"/>
                <a:gd name="connsiteX16" fmla="*/ 2111520 w 4850834"/>
                <a:gd name="connsiteY16" fmla="*/ 467369 h 2799550"/>
                <a:gd name="connsiteX17" fmla="*/ 1893455 w 4850834"/>
                <a:gd name="connsiteY17" fmla="*/ 1229368 h 2799550"/>
                <a:gd name="connsiteX18" fmla="*/ 1440873 w 4850834"/>
                <a:gd name="connsiteY18" fmla="*/ 1238604 h 2799550"/>
                <a:gd name="connsiteX19" fmla="*/ 314037 w 4850834"/>
                <a:gd name="connsiteY19" fmla="*/ 1598822 h 2799550"/>
                <a:gd name="connsiteX20" fmla="*/ 73891 w 4850834"/>
                <a:gd name="connsiteY20" fmla="*/ 1903622 h 2799550"/>
                <a:gd name="connsiteX21" fmla="*/ 0 w 4850834"/>
                <a:gd name="connsiteY21" fmla="*/ 2162240 h 2799550"/>
                <a:gd name="connsiteX22" fmla="*/ 27709 w 4850834"/>
                <a:gd name="connsiteY22" fmla="*/ 2328495 h 2799550"/>
                <a:gd name="connsiteX23" fmla="*/ 120073 w 4850834"/>
                <a:gd name="connsiteY23" fmla="*/ 2328495 h 2799550"/>
                <a:gd name="connsiteX24" fmla="*/ 166255 w 4850834"/>
                <a:gd name="connsiteY24" fmla="*/ 2356204 h 2799550"/>
                <a:gd name="connsiteX25" fmla="*/ 341746 w 4850834"/>
                <a:gd name="connsiteY25" fmla="*/ 2162240 h 2799550"/>
                <a:gd name="connsiteX26" fmla="*/ 674255 w 4850834"/>
                <a:gd name="connsiteY26" fmla="*/ 2051404 h 2799550"/>
                <a:gd name="connsiteX27" fmla="*/ 997528 w 4850834"/>
                <a:gd name="connsiteY27" fmla="*/ 2023695 h 2799550"/>
                <a:gd name="connsiteX28" fmla="*/ 1330037 w 4850834"/>
                <a:gd name="connsiteY28" fmla="*/ 2171477 h 2799550"/>
                <a:gd name="connsiteX29" fmla="*/ 1533237 w 4850834"/>
                <a:gd name="connsiteY29" fmla="*/ 2374677 h 2799550"/>
                <a:gd name="connsiteX30" fmla="*/ 1662546 w 4850834"/>
                <a:gd name="connsiteY30" fmla="*/ 2753368 h 2799550"/>
                <a:gd name="connsiteX31" fmla="*/ 1745673 w 4850834"/>
                <a:gd name="connsiteY31" fmla="*/ 2799550 h 2799550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00267 h 2800267"/>
                <a:gd name="connsiteX1" fmla="*/ 2780146 w 4850834"/>
                <a:gd name="connsiteY1" fmla="*/ 2800267 h 2800267"/>
                <a:gd name="connsiteX2" fmla="*/ 2869912 w 4850834"/>
                <a:gd name="connsiteY2" fmla="*/ 2038555 h 2800267"/>
                <a:gd name="connsiteX3" fmla="*/ 3389746 w 4850834"/>
                <a:gd name="connsiteY3" fmla="*/ 1534307 h 2800267"/>
                <a:gd name="connsiteX4" fmla="*/ 4036580 w 4850834"/>
                <a:gd name="connsiteY4" fmla="*/ 1414235 h 2800267"/>
                <a:gd name="connsiteX5" fmla="*/ 4542271 w 4850834"/>
                <a:gd name="connsiteY5" fmla="*/ 1565625 h 2800267"/>
                <a:gd name="connsiteX6" fmla="*/ 4692073 w 4850834"/>
                <a:gd name="connsiteY6" fmla="*/ 1664194 h 2800267"/>
                <a:gd name="connsiteX7" fmla="*/ 4830618 w 4850834"/>
                <a:gd name="connsiteY7" fmla="*/ 1525648 h 2800267"/>
                <a:gd name="connsiteX8" fmla="*/ 4812146 w 4850834"/>
                <a:gd name="connsiteY8" fmla="*/ 1377867 h 2800267"/>
                <a:gd name="connsiteX9" fmla="*/ 4710546 w 4850834"/>
                <a:gd name="connsiteY9" fmla="*/ 1303976 h 2800267"/>
                <a:gd name="connsiteX10" fmla="*/ 4682837 w 4850834"/>
                <a:gd name="connsiteY10" fmla="*/ 1183903 h 2800267"/>
                <a:gd name="connsiteX11" fmla="*/ 4304146 w 4850834"/>
                <a:gd name="connsiteY11" fmla="*/ 1174667 h 2800267"/>
                <a:gd name="connsiteX12" fmla="*/ 3990109 w 4850834"/>
                <a:gd name="connsiteY12" fmla="*/ 269503 h 2800267"/>
                <a:gd name="connsiteX13" fmla="*/ 4054764 w 4850834"/>
                <a:gd name="connsiteY13" fmla="*/ 260267 h 2800267"/>
                <a:gd name="connsiteX14" fmla="*/ 3906982 w 4850834"/>
                <a:gd name="connsiteY14" fmla="*/ 10885 h 2800267"/>
                <a:gd name="connsiteX15" fmla="*/ 2585460 w 4850834"/>
                <a:gd name="connsiteY15" fmla="*/ 68612 h 2800267"/>
                <a:gd name="connsiteX16" fmla="*/ 2078183 w 4850834"/>
                <a:gd name="connsiteY16" fmla="*/ 687161 h 2800267"/>
                <a:gd name="connsiteX17" fmla="*/ 1893455 w 4850834"/>
                <a:gd name="connsiteY17" fmla="*/ 1230085 h 2800267"/>
                <a:gd name="connsiteX18" fmla="*/ 1440873 w 4850834"/>
                <a:gd name="connsiteY18" fmla="*/ 1239321 h 2800267"/>
                <a:gd name="connsiteX19" fmla="*/ 314037 w 4850834"/>
                <a:gd name="connsiteY19" fmla="*/ 1599539 h 2800267"/>
                <a:gd name="connsiteX20" fmla="*/ 73891 w 4850834"/>
                <a:gd name="connsiteY20" fmla="*/ 1904339 h 2800267"/>
                <a:gd name="connsiteX21" fmla="*/ 0 w 4850834"/>
                <a:gd name="connsiteY21" fmla="*/ 2162957 h 2800267"/>
                <a:gd name="connsiteX22" fmla="*/ 27709 w 4850834"/>
                <a:gd name="connsiteY22" fmla="*/ 2329212 h 2800267"/>
                <a:gd name="connsiteX23" fmla="*/ 120073 w 4850834"/>
                <a:gd name="connsiteY23" fmla="*/ 2329212 h 2800267"/>
                <a:gd name="connsiteX24" fmla="*/ 166255 w 4850834"/>
                <a:gd name="connsiteY24" fmla="*/ 2356921 h 2800267"/>
                <a:gd name="connsiteX25" fmla="*/ 341746 w 4850834"/>
                <a:gd name="connsiteY25" fmla="*/ 2162957 h 2800267"/>
                <a:gd name="connsiteX26" fmla="*/ 674255 w 4850834"/>
                <a:gd name="connsiteY26" fmla="*/ 2052121 h 2800267"/>
                <a:gd name="connsiteX27" fmla="*/ 997528 w 4850834"/>
                <a:gd name="connsiteY27" fmla="*/ 2024412 h 2800267"/>
                <a:gd name="connsiteX28" fmla="*/ 1330037 w 4850834"/>
                <a:gd name="connsiteY28" fmla="*/ 2172194 h 2800267"/>
                <a:gd name="connsiteX29" fmla="*/ 1533237 w 4850834"/>
                <a:gd name="connsiteY29" fmla="*/ 2375394 h 2800267"/>
                <a:gd name="connsiteX30" fmla="*/ 1662546 w 4850834"/>
                <a:gd name="connsiteY30" fmla="*/ 2754085 h 2800267"/>
                <a:gd name="connsiteX31" fmla="*/ 1745673 w 4850834"/>
                <a:gd name="connsiteY31" fmla="*/ 2800267 h 2800267"/>
                <a:gd name="connsiteX0" fmla="*/ 1745673 w 4850834"/>
                <a:gd name="connsiteY0" fmla="*/ 2815092 h 2815092"/>
                <a:gd name="connsiteX1" fmla="*/ 2780146 w 4850834"/>
                <a:gd name="connsiteY1" fmla="*/ 2815092 h 2815092"/>
                <a:gd name="connsiteX2" fmla="*/ 2869912 w 4850834"/>
                <a:gd name="connsiteY2" fmla="*/ 2053380 h 2815092"/>
                <a:gd name="connsiteX3" fmla="*/ 3389746 w 4850834"/>
                <a:gd name="connsiteY3" fmla="*/ 1549132 h 2815092"/>
                <a:gd name="connsiteX4" fmla="*/ 4036580 w 4850834"/>
                <a:gd name="connsiteY4" fmla="*/ 1429060 h 2815092"/>
                <a:gd name="connsiteX5" fmla="*/ 4542271 w 4850834"/>
                <a:gd name="connsiteY5" fmla="*/ 1580450 h 2815092"/>
                <a:gd name="connsiteX6" fmla="*/ 4692073 w 4850834"/>
                <a:gd name="connsiteY6" fmla="*/ 1679019 h 2815092"/>
                <a:gd name="connsiteX7" fmla="*/ 4830618 w 4850834"/>
                <a:gd name="connsiteY7" fmla="*/ 1540473 h 2815092"/>
                <a:gd name="connsiteX8" fmla="*/ 4812146 w 4850834"/>
                <a:gd name="connsiteY8" fmla="*/ 1392692 h 2815092"/>
                <a:gd name="connsiteX9" fmla="*/ 4710546 w 4850834"/>
                <a:gd name="connsiteY9" fmla="*/ 1318801 h 2815092"/>
                <a:gd name="connsiteX10" fmla="*/ 4682837 w 4850834"/>
                <a:gd name="connsiteY10" fmla="*/ 1198728 h 2815092"/>
                <a:gd name="connsiteX11" fmla="*/ 4304146 w 4850834"/>
                <a:gd name="connsiteY11" fmla="*/ 1189492 h 2815092"/>
                <a:gd name="connsiteX12" fmla="*/ 3990109 w 4850834"/>
                <a:gd name="connsiteY12" fmla="*/ 284328 h 2815092"/>
                <a:gd name="connsiteX13" fmla="*/ 4054764 w 4850834"/>
                <a:gd name="connsiteY13" fmla="*/ 275092 h 2815092"/>
                <a:gd name="connsiteX14" fmla="*/ 3906982 w 4850834"/>
                <a:gd name="connsiteY14" fmla="*/ 25710 h 2815092"/>
                <a:gd name="connsiteX15" fmla="*/ 2585460 w 4850834"/>
                <a:gd name="connsiteY15" fmla="*/ 83437 h 2815092"/>
                <a:gd name="connsiteX16" fmla="*/ 2078183 w 4850834"/>
                <a:gd name="connsiteY16" fmla="*/ 701986 h 2815092"/>
                <a:gd name="connsiteX17" fmla="*/ 1893455 w 4850834"/>
                <a:gd name="connsiteY17" fmla="*/ 1244910 h 2815092"/>
                <a:gd name="connsiteX18" fmla="*/ 1440873 w 4850834"/>
                <a:gd name="connsiteY18" fmla="*/ 1254146 h 2815092"/>
                <a:gd name="connsiteX19" fmla="*/ 314037 w 4850834"/>
                <a:gd name="connsiteY19" fmla="*/ 1614364 h 2815092"/>
                <a:gd name="connsiteX20" fmla="*/ 73891 w 4850834"/>
                <a:gd name="connsiteY20" fmla="*/ 1919164 h 2815092"/>
                <a:gd name="connsiteX21" fmla="*/ 0 w 4850834"/>
                <a:gd name="connsiteY21" fmla="*/ 2177782 h 2815092"/>
                <a:gd name="connsiteX22" fmla="*/ 27709 w 4850834"/>
                <a:gd name="connsiteY22" fmla="*/ 2344037 h 2815092"/>
                <a:gd name="connsiteX23" fmla="*/ 120073 w 4850834"/>
                <a:gd name="connsiteY23" fmla="*/ 2344037 h 2815092"/>
                <a:gd name="connsiteX24" fmla="*/ 166255 w 4850834"/>
                <a:gd name="connsiteY24" fmla="*/ 2371746 h 2815092"/>
                <a:gd name="connsiteX25" fmla="*/ 341746 w 4850834"/>
                <a:gd name="connsiteY25" fmla="*/ 2177782 h 2815092"/>
                <a:gd name="connsiteX26" fmla="*/ 674255 w 4850834"/>
                <a:gd name="connsiteY26" fmla="*/ 2066946 h 2815092"/>
                <a:gd name="connsiteX27" fmla="*/ 997528 w 4850834"/>
                <a:gd name="connsiteY27" fmla="*/ 2039237 h 2815092"/>
                <a:gd name="connsiteX28" fmla="*/ 1330037 w 4850834"/>
                <a:gd name="connsiteY28" fmla="*/ 2187019 h 2815092"/>
                <a:gd name="connsiteX29" fmla="*/ 1533237 w 4850834"/>
                <a:gd name="connsiteY29" fmla="*/ 2390219 h 2815092"/>
                <a:gd name="connsiteX30" fmla="*/ 1662546 w 4850834"/>
                <a:gd name="connsiteY30" fmla="*/ 2768910 h 2815092"/>
                <a:gd name="connsiteX31" fmla="*/ 1745673 w 4850834"/>
                <a:gd name="connsiteY31" fmla="*/ 2815092 h 2815092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585460 w 4850834"/>
                <a:gd name="connsiteY15" fmla="*/ 57727 h 2789382"/>
                <a:gd name="connsiteX16" fmla="*/ 2049608 w 4850834"/>
                <a:gd name="connsiteY16" fmla="*/ 661988 h 2789382"/>
                <a:gd name="connsiteX17" fmla="*/ 1893455 w 4850834"/>
                <a:gd name="connsiteY17" fmla="*/ 1219200 h 2789382"/>
                <a:gd name="connsiteX18" fmla="*/ 1440873 w 4850834"/>
                <a:gd name="connsiteY18" fmla="*/ 1228436 h 2789382"/>
                <a:gd name="connsiteX19" fmla="*/ 314037 w 4850834"/>
                <a:gd name="connsiteY19" fmla="*/ 1588654 h 2789382"/>
                <a:gd name="connsiteX20" fmla="*/ 73891 w 4850834"/>
                <a:gd name="connsiteY20" fmla="*/ 1893454 h 2789382"/>
                <a:gd name="connsiteX21" fmla="*/ 0 w 4850834"/>
                <a:gd name="connsiteY21" fmla="*/ 2152072 h 2789382"/>
                <a:gd name="connsiteX22" fmla="*/ 27709 w 4850834"/>
                <a:gd name="connsiteY22" fmla="*/ 2318327 h 2789382"/>
                <a:gd name="connsiteX23" fmla="*/ 120073 w 4850834"/>
                <a:gd name="connsiteY23" fmla="*/ 2318327 h 2789382"/>
                <a:gd name="connsiteX24" fmla="*/ 166255 w 4850834"/>
                <a:gd name="connsiteY24" fmla="*/ 2346036 h 2789382"/>
                <a:gd name="connsiteX25" fmla="*/ 341746 w 4850834"/>
                <a:gd name="connsiteY25" fmla="*/ 2152072 h 2789382"/>
                <a:gd name="connsiteX26" fmla="*/ 674255 w 4850834"/>
                <a:gd name="connsiteY26" fmla="*/ 2041236 h 2789382"/>
                <a:gd name="connsiteX27" fmla="*/ 997528 w 4850834"/>
                <a:gd name="connsiteY27" fmla="*/ 2013527 h 2789382"/>
                <a:gd name="connsiteX28" fmla="*/ 1330037 w 4850834"/>
                <a:gd name="connsiteY28" fmla="*/ 2161309 h 2789382"/>
                <a:gd name="connsiteX29" fmla="*/ 1533237 w 4850834"/>
                <a:gd name="connsiteY29" fmla="*/ 2364509 h 2789382"/>
                <a:gd name="connsiteX30" fmla="*/ 1662546 w 4850834"/>
                <a:gd name="connsiteY30" fmla="*/ 2743200 h 2789382"/>
                <a:gd name="connsiteX31" fmla="*/ 1745673 w 4850834"/>
                <a:gd name="connsiteY31" fmla="*/ 2789382 h 2789382"/>
                <a:gd name="connsiteX0" fmla="*/ 1745673 w 4850834"/>
                <a:gd name="connsiteY0" fmla="*/ 2814812 h 2814812"/>
                <a:gd name="connsiteX1" fmla="*/ 2780146 w 4850834"/>
                <a:gd name="connsiteY1" fmla="*/ 2814812 h 2814812"/>
                <a:gd name="connsiteX2" fmla="*/ 2869912 w 4850834"/>
                <a:gd name="connsiteY2" fmla="*/ 2053100 h 2814812"/>
                <a:gd name="connsiteX3" fmla="*/ 3389746 w 4850834"/>
                <a:gd name="connsiteY3" fmla="*/ 1548852 h 2814812"/>
                <a:gd name="connsiteX4" fmla="*/ 4036580 w 4850834"/>
                <a:gd name="connsiteY4" fmla="*/ 1428780 h 2814812"/>
                <a:gd name="connsiteX5" fmla="*/ 4542271 w 4850834"/>
                <a:gd name="connsiteY5" fmla="*/ 1580170 h 2814812"/>
                <a:gd name="connsiteX6" fmla="*/ 4692073 w 4850834"/>
                <a:gd name="connsiteY6" fmla="*/ 1678739 h 2814812"/>
                <a:gd name="connsiteX7" fmla="*/ 4830618 w 4850834"/>
                <a:gd name="connsiteY7" fmla="*/ 1540193 h 2814812"/>
                <a:gd name="connsiteX8" fmla="*/ 4812146 w 4850834"/>
                <a:gd name="connsiteY8" fmla="*/ 1392412 h 2814812"/>
                <a:gd name="connsiteX9" fmla="*/ 4710546 w 4850834"/>
                <a:gd name="connsiteY9" fmla="*/ 1318521 h 2814812"/>
                <a:gd name="connsiteX10" fmla="*/ 4682837 w 4850834"/>
                <a:gd name="connsiteY10" fmla="*/ 1198448 h 2814812"/>
                <a:gd name="connsiteX11" fmla="*/ 4304146 w 4850834"/>
                <a:gd name="connsiteY11" fmla="*/ 1189212 h 2814812"/>
                <a:gd name="connsiteX12" fmla="*/ 3990109 w 4850834"/>
                <a:gd name="connsiteY12" fmla="*/ 284048 h 2814812"/>
                <a:gd name="connsiteX13" fmla="*/ 4054764 w 4850834"/>
                <a:gd name="connsiteY13" fmla="*/ 274812 h 2814812"/>
                <a:gd name="connsiteX14" fmla="*/ 3906982 w 4850834"/>
                <a:gd name="connsiteY14" fmla="*/ 25430 h 2814812"/>
                <a:gd name="connsiteX15" fmla="*/ 2585460 w 4850834"/>
                <a:gd name="connsiteY15" fmla="*/ 83157 h 2814812"/>
                <a:gd name="connsiteX16" fmla="*/ 2049608 w 4850834"/>
                <a:gd name="connsiteY16" fmla="*/ 687418 h 2814812"/>
                <a:gd name="connsiteX17" fmla="*/ 1893455 w 4850834"/>
                <a:gd name="connsiteY17" fmla="*/ 1244630 h 2814812"/>
                <a:gd name="connsiteX18" fmla="*/ 1440873 w 4850834"/>
                <a:gd name="connsiteY18" fmla="*/ 1253866 h 2814812"/>
                <a:gd name="connsiteX19" fmla="*/ 314037 w 4850834"/>
                <a:gd name="connsiteY19" fmla="*/ 1614084 h 2814812"/>
                <a:gd name="connsiteX20" fmla="*/ 73891 w 4850834"/>
                <a:gd name="connsiteY20" fmla="*/ 1918884 h 2814812"/>
                <a:gd name="connsiteX21" fmla="*/ 0 w 4850834"/>
                <a:gd name="connsiteY21" fmla="*/ 2177502 h 2814812"/>
                <a:gd name="connsiteX22" fmla="*/ 27709 w 4850834"/>
                <a:gd name="connsiteY22" fmla="*/ 2343757 h 2814812"/>
                <a:gd name="connsiteX23" fmla="*/ 120073 w 4850834"/>
                <a:gd name="connsiteY23" fmla="*/ 2343757 h 2814812"/>
                <a:gd name="connsiteX24" fmla="*/ 166255 w 4850834"/>
                <a:gd name="connsiteY24" fmla="*/ 2371466 h 2814812"/>
                <a:gd name="connsiteX25" fmla="*/ 341746 w 4850834"/>
                <a:gd name="connsiteY25" fmla="*/ 2177502 h 2814812"/>
                <a:gd name="connsiteX26" fmla="*/ 674255 w 4850834"/>
                <a:gd name="connsiteY26" fmla="*/ 2066666 h 2814812"/>
                <a:gd name="connsiteX27" fmla="*/ 997528 w 4850834"/>
                <a:gd name="connsiteY27" fmla="*/ 2038957 h 2814812"/>
                <a:gd name="connsiteX28" fmla="*/ 1330037 w 4850834"/>
                <a:gd name="connsiteY28" fmla="*/ 2186739 h 2814812"/>
                <a:gd name="connsiteX29" fmla="*/ 1533237 w 4850834"/>
                <a:gd name="connsiteY29" fmla="*/ 2389939 h 2814812"/>
                <a:gd name="connsiteX30" fmla="*/ 1662546 w 4850834"/>
                <a:gd name="connsiteY30" fmla="*/ 2768630 h 2814812"/>
                <a:gd name="connsiteX31" fmla="*/ 1745673 w 4850834"/>
                <a:gd name="connsiteY31" fmla="*/ 2814812 h 2814812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17927 h 2817927"/>
                <a:gd name="connsiteX1" fmla="*/ 2780146 w 4850834"/>
                <a:gd name="connsiteY1" fmla="*/ 2817927 h 2817927"/>
                <a:gd name="connsiteX2" fmla="*/ 2869912 w 4850834"/>
                <a:gd name="connsiteY2" fmla="*/ 2056215 h 2817927"/>
                <a:gd name="connsiteX3" fmla="*/ 3389746 w 4850834"/>
                <a:gd name="connsiteY3" fmla="*/ 1551967 h 2817927"/>
                <a:gd name="connsiteX4" fmla="*/ 4036580 w 4850834"/>
                <a:gd name="connsiteY4" fmla="*/ 1431895 h 2817927"/>
                <a:gd name="connsiteX5" fmla="*/ 4542271 w 4850834"/>
                <a:gd name="connsiteY5" fmla="*/ 1583285 h 2817927"/>
                <a:gd name="connsiteX6" fmla="*/ 4692073 w 4850834"/>
                <a:gd name="connsiteY6" fmla="*/ 1681854 h 2817927"/>
                <a:gd name="connsiteX7" fmla="*/ 4830618 w 4850834"/>
                <a:gd name="connsiteY7" fmla="*/ 1543308 h 2817927"/>
                <a:gd name="connsiteX8" fmla="*/ 4812146 w 4850834"/>
                <a:gd name="connsiteY8" fmla="*/ 1395527 h 2817927"/>
                <a:gd name="connsiteX9" fmla="*/ 4710546 w 4850834"/>
                <a:gd name="connsiteY9" fmla="*/ 1321636 h 2817927"/>
                <a:gd name="connsiteX10" fmla="*/ 4682837 w 4850834"/>
                <a:gd name="connsiteY10" fmla="*/ 1201563 h 2817927"/>
                <a:gd name="connsiteX11" fmla="*/ 4304146 w 4850834"/>
                <a:gd name="connsiteY11" fmla="*/ 1192327 h 2817927"/>
                <a:gd name="connsiteX12" fmla="*/ 3990109 w 4850834"/>
                <a:gd name="connsiteY12" fmla="*/ 287163 h 2817927"/>
                <a:gd name="connsiteX13" fmla="*/ 4054764 w 4850834"/>
                <a:gd name="connsiteY13" fmla="*/ 277927 h 2817927"/>
                <a:gd name="connsiteX14" fmla="*/ 3906982 w 4850834"/>
                <a:gd name="connsiteY14" fmla="*/ 28545 h 2817927"/>
                <a:gd name="connsiteX15" fmla="*/ 2585460 w 4850834"/>
                <a:gd name="connsiteY15" fmla="*/ 86272 h 2817927"/>
                <a:gd name="connsiteX16" fmla="*/ 2049608 w 4850834"/>
                <a:gd name="connsiteY16" fmla="*/ 690533 h 2817927"/>
                <a:gd name="connsiteX17" fmla="*/ 1893455 w 4850834"/>
                <a:gd name="connsiteY17" fmla="*/ 1247745 h 2817927"/>
                <a:gd name="connsiteX18" fmla="*/ 1440873 w 4850834"/>
                <a:gd name="connsiteY18" fmla="*/ 1256981 h 2817927"/>
                <a:gd name="connsiteX19" fmla="*/ 314037 w 4850834"/>
                <a:gd name="connsiteY19" fmla="*/ 1617199 h 2817927"/>
                <a:gd name="connsiteX20" fmla="*/ 73891 w 4850834"/>
                <a:gd name="connsiteY20" fmla="*/ 1921999 h 2817927"/>
                <a:gd name="connsiteX21" fmla="*/ 0 w 4850834"/>
                <a:gd name="connsiteY21" fmla="*/ 2180617 h 2817927"/>
                <a:gd name="connsiteX22" fmla="*/ 27709 w 4850834"/>
                <a:gd name="connsiteY22" fmla="*/ 2346872 h 2817927"/>
                <a:gd name="connsiteX23" fmla="*/ 120073 w 4850834"/>
                <a:gd name="connsiteY23" fmla="*/ 2346872 h 2817927"/>
                <a:gd name="connsiteX24" fmla="*/ 166255 w 4850834"/>
                <a:gd name="connsiteY24" fmla="*/ 2374581 h 2817927"/>
                <a:gd name="connsiteX25" fmla="*/ 341746 w 4850834"/>
                <a:gd name="connsiteY25" fmla="*/ 2180617 h 2817927"/>
                <a:gd name="connsiteX26" fmla="*/ 674255 w 4850834"/>
                <a:gd name="connsiteY26" fmla="*/ 2069781 h 2817927"/>
                <a:gd name="connsiteX27" fmla="*/ 997528 w 4850834"/>
                <a:gd name="connsiteY27" fmla="*/ 2042072 h 2817927"/>
                <a:gd name="connsiteX28" fmla="*/ 1330037 w 4850834"/>
                <a:gd name="connsiteY28" fmla="*/ 2189854 h 2817927"/>
                <a:gd name="connsiteX29" fmla="*/ 1533237 w 4850834"/>
                <a:gd name="connsiteY29" fmla="*/ 2393054 h 2817927"/>
                <a:gd name="connsiteX30" fmla="*/ 1662546 w 4850834"/>
                <a:gd name="connsiteY30" fmla="*/ 2771745 h 2817927"/>
                <a:gd name="connsiteX31" fmla="*/ 1745673 w 4850834"/>
                <a:gd name="connsiteY31" fmla="*/ 2817927 h 2817927"/>
                <a:gd name="connsiteX0" fmla="*/ 1745673 w 4850834"/>
                <a:gd name="connsiteY0" fmla="*/ 2810531 h 2810531"/>
                <a:gd name="connsiteX1" fmla="*/ 2780146 w 4850834"/>
                <a:gd name="connsiteY1" fmla="*/ 2810531 h 2810531"/>
                <a:gd name="connsiteX2" fmla="*/ 2869912 w 4850834"/>
                <a:gd name="connsiteY2" fmla="*/ 2048819 h 2810531"/>
                <a:gd name="connsiteX3" fmla="*/ 3389746 w 4850834"/>
                <a:gd name="connsiteY3" fmla="*/ 1544571 h 2810531"/>
                <a:gd name="connsiteX4" fmla="*/ 4036580 w 4850834"/>
                <a:gd name="connsiteY4" fmla="*/ 1424499 h 2810531"/>
                <a:gd name="connsiteX5" fmla="*/ 4542271 w 4850834"/>
                <a:gd name="connsiteY5" fmla="*/ 1575889 h 2810531"/>
                <a:gd name="connsiteX6" fmla="*/ 4692073 w 4850834"/>
                <a:gd name="connsiteY6" fmla="*/ 1674458 h 2810531"/>
                <a:gd name="connsiteX7" fmla="*/ 4830618 w 4850834"/>
                <a:gd name="connsiteY7" fmla="*/ 1535912 h 2810531"/>
                <a:gd name="connsiteX8" fmla="*/ 4812146 w 4850834"/>
                <a:gd name="connsiteY8" fmla="*/ 1388131 h 2810531"/>
                <a:gd name="connsiteX9" fmla="*/ 4710546 w 4850834"/>
                <a:gd name="connsiteY9" fmla="*/ 1314240 h 2810531"/>
                <a:gd name="connsiteX10" fmla="*/ 4682837 w 4850834"/>
                <a:gd name="connsiteY10" fmla="*/ 1194167 h 2810531"/>
                <a:gd name="connsiteX11" fmla="*/ 4304146 w 4850834"/>
                <a:gd name="connsiteY11" fmla="*/ 1184931 h 2810531"/>
                <a:gd name="connsiteX12" fmla="*/ 3990109 w 4850834"/>
                <a:gd name="connsiteY12" fmla="*/ 279767 h 2810531"/>
                <a:gd name="connsiteX13" fmla="*/ 4054764 w 4850834"/>
                <a:gd name="connsiteY13" fmla="*/ 270531 h 2810531"/>
                <a:gd name="connsiteX14" fmla="*/ 3906982 w 4850834"/>
                <a:gd name="connsiteY14" fmla="*/ 21149 h 2810531"/>
                <a:gd name="connsiteX15" fmla="*/ 2585460 w 4850834"/>
                <a:gd name="connsiteY15" fmla="*/ 78876 h 2810531"/>
                <a:gd name="connsiteX16" fmla="*/ 2049608 w 4850834"/>
                <a:gd name="connsiteY16" fmla="*/ 683137 h 2810531"/>
                <a:gd name="connsiteX17" fmla="*/ 1893455 w 4850834"/>
                <a:gd name="connsiteY17" fmla="*/ 1240349 h 2810531"/>
                <a:gd name="connsiteX18" fmla="*/ 1440873 w 4850834"/>
                <a:gd name="connsiteY18" fmla="*/ 1249585 h 2810531"/>
                <a:gd name="connsiteX19" fmla="*/ 314037 w 4850834"/>
                <a:gd name="connsiteY19" fmla="*/ 1609803 h 2810531"/>
                <a:gd name="connsiteX20" fmla="*/ 73891 w 4850834"/>
                <a:gd name="connsiteY20" fmla="*/ 1914603 h 2810531"/>
                <a:gd name="connsiteX21" fmla="*/ 0 w 4850834"/>
                <a:gd name="connsiteY21" fmla="*/ 2173221 h 2810531"/>
                <a:gd name="connsiteX22" fmla="*/ 27709 w 4850834"/>
                <a:gd name="connsiteY22" fmla="*/ 2339476 h 2810531"/>
                <a:gd name="connsiteX23" fmla="*/ 120073 w 4850834"/>
                <a:gd name="connsiteY23" fmla="*/ 2339476 h 2810531"/>
                <a:gd name="connsiteX24" fmla="*/ 166255 w 4850834"/>
                <a:gd name="connsiteY24" fmla="*/ 2367185 h 2810531"/>
                <a:gd name="connsiteX25" fmla="*/ 341746 w 4850834"/>
                <a:gd name="connsiteY25" fmla="*/ 2173221 h 2810531"/>
                <a:gd name="connsiteX26" fmla="*/ 674255 w 4850834"/>
                <a:gd name="connsiteY26" fmla="*/ 2062385 h 2810531"/>
                <a:gd name="connsiteX27" fmla="*/ 997528 w 4850834"/>
                <a:gd name="connsiteY27" fmla="*/ 2034676 h 2810531"/>
                <a:gd name="connsiteX28" fmla="*/ 1330037 w 4850834"/>
                <a:gd name="connsiteY28" fmla="*/ 2182458 h 2810531"/>
                <a:gd name="connsiteX29" fmla="*/ 1533237 w 4850834"/>
                <a:gd name="connsiteY29" fmla="*/ 2385658 h 2810531"/>
                <a:gd name="connsiteX30" fmla="*/ 1662546 w 4850834"/>
                <a:gd name="connsiteY30" fmla="*/ 2764349 h 2810531"/>
                <a:gd name="connsiteX31" fmla="*/ 1745673 w 4850834"/>
                <a:gd name="connsiteY31" fmla="*/ 2810531 h 2810531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2103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4008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80872 w 4850834"/>
                <a:gd name="connsiteY14" fmla="*/ 145325 h 2815064"/>
                <a:gd name="connsiteX15" fmla="*/ 3906982 w 4850834"/>
                <a:gd name="connsiteY15" fmla="*/ 25682 h 2815064"/>
                <a:gd name="connsiteX16" fmla="*/ 2585460 w 4850834"/>
                <a:gd name="connsiteY16" fmla="*/ 83409 h 2815064"/>
                <a:gd name="connsiteX17" fmla="*/ 2040083 w 4850834"/>
                <a:gd name="connsiteY17" fmla="*/ 692432 h 2815064"/>
                <a:gd name="connsiteX18" fmla="*/ 1893455 w 4850834"/>
                <a:gd name="connsiteY18" fmla="*/ 1244882 h 2815064"/>
                <a:gd name="connsiteX19" fmla="*/ 1440873 w 4850834"/>
                <a:gd name="connsiteY19" fmla="*/ 1254118 h 2815064"/>
                <a:gd name="connsiteX20" fmla="*/ 314037 w 4850834"/>
                <a:gd name="connsiteY20" fmla="*/ 1614336 h 2815064"/>
                <a:gd name="connsiteX21" fmla="*/ 73891 w 4850834"/>
                <a:gd name="connsiteY21" fmla="*/ 1919136 h 2815064"/>
                <a:gd name="connsiteX22" fmla="*/ 0 w 4850834"/>
                <a:gd name="connsiteY22" fmla="*/ 2177754 h 2815064"/>
                <a:gd name="connsiteX23" fmla="*/ 27709 w 4850834"/>
                <a:gd name="connsiteY23" fmla="*/ 2344009 h 2815064"/>
                <a:gd name="connsiteX24" fmla="*/ 120073 w 4850834"/>
                <a:gd name="connsiteY24" fmla="*/ 2344009 h 2815064"/>
                <a:gd name="connsiteX25" fmla="*/ 166255 w 4850834"/>
                <a:gd name="connsiteY25" fmla="*/ 2371718 h 2815064"/>
                <a:gd name="connsiteX26" fmla="*/ 341746 w 4850834"/>
                <a:gd name="connsiteY26" fmla="*/ 2177754 h 2815064"/>
                <a:gd name="connsiteX27" fmla="*/ 674255 w 4850834"/>
                <a:gd name="connsiteY27" fmla="*/ 2066918 h 2815064"/>
                <a:gd name="connsiteX28" fmla="*/ 997528 w 4850834"/>
                <a:gd name="connsiteY28" fmla="*/ 2039209 h 2815064"/>
                <a:gd name="connsiteX29" fmla="*/ 1330037 w 4850834"/>
                <a:gd name="connsiteY29" fmla="*/ 2186991 h 2815064"/>
                <a:gd name="connsiteX30" fmla="*/ 1533237 w 4850834"/>
                <a:gd name="connsiteY30" fmla="*/ 2390191 h 2815064"/>
                <a:gd name="connsiteX31" fmla="*/ 1662546 w 4850834"/>
                <a:gd name="connsiteY31" fmla="*/ 2768882 h 2815064"/>
                <a:gd name="connsiteX32" fmla="*/ 1745673 w 4850834"/>
                <a:gd name="connsiteY32" fmla="*/ 2815064 h 281506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054764 w 4850834"/>
                <a:gd name="connsiteY13" fmla="*/ 281494 h 2821494"/>
                <a:gd name="connsiteX14" fmla="*/ 3980872 w 4850834"/>
                <a:gd name="connsiteY14" fmla="*/ 151755 h 2821494"/>
                <a:gd name="connsiteX15" fmla="*/ 4159394 w 4850834"/>
                <a:gd name="connsiteY15" fmla="*/ 22587 h 2821494"/>
                <a:gd name="connsiteX16" fmla="*/ 2585460 w 4850834"/>
                <a:gd name="connsiteY16" fmla="*/ 89839 h 2821494"/>
                <a:gd name="connsiteX17" fmla="*/ 2040083 w 4850834"/>
                <a:gd name="connsiteY17" fmla="*/ 698862 h 2821494"/>
                <a:gd name="connsiteX18" fmla="*/ 1893455 w 4850834"/>
                <a:gd name="connsiteY18" fmla="*/ 1251312 h 2821494"/>
                <a:gd name="connsiteX19" fmla="*/ 1440873 w 4850834"/>
                <a:gd name="connsiteY19" fmla="*/ 1260548 h 2821494"/>
                <a:gd name="connsiteX20" fmla="*/ 314037 w 4850834"/>
                <a:gd name="connsiteY20" fmla="*/ 1620766 h 2821494"/>
                <a:gd name="connsiteX21" fmla="*/ 73891 w 4850834"/>
                <a:gd name="connsiteY21" fmla="*/ 1925566 h 2821494"/>
                <a:gd name="connsiteX22" fmla="*/ 0 w 4850834"/>
                <a:gd name="connsiteY22" fmla="*/ 2184184 h 2821494"/>
                <a:gd name="connsiteX23" fmla="*/ 27709 w 4850834"/>
                <a:gd name="connsiteY23" fmla="*/ 2350439 h 2821494"/>
                <a:gd name="connsiteX24" fmla="*/ 120073 w 4850834"/>
                <a:gd name="connsiteY24" fmla="*/ 2350439 h 2821494"/>
                <a:gd name="connsiteX25" fmla="*/ 166255 w 4850834"/>
                <a:gd name="connsiteY25" fmla="*/ 2378148 h 2821494"/>
                <a:gd name="connsiteX26" fmla="*/ 341746 w 4850834"/>
                <a:gd name="connsiteY26" fmla="*/ 2184184 h 2821494"/>
                <a:gd name="connsiteX27" fmla="*/ 674255 w 4850834"/>
                <a:gd name="connsiteY27" fmla="*/ 2073348 h 2821494"/>
                <a:gd name="connsiteX28" fmla="*/ 997528 w 4850834"/>
                <a:gd name="connsiteY28" fmla="*/ 2045639 h 2821494"/>
                <a:gd name="connsiteX29" fmla="*/ 1330037 w 4850834"/>
                <a:gd name="connsiteY29" fmla="*/ 2193421 h 2821494"/>
                <a:gd name="connsiteX30" fmla="*/ 1533237 w 4850834"/>
                <a:gd name="connsiteY30" fmla="*/ 2396621 h 2821494"/>
                <a:gd name="connsiteX31" fmla="*/ 1662546 w 4850834"/>
                <a:gd name="connsiteY31" fmla="*/ 2775312 h 2821494"/>
                <a:gd name="connsiteX32" fmla="*/ 1745673 w 4850834"/>
                <a:gd name="connsiteY32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3980872 w 4850834"/>
                <a:gd name="connsiteY13" fmla="*/ 151755 h 2821494"/>
                <a:gd name="connsiteX14" fmla="*/ 4159394 w 4850834"/>
                <a:gd name="connsiteY14" fmla="*/ 22587 h 2821494"/>
                <a:gd name="connsiteX15" fmla="*/ 2585460 w 4850834"/>
                <a:gd name="connsiteY15" fmla="*/ 89839 h 2821494"/>
                <a:gd name="connsiteX16" fmla="*/ 2040083 w 4850834"/>
                <a:gd name="connsiteY16" fmla="*/ 698862 h 2821494"/>
                <a:gd name="connsiteX17" fmla="*/ 1893455 w 4850834"/>
                <a:gd name="connsiteY17" fmla="*/ 1251312 h 2821494"/>
                <a:gd name="connsiteX18" fmla="*/ 1440873 w 4850834"/>
                <a:gd name="connsiteY18" fmla="*/ 1260548 h 2821494"/>
                <a:gd name="connsiteX19" fmla="*/ 314037 w 4850834"/>
                <a:gd name="connsiteY19" fmla="*/ 1620766 h 2821494"/>
                <a:gd name="connsiteX20" fmla="*/ 73891 w 4850834"/>
                <a:gd name="connsiteY20" fmla="*/ 1925566 h 2821494"/>
                <a:gd name="connsiteX21" fmla="*/ 0 w 4850834"/>
                <a:gd name="connsiteY21" fmla="*/ 2184184 h 2821494"/>
                <a:gd name="connsiteX22" fmla="*/ 27709 w 4850834"/>
                <a:gd name="connsiteY22" fmla="*/ 2350439 h 2821494"/>
                <a:gd name="connsiteX23" fmla="*/ 120073 w 4850834"/>
                <a:gd name="connsiteY23" fmla="*/ 2350439 h 2821494"/>
                <a:gd name="connsiteX24" fmla="*/ 166255 w 4850834"/>
                <a:gd name="connsiteY24" fmla="*/ 2378148 h 2821494"/>
                <a:gd name="connsiteX25" fmla="*/ 341746 w 4850834"/>
                <a:gd name="connsiteY25" fmla="*/ 2184184 h 2821494"/>
                <a:gd name="connsiteX26" fmla="*/ 674255 w 4850834"/>
                <a:gd name="connsiteY26" fmla="*/ 2073348 h 2821494"/>
                <a:gd name="connsiteX27" fmla="*/ 997528 w 4850834"/>
                <a:gd name="connsiteY27" fmla="*/ 2045639 h 2821494"/>
                <a:gd name="connsiteX28" fmla="*/ 1330037 w 4850834"/>
                <a:gd name="connsiteY28" fmla="*/ 2193421 h 2821494"/>
                <a:gd name="connsiteX29" fmla="*/ 1533237 w 4850834"/>
                <a:gd name="connsiteY29" fmla="*/ 2396621 h 2821494"/>
                <a:gd name="connsiteX30" fmla="*/ 1662546 w 4850834"/>
                <a:gd name="connsiteY30" fmla="*/ 2775312 h 2821494"/>
                <a:gd name="connsiteX31" fmla="*/ 1745673 w 4850834"/>
                <a:gd name="connsiteY31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71059 w 4850834"/>
                <a:gd name="connsiteY12" fmla="*/ 109755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28196 w 4850834"/>
                <a:gd name="connsiteY12" fmla="*/ 1192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12146"/>
                <a:gd name="connsiteY0" fmla="*/ 2821494 h 2821494"/>
                <a:gd name="connsiteX1" fmla="*/ 2780146 w 4812146"/>
                <a:gd name="connsiteY1" fmla="*/ 2821494 h 2821494"/>
                <a:gd name="connsiteX2" fmla="*/ 2869912 w 4812146"/>
                <a:gd name="connsiteY2" fmla="*/ 2059782 h 2821494"/>
                <a:gd name="connsiteX3" fmla="*/ 3389746 w 4812146"/>
                <a:gd name="connsiteY3" fmla="*/ 1555534 h 2821494"/>
                <a:gd name="connsiteX4" fmla="*/ 4036580 w 4812146"/>
                <a:gd name="connsiteY4" fmla="*/ 1435462 h 2821494"/>
                <a:gd name="connsiteX5" fmla="*/ 4542271 w 4812146"/>
                <a:gd name="connsiteY5" fmla="*/ 1586852 h 2821494"/>
                <a:gd name="connsiteX6" fmla="*/ 4692073 w 4812146"/>
                <a:gd name="connsiteY6" fmla="*/ 1685421 h 2821494"/>
                <a:gd name="connsiteX7" fmla="*/ 4812146 w 4812146"/>
                <a:gd name="connsiteY7" fmla="*/ 1399094 h 2821494"/>
                <a:gd name="connsiteX8" fmla="*/ 4710546 w 4812146"/>
                <a:gd name="connsiteY8" fmla="*/ 1325203 h 2821494"/>
                <a:gd name="connsiteX9" fmla="*/ 4682837 w 4812146"/>
                <a:gd name="connsiteY9" fmla="*/ 1205130 h 2821494"/>
                <a:gd name="connsiteX10" fmla="*/ 4304146 w 4812146"/>
                <a:gd name="connsiteY10" fmla="*/ 1195894 h 2821494"/>
                <a:gd name="connsiteX11" fmla="*/ 3952008 w 4812146"/>
                <a:gd name="connsiteY11" fmla="*/ 157380 h 2821494"/>
                <a:gd name="connsiteX12" fmla="*/ 4159394 w 4812146"/>
                <a:gd name="connsiteY12" fmla="*/ 22587 h 2821494"/>
                <a:gd name="connsiteX13" fmla="*/ 2585460 w 4812146"/>
                <a:gd name="connsiteY13" fmla="*/ 89839 h 2821494"/>
                <a:gd name="connsiteX14" fmla="*/ 2040083 w 4812146"/>
                <a:gd name="connsiteY14" fmla="*/ 698862 h 2821494"/>
                <a:gd name="connsiteX15" fmla="*/ 1893455 w 4812146"/>
                <a:gd name="connsiteY15" fmla="*/ 1251312 h 2821494"/>
                <a:gd name="connsiteX16" fmla="*/ 1440873 w 4812146"/>
                <a:gd name="connsiteY16" fmla="*/ 1260548 h 2821494"/>
                <a:gd name="connsiteX17" fmla="*/ 314037 w 4812146"/>
                <a:gd name="connsiteY17" fmla="*/ 1620766 h 2821494"/>
                <a:gd name="connsiteX18" fmla="*/ 73891 w 4812146"/>
                <a:gd name="connsiteY18" fmla="*/ 1925566 h 2821494"/>
                <a:gd name="connsiteX19" fmla="*/ 0 w 4812146"/>
                <a:gd name="connsiteY19" fmla="*/ 2184184 h 2821494"/>
                <a:gd name="connsiteX20" fmla="*/ 27709 w 4812146"/>
                <a:gd name="connsiteY20" fmla="*/ 2350439 h 2821494"/>
                <a:gd name="connsiteX21" fmla="*/ 120073 w 4812146"/>
                <a:gd name="connsiteY21" fmla="*/ 2350439 h 2821494"/>
                <a:gd name="connsiteX22" fmla="*/ 166255 w 4812146"/>
                <a:gd name="connsiteY22" fmla="*/ 2378148 h 2821494"/>
                <a:gd name="connsiteX23" fmla="*/ 341746 w 4812146"/>
                <a:gd name="connsiteY23" fmla="*/ 2184184 h 2821494"/>
                <a:gd name="connsiteX24" fmla="*/ 674255 w 4812146"/>
                <a:gd name="connsiteY24" fmla="*/ 2073348 h 2821494"/>
                <a:gd name="connsiteX25" fmla="*/ 997528 w 4812146"/>
                <a:gd name="connsiteY25" fmla="*/ 2045639 h 2821494"/>
                <a:gd name="connsiteX26" fmla="*/ 1330037 w 4812146"/>
                <a:gd name="connsiteY26" fmla="*/ 2193421 h 2821494"/>
                <a:gd name="connsiteX27" fmla="*/ 1533237 w 4812146"/>
                <a:gd name="connsiteY27" fmla="*/ 2396621 h 2821494"/>
                <a:gd name="connsiteX28" fmla="*/ 1662546 w 4812146"/>
                <a:gd name="connsiteY28" fmla="*/ 2775312 h 2821494"/>
                <a:gd name="connsiteX29" fmla="*/ 1745673 w 4812146"/>
                <a:gd name="connsiteY29" fmla="*/ 2821494 h 2821494"/>
                <a:gd name="connsiteX0" fmla="*/ 1745673 w 4741507"/>
                <a:gd name="connsiteY0" fmla="*/ 2821494 h 2821494"/>
                <a:gd name="connsiteX1" fmla="*/ 2780146 w 4741507"/>
                <a:gd name="connsiteY1" fmla="*/ 2821494 h 2821494"/>
                <a:gd name="connsiteX2" fmla="*/ 2869912 w 4741507"/>
                <a:gd name="connsiteY2" fmla="*/ 2059782 h 2821494"/>
                <a:gd name="connsiteX3" fmla="*/ 3389746 w 4741507"/>
                <a:gd name="connsiteY3" fmla="*/ 1555534 h 2821494"/>
                <a:gd name="connsiteX4" fmla="*/ 4036580 w 4741507"/>
                <a:gd name="connsiteY4" fmla="*/ 1435462 h 2821494"/>
                <a:gd name="connsiteX5" fmla="*/ 4542271 w 4741507"/>
                <a:gd name="connsiteY5" fmla="*/ 1586852 h 2821494"/>
                <a:gd name="connsiteX6" fmla="*/ 4692073 w 4741507"/>
                <a:gd name="connsiteY6" fmla="*/ 1685421 h 2821494"/>
                <a:gd name="connsiteX7" fmla="*/ 4710546 w 4741507"/>
                <a:gd name="connsiteY7" fmla="*/ 1325203 h 2821494"/>
                <a:gd name="connsiteX8" fmla="*/ 4682837 w 4741507"/>
                <a:gd name="connsiteY8" fmla="*/ 1205130 h 2821494"/>
                <a:gd name="connsiteX9" fmla="*/ 4304146 w 4741507"/>
                <a:gd name="connsiteY9" fmla="*/ 1195894 h 2821494"/>
                <a:gd name="connsiteX10" fmla="*/ 3952008 w 4741507"/>
                <a:gd name="connsiteY10" fmla="*/ 157380 h 2821494"/>
                <a:gd name="connsiteX11" fmla="*/ 4159394 w 4741507"/>
                <a:gd name="connsiteY11" fmla="*/ 22587 h 2821494"/>
                <a:gd name="connsiteX12" fmla="*/ 2585460 w 4741507"/>
                <a:gd name="connsiteY12" fmla="*/ 89839 h 2821494"/>
                <a:gd name="connsiteX13" fmla="*/ 2040083 w 4741507"/>
                <a:gd name="connsiteY13" fmla="*/ 698862 h 2821494"/>
                <a:gd name="connsiteX14" fmla="*/ 1893455 w 4741507"/>
                <a:gd name="connsiteY14" fmla="*/ 1251312 h 2821494"/>
                <a:gd name="connsiteX15" fmla="*/ 1440873 w 4741507"/>
                <a:gd name="connsiteY15" fmla="*/ 1260548 h 2821494"/>
                <a:gd name="connsiteX16" fmla="*/ 314037 w 4741507"/>
                <a:gd name="connsiteY16" fmla="*/ 1620766 h 2821494"/>
                <a:gd name="connsiteX17" fmla="*/ 73891 w 4741507"/>
                <a:gd name="connsiteY17" fmla="*/ 1925566 h 2821494"/>
                <a:gd name="connsiteX18" fmla="*/ 0 w 4741507"/>
                <a:gd name="connsiteY18" fmla="*/ 2184184 h 2821494"/>
                <a:gd name="connsiteX19" fmla="*/ 27709 w 4741507"/>
                <a:gd name="connsiteY19" fmla="*/ 2350439 h 2821494"/>
                <a:gd name="connsiteX20" fmla="*/ 120073 w 4741507"/>
                <a:gd name="connsiteY20" fmla="*/ 2350439 h 2821494"/>
                <a:gd name="connsiteX21" fmla="*/ 166255 w 4741507"/>
                <a:gd name="connsiteY21" fmla="*/ 2378148 h 2821494"/>
                <a:gd name="connsiteX22" fmla="*/ 341746 w 4741507"/>
                <a:gd name="connsiteY22" fmla="*/ 2184184 h 2821494"/>
                <a:gd name="connsiteX23" fmla="*/ 674255 w 4741507"/>
                <a:gd name="connsiteY23" fmla="*/ 2073348 h 2821494"/>
                <a:gd name="connsiteX24" fmla="*/ 997528 w 4741507"/>
                <a:gd name="connsiteY24" fmla="*/ 2045639 h 2821494"/>
                <a:gd name="connsiteX25" fmla="*/ 1330037 w 4741507"/>
                <a:gd name="connsiteY25" fmla="*/ 2193421 h 2821494"/>
                <a:gd name="connsiteX26" fmla="*/ 1533237 w 4741507"/>
                <a:gd name="connsiteY26" fmla="*/ 2396621 h 2821494"/>
                <a:gd name="connsiteX27" fmla="*/ 1662546 w 4741507"/>
                <a:gd name="connsiteY27" fmla="*/ 2775312 h 2821494"/>
                <a:gd name="connsiteX28" fmla="*/ 1745673 w 4741507"/>
                <a:gd name="connsiteY28" fmla="*/ 2821494 h 2821494"/>
                <a:gd name="connsiteX0" fmla="*/ 1745673 w 4834948"/>
                <a:gd name="connsiteY0" fmla="*/ 2821494 h 2821494"/>
                <a:gd name="connsiteX1" fmla="*/ 2780146 w 4834948"/>
                <a:gd name="connsiteY1" fmla="*/ 2821494 h 2821494"/>
                <a:gd name="connsiteX2" fmla="*/ 2869912 w 4834948"/>
                <a:gd name="connsiteY2" fmla="*/ 2059782 h 2821494"/>
                <a:gd name="connsiteX3" fmla="*/ 3389746 w 4834948"/>
                <a:gd name="connsiteY3" fmla="*/ 1555534 h 2821494"/>
                <a:gd name="connsiteX4" fmla="*/ 4036580 w 4834948"/>
                <a:gd name="connsiteY4" fmla="*/ 1435462 h 2821494"/>
                <a:gd name="connsiteX5" fmla="*/ 4542271 w 4834948"/>
                <a:gd name="connsiteY5" fmla="*/ 1586852 h 2821494"/>
                <a:gd name="connsiteX6" fmla="*/ 4834948 w 4834948"/>
                <a:gd name="connsiteY6" fmla="*/ 1656846 h 2821494"/>
                <a:gd name="connsiteX7" fmla="*/ 4710546 w 4834948"/>
                <a:gd name="connsiteY7" fmla="*/ 1325203 h 2821494"/>
                <a:gd name="connsiteX8" fmla="*/ 4682837 w 4834948"/>
                <a:gd name="connsiteY8" fmla="*/ 1205130 h 2821494"/>
                <a:gd name="connsiteX9" fmla="*/ 4304146 w 4834948"/>
                <a:gd name="connsiteY9" fmla="*/ 1195894 h 2821494"/>
                <a:gd name="connsiteX10" fmla="*/ 3952008 w 4834948"/>
                <a:gd name="connsiteY10" fmla="*/ 157380 h 2821494"/>
                <a:gd name="connsiteX11" fmla="*/ 4159394 w 4834948"/>
                <a:gd name="connsiteY11" fmla="*/ 22587 h 2821494"/>
                <a:gd name="connsiteX12" fmla="*/ 2585460 w 4834948"/>
                <a:gd name="connsiteY12" fmla="*/ 89839 h 2821494"/>
                <a:gd name="connsiteX13" fmla="*/ 2040083 w 4834948"/>
                <a:gd name="connsiteY13" fmla="*/ 698862 h 2821494"/>
                <a:gd name="connsiteX14" fmla="*/ 1893455 w 4834948"/>
                <a:gd name="connsiteY14" fmla="*/ 1251312 h 2821494"/>
                <a:gd name="connsiteX15" fmla="*/ 1440873 w 4834948"/>
                <a:gd name="connsiteY15" fmla="*/ 1260548 h 2821494"/>
                <a:gd name="connsiteX16" fmla="*/ 314037 w 4834948"/>
                <a:gd name="connsiteY16" fmla="*/ 1620766 h 2821494"/>
                <a:gd name="connsiteX17" fmla="*/ 73891 w 4834948"/>
                <a:gd name="connsiteY17" fmla="*/ 1925566 h 2821494"/>
                <a:gd name="connsiteX18" fmla="*/ 0 w 4834948"/>
                <a:gd name="connsiteY18" fmla="*/ 2184184 h 2821494"/>
                <a:gd name="connsiteX19" fmla="*/ 27709 w 4834948"/>
                <a:gd name="connsiteY19" fmla="*/ 2350439 h 2821494"/>
                <a:gd name="connsiteX20" fmla="*/ 120073 w 4834948"/>
                <a:gd name="connsiteY20" fmla="*/ 2350439 h 2821494"/>
                <a:gd name="connsiteX21" fmla="*/ 166255 w 4834948"/>
                <a:gd name="connsiteY21" fmla="*/ 2378148 h 2821494"/>
                <a:gd name="connsiteX22" fmla="*/ 341746 w 4834948"/>
                <a:gd name="connsiteY22" fmla="*/ 2184184 h 2821494"/>
                <a:gd name="connsiteX23" fmla="*/ 674255 w 4834948"/>
                <a:gd name="connsiteY23" fmla="*/ 2073348 h 2821494"/>
                <a:gd name="connsiteX24" fmla="*/ 997528 w 4834948"/>
                <a:gd name="connsiteY24" fmla="*/ 2045639 h 2821494"/>
                <a:gd name="connsiteX25" fmla="*/ 1330037 w 4834948"/>
                <a:gd name="connsiteY25" fmla="*/ 2193421 h 2821494"/>
                <a:gd name="connsiteX26" fmla="*/ 1533237 w 4834948"/>
                <a:gd name="connsiteY26" fmla="*/ 2396621 h 2821494"/>
                <a:gd name="connsiteX27" fmla="*/ 1662546 w 4834948"/>
                <a:gd name="connsiteY27" fmla="*/ 2775312 h 2821494"/>
                <a:gd name="connsiteX28" fmla="*/ 1745673 w 4834948"/>
                <a:gd name="connsiteY28" fmla="*/ 2821494 h 2821494"/>
                <a:gd name="connsiteX0" fmla="*/ 1745673 w 4867613"/>
                <a:gd name="connsiteY0" fmla="*/ 2821494 h 2821494"/>
                <a:gd name="connsiteX1" fmla="*/ 2780146 w 4867613"/>
                <a:gd name="connsiteY1" fmla="*/ 2821494 h 2821494"/>
                <a:gd name="connsiteX2" fmla="*/ 2869912 w 4867613"/>
                <a:gd name="connsiteY2" fmla="*/ 2059782 h 2821494"/>
                <a:gd name="connsiteX3" fmla="*/ 3389746 w 4867613"/>
                <a:gd name="connsiteY3" fmla="*/ 1555534 h 2821494"/>
                <a:gd name="connsiteX4" fmla="*/ 4036580 w 4867613"/>
                <a:gd name="connsiteY4" fmla="*/ 1435462 h 2821494"/>
                <a:gd name="connsiteX5" fmla="*/ 4834948 w 4867613"/>
                <a:gd name="connsiteY5" fmla="*/ 1656846 h 2821494"/>
                <a:gd name="connsiteX6" fmla="*/ 4710546 w 4867613"/>
                <a:gd name="connsiteY6" fmla="*/ 1325203 h 2821494"/>
                <a:gd name="connsiteX7" fmla="*/ 4682837 w 4867613"/>
                <a:gd name="connsiteY7" fmla="*/ 1205130 h 2821494"/>
                <a:gd name="connsiteX8" fmla="*/ 4304146 w 4867613"/>
                <a:gd name="connsiteY8" fmla="*/ 1195894 h 2821494"/>
                <a:gd name="connsiteX9" fmla="*/ 3952008 w 4867613"/>
                <a:gd name="connsiteY9" fmla="*/ 157380 h 2821494"/>
                <a:gd name="connsiteX10" fmla="*/ 4159394 w 4867613"/>
                <a:gd name="connsiteY10" fmla="*/ 22587 h 2821494"/>
                <a:gd name="connsiteX11" fmla="*/ 2585460 w 4867613"/>
                <a:gd name="connsiteY11" fmla="*/ 89839 h 2821494"/>
                <a:gd name="connsiteX12" fmla="*/ 2040083 w 4867613"/>
                <a:gd name="connsiteY12" fmla="*/ 698862 h 2821494"/>
                <a:gd name="connsiteX13" fmla="*/ 1893455 w 4867613"/>
                <a:gd name="connsiteY13" fmla="*/ 1251312 h 2821494"/>
                <a:gd name="connsiteX14" fmla="*/ 1440873 w 4867613"/>
                <a:gd name="connsiteY14" fmla="*/ 1260548 h 2821494"/>
                <a:gd name="connsiteX15" fmla="*/ 314037 w 4867613"/>
                <a:gd name="connsiteY15" fmla="*/ 1620766 h 2821494"/>
                <a:gd name="connsiteX16" fmla="*/ 73891 w 4867613"/>
                <a:gd name="connsiteY16" fmla="*/ 1925566 h 2821494"/>
                <a:gd name="connsiteX17" fmla="*/ 0 w 4867613"/>
                <a:gd name="connsiteY17" fmla="*/ 2184184 h 2821494"/>
                <a:gd name="connsiteX18" fmla="*/ 27709 w 4867613"/>
                <a:gd name="connsiteY18" fmla="*/ 2350439 h 2821494"/>
                <a:gd name="connsiteX19" fmla="*/ 120073 w 4867613"/>
                <a:gd name="connsiteY19" fmla="*/ 2350439 h 2821494"/>
                <a:gd name="connsiteX20" fmla="*/ 166255 w 4867613"/>
                <a:gd name="connsiteY20" fmla="*/ 2378148 h 2821494"/>
                <a:gd name="connsiteX21" fmla="*/ 341746 w 4867613"/>
                <a:gd name="connsiteY21" fmla="*/ 2184184 h 2821494"/>
                <a:gd name="connsiteX22" fmla="*/ 674255 w 4867613"/>
                <a:gd name="connsiteY22" fmla="*/ 2073348 h 2821494"/>
                <a:gd name="connsiteX23" fmla="*/ 997528 w 4867613"/>
                <a:gd name="connsiteY23" fmla="*/ 2045639 h 2821494"/>
                <a:gd name="connsiteX24" fmla="*/ 1330037 w 4867613"/>
                <a:gd name="connsiteY24" fmla="*/ 2193421 h 2821494"/>
                <a:gd name="connsiteX25" fmla="*/ 1533237 w 4867613"/>
                <a:gd name="connsiteY25" fmla="*/ 2396621 h 2821494"/>
                <a:gd name="connsiteX26" fmla="*/ 1662546 w 4867613"/>
                <a:gd name="connsiteY26" fmla="*/ 2775312 h 2821494"/>
                <a:gd name="connsiteX27" fmla="*/ 1745673 w 4867613"/>
                <a:gd name="connsiteY27" fmla="*/ 2821494 h 2821494"/>
                <a:gd name="connsiteX0" fmla="*/ 1745673 w 4920146"/>
                <a:gd name="connsiteY0" fmla="*/ 2821494 h 2821494"/>
                <a:gd name="connsiteX1" fmla="*/ 2780146 w 4920146"/>
                <a:gd name="connsiteY1" fmla="*/ 2821494 h 2821494"/>
                <a:gd name="connsiteX2" fmla="*/ 2869912 w 4920146"/>
                <a:gd name="connsiteY2" fmla="*/ 2059782 h 2821494"/>
                <a:gd name="connsiteX3" fmla="*/ 3389746 w 4920146"/>
                <a:gd name="connsiteY3" fmla="*/ 1555534 h 2821494"/>
                <a:gd name="connsiteX4" fmla="*/ 4036580 w 4920146"/>
                <a:gd name="connsiteY4" fmla="*/ 1435462 h 2821494"/>
                <a:gd name="connsiteX5" fmla="*/ 4892098 w 4920146"/>
                <a:gd name="connsiteY5" fmla="*/ 1594933 h 2821494"/>
                <a:gd name="connsiteX6" fmla="*/ 4710546 w 4920146"/>
                <a:gd name="connsiteY6" fmla="*/ 1325203 h 2821494"/>
                <a:gd name="connsiteX7" fmla="*/ 4682837 w 4920146"/>
                <a:gd name="connsiteY7" fmla="*/ 1205130 h 2821494"/>
                <a:gd name="connsiteX8" fmla="*/ 4304146 w 4920146"/>
                <a:gd name="connsiteY8" fmla="*/ 1195894 h 2821494"/>
                <a:gd name="connsiteX9" fmla="*/ 3952008 w 4920146"/>
                <a:gd name="connsiteY9" fmla="*/ 157380 h 2821494"/>
                <a:gd name="connsiteX10" fmla="*/ 4159394 w 4920146"/>
                <a:gd name="connsiteY10" fmla="*/ 22587 h 2821494"/>
                <a:gd name="connsiteX11" fmla="*/ 2585460 w 4920146"/>
                <a:gd name="connsiteY11" fmla="*/ 89839 h 2821494"/>
                <a:gd name="connsiteX12" fmla="*/ 2040083 w 4920146"/>
                <a:gd name="connsiteY12" fmla="*/ 698862 h 2821494"/>
                <a:gd name="connsiteX13" fmla="*/ 1893455 w 4920146"/>
                <a:gd name="connsiteY13" fmla="*/ 1251312 h 2821494"/>
                <a:gd name="connsiteX14" fmla="*/ 1440873 w 4920146"/>
                <a:gd name="connsiteY14" fmla="*/ 1260548 h 2821494"/>
                <a:gd name="connsiteX15" fmla="*/ 314037 w 4920146"/>
                <a:gd name="connsiteY15" fmla="*/ 1620766 h 2821494"/>
                <a:gd name="connsiteX16" fmla="*/ 73891 w 4920146"/>
                <a:gd name="connsiteY16" fmla="*/ 1925566 h 2821494"/>
                <a:gd name="connsiteX17" fmla="*/ 0 w 4920146"/>
                <a:gd name="connsiteY17" fmla="*/ 2184184 h 2821494"/>
                <a:gd name="connsiteX18" fmla="*/ 27709 w 4920146"/>
                <a:gd name="connsiteY18" fmla="*/ 2350439 h 2821494"/>
                <a:gd name="connsiteX19" fmla="*/ 120073 w 4920146"/>
                <a:gd name="connsiteY19" fmla="*/ 2350439 h 2821494"/>
                <a:gd name="connsiteX20" fmla="*/ 166255 w 4920146"/>
                <a:gd name="connsiteY20" fmla="*/ 2378148 h 2821494"/>
                <a:gd name="connsiteX21" fmla="*/ 341746 w 4920146"/>
                <a:gd name="connsiteY21" fmla="*/ 2184184 h 2821494"/>
                <a:gd name="connsiteX22" fmla="*/ 674255 w 4920146"/>
                <a:gd name="connsiteY22" fmla="*/ 2073348 h 2821494"/>
                <a:gd name="connsiteX23" fmla="*/ 997528 w 4920146"/>
                <a:gd name="connsiteY23" fmla="*/ 2045639 h 2821494"/>
                <a:gd name="connsiteX24" fmla="*/ 1330037 w 4920146"/>
                <a:gd name="connsiteY24" fmla="*/ 2193421 h 2821494"/>
                <a:gd name="connsiteX25" fmla="*/ 1533237 w 4920146"/>
                <a:gd name="connsiteY25" fmla="*/ 2396621 h 2821494"/>
                <a:gd name="connsiteX26" fmla="*/ 1662546 w 4920146"/>
                <a:gd name="connsiteY26" fmla="*/ 2775312 h 2821494"/>
                <a:gd name="connsiteX27" fmla="*/ 1745673 w 4920146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647320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911148"/>
                <a:gd name="connsiteY0" fmla="*/ 2821494 h 2821494"/>
                <a:gd name="connsiteX1" fmla="*/ 2780146 w 4911148"/>
                <a:gd name="connsiteY1" fmla="*/ 2821494 h 2821494"/>
                <a:gd name="connsiteX2" fmla="*/ 2869912 w 4911148"/>
                <a:gd name="connsiteY2" fmla="*/ 2059782 h 2821494"/>
                <a:gd name="connsiteX3" fmla="*/ 3389746 w 4911148"/>
                <a:gd name="connsiteY3" fmla="*/ 1555534 h 2821494"/>
                <a:gd name="connsiteX4" fmla="*/ 4036580 w 4911148"/>
                <a:gd name="connsiteY4" fmla="*/ 1435462 h 2821494"/>
                <a:gd name="connsiteX5" fmla="*/ 4911148 w 4911148"/>
                <a:gd name="connsiteY5" fmla="*/ 1647320 h 2821494"/>
                <a:gd name="connsiteX6" fmla="*/ 4710546 w 4911148"/>
                <a:gd name="connsiteY6" fmla="*/ 1325203 h 2821494"/>
                <a:gd name="connsiteX7" fmla="*/ 4682837 w 4911148"/>
                <a:gd name="connsiteY7" fmla="*/ 1205130 h 2821494"/>
                <a:gd name="connsiteX8" fmla="*/ 4304146 w 4911148"/>
                <a:gd name="connsiteY8" fmla="*/ 1195894 h 2821494"/>
                <a:gd name="connsiteX9" fmla="*/ 3952008 w 4911148"/>
                <a:gd name="connsiteY9" fmla="*/ 157380 h 2821494"/>
                <a:gd name="connsiteX10" fmla="*/ 4159394 w 4911148"/>
                <a:gd name="connsiteY10" fmla="*/ 22587 h 2821494"/>
                <a:gd name="connsiteX11" fmla="*/ 2585460 w 4911148"/>
                <a:gd name="connsiteY11" fmla="*/ 89839 h 2821494"/>
                <a:gd name="connsiteX12" fmla="*/ 2040083 w 4911148"/>
                <a:gd name="connsiteY12" fmla="*/ 698862 h 2821494"/>
                <a:gd name="connsiteX13" fmla="*/ 1893455 w 4911148"/>
                <a:gd name="connsiteY13" fmla="*/ 1251312 h 2821494"/>
                <a:gd name="connsiteX14" fmla="*/ 1440873 w 4911148"/>
                <a:gd name="connsiteY14" fmla="*/ 1260548 h 2821494"/>
                <a:gd name="connsiteX15" fmla="*/ 314037 w 4911148"/>
                <a:gd name="connsiteY15" fmla="*/ 1620766 h 2821494"/>
                <a:gd name="connsiteX16" fmla="*/ 73891 w 4911148"/>
                <a:gd name="connsiteY16" fmla="*/ 1925566 h 2821494"/>
                <a:gd name="connsiteX17" fmla="*/ 0 w 4911148"/>
                <a:gd name="connsiteY17" fmla="*/ 2184184 h 2821494"/>
                <a:gd name="connsiteX18" fmla="*/ 27709 w 4911148"/>
                <a:gd name="connsiteY18" fmla="*/ 2350439 h 2821494"/>
                <a:gd name="connsiteX19" fmla="*/ 120073 w 4911148"/>
                <a:gd name="connsiteY19" fmla="*/ 2350439 h 2821494"/>
                <a:gd name="connsiteX20" fmla="*/ 166255 w 4911148"/>
                <a:gd name="connsiteY20" fmla="*/ 2378148 h 2821494"/>
                <a:gd name="connsiteX21" fmla="*/ 341746 w 4911148"/>
                <a:gd name="connsiteY21" fmla="*/ 2184184 h 2821494"/>
                <a:gd name="connsiteX22" fmla="*/ 674255 w 4911148"/>
                <a:gd name="connsiteY22" fmla="*/ 2073348 h 2821494"/>
                <a:gd name="connsiteX23" fmla="*/ 997528 w 4911148"/>
                <a:gd name="connsiteY23" fmla="*/ 2045639 h 2821494"/>
                <a:gd name="connsiteX24" fmla="*/ 1330037 w 4911148"/>
                <a:gd name="connsiteY24" fmla="*/ 2193421 h 2821494"/>
                <a:gd name="connsiteX25" fmla="*/ 1533237 w 4911148"/>
                <a:gd name="connsiteY25" fmla="*/ 2396621 h 2821494"/>
                <a:gd name="connsiteX26" fmla="*/ 1662546 w 4911148"/>
                <a:gd name="connsiteY26" fmla="*/ 2775312 h 2821494"/>
                <a:gd name="connsiteX27" fmla="*/ 1745673 w 4911148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836036 w 4906385"/>
                <a:gd name="connsiteY14" fmla="*/ 1365323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3128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662546 w 4906385"/>
                <a:gd name="connsiteY25" fmla="*/ 2775312 h 2821494"/>
                <a:gd name="connsiteX26" fmla="*/ 1745673 w 4906385"/>
                <a:gd name="connsiteY26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45673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1330037 w 4906385"/>
                <a:gd name="connsiteY22" fmla="*/ 2193421 h 2821494"/>
                <a:gd name="connsiteX23" fmla="*/ 1533237 w 4906385"/>
                <a:gd name="connsiteY23" fmla="*/ 2396621 h 2821494"/>
                <a:gd name="connsiteX24" fmla="*/ 1721861 w 4906385"/>
                <a:gd name="connsiteY24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330037 w 4906385"/>
                <a:gd name="connsiteY21" fmla="*/ 2193421 h 2821494"/>
                <a:gd name="connsiteX22" fmla="*/ 1533237 w 4906385"/>
                <a:gd name="connsiteY22" fmla="*/ 2396621 h 2821494"/>
                <a:gd name="connsiteX23" fmla="*/ 1721861 w 4906385"/>
                <a:gd name="connsiteY23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533237 w 4906385"/>
                <a:gd name="connsiteY21" fmla="*/ 2396621 h 2821494"/>
                <a:gd name="connsiteX22" fmla="*/ 1721861 w 4906385"/>
                <a:gd name="connsiteY22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66197 w 4906385"/>
                <a:gd name="connsiteY20" fmla="*/ 2585393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2402"/>
                <a:gd name="connsiteX1" fmla="*/ 2780146 w 4906385"/>
                <a:gd name="connsiteY1" fmla="*/ 2821494 h 2822402"/>
                <a:gd name="connsiteX2" fmla="*/ 2869912 w 4906385"/>
                <a:gd name="connsiteY2" fmla="*/ 2059782 h 2822402"/>
                <a:gd name="connsiteX3" fmla="*/ 3389746 w 4906385"/>
                <a:gd name="connsiteY3" fmla="*/ 1555534 h 2822402"/>
                <a:gd name="connsiteX4" fmla="*/ 4036580 w 4906385"/>
                <a:gd name="connsiteY4" fmla="*/ 1435462 h 2822402"/>
                <a:gd name="connsiteX5" fmla="*/ 4906385 w 4906385"/>
                <a:gd name="connsiteY5" fmla="*/ 1618745 h 2822402"/>
                <a:gd name="connsiteX6" fmla="*/ 4672446 w 4906385"/>
                <a:gd name="connsiteY6" fmla="*/ 1382353 h 2822402"/>
                <a:gd name="connsiteX7" fmla="*/ 4782850 w 4906385"/>
                <a:gd name="connsiteY7" fmla="*/ 1181318 h 2822402"/>
                <a:gd name="connsiteX8" fmla="*/ 4304146 w 4906385"/>
                <a:gd name="connsiteY8" fmla="*/ 1195894 h 2822402"/>
                <a:gd name="connsiteX9" fmla="*/ 3952008 w 4906385"/>
                <a:gd name="connsiteY9" fmla="*/ 157380 h 2822402"/>
                <a:gd name="connsiteX10" fmla="*/ 4159394 w 4906385"/>
                <a:gd name="connsiteY10" fmla="*/ 22587 h 2822402"/>
                <a:gd name="connsiteX11" fmla="*/ 2585460 w 4906385"/>
                <a:gd name="connsiteY11" fmla="*/ 89839 h 2822402"/>
                <a:gd name="connsiteX12" fmla="*/ 2040083 w 4906385"/>
                <a:gd name="connsiteY12" fmla="*/ 698862 h 2822402"/>
                <a:gd name="connsiteX13" fmla="*/ 1893455 w 4906385"/>
                <a:gd name="connsiteY13" fmla="*/ 1251312 h 2822402"/>
                <a:gd name="connsiteX14" fmla="*/ 950336 w 4906385"/>
                <a:gd name="connsiteY14" fmla="*/ 1351036 h 2822402"/>
                <a:gd name="connsiteX15" fmla="*/ 314037 w 4906385"/>
                <a:gd name="connsiteY15" fmla="*/ 1620766 h 2822402"/>
                <a:gd name="connsiteX16" fmla="*/ 73891 w 4906385"/>
                <a:gd name="connsiteY16" fmla="*/ 1925566 h 2822402"/>
                <a:gd name="connsiteX17" fmla="*/ 0 w 4906385"/>
                <a:gd name="connsiteY17" fmla="*/ 2184184 h 2822402"/>
                <a:gd name="connsiteX18" fmla="*/ 27709 w 4906385"/>
                <a:gd name="connsiteY18" fmla="*/ 2350439 h 2822402"/>
                <a:gd name="connsiteX19" fmla="*/ 228167 w 4906385"/>
                <a:gd name="connsiteY19" fmla="*/ 2773436 h 2822402"/>
                <a:gd name="connsiteX20" fmla="*/ 809047 w 4906385"/>
                <a:gd name="connsiteY20" fmla="*/ 2790180 h 2822402"/>
                <a:gd name="connsiteX21" fmla="*/ 1721861 w 4906385"/>
                <a:gd name="connsiteY21" fmla="*/ 2821494 h 2822402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19017 w 4997693"/>
                <a:gd name="connsiteY17" fmla="*/ 235043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9004 w 4997693"/>
                <a:gd name="connsiteY17" fmla="*/ 24075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29454 w 5035839"/>
                <a:gd name="connsiteY16" fmla="*/ 218418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48504 w 5035839"/>
                <a:gd name="connsiteY16" fmla="*/ 2365159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67554 w 5035839"/>
                <a:gd name="connsiteY16" fmla="*/ 23556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38979 w 5035839"/>
                <a:gd name="connsiteY16" fmla="*/ 22413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53266 w 5050126"/>
                <a:gd name="connsiteY16" fmla="*/ 2241334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43741 w 5050126"/>
                <a:gd name="connsiteY16" fmla="*/ 2193709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615119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615119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87827 w 5050126"/>
                <a:gd name="connsiteY0" fmla="*/ 2634169 h 2792349"/>
                <a:gd name="connsiteX1" fmla="*/ 2923887 w 5050126"/>
                <a:gd name="connsiteY1" fmla="*/ 2615119 h 2792349"/>
                <a:gd name="connsiteX2" fmla="*/ 3013653 w 5050126"/>
                <a:gd name="connsiteY2" fmla="*/ 2059782 h 2792349"/>
                <a:gd name="connsiteX3" fmla="*/ 3533487 w 5050126"/>
                <a:gd name="connsiteY3" fmla="*/ 1555534 h 2792349"/>
                <a:gd name="connsiteX4" fmla="*/ 4180321 w 5050126"/>
                <a:gd name="connsiteY4" fmla="*/ 1435462 h 2792349"/>
                <a:gd name="connsiteX5" fmla="*/ 5050126 w 5050126"/>
                <a:gd name="connsiteY5" fmla="*/ 1618745 h 2792349"/>
                <a:gd name="connsiteX6" fmla="*/ 4816187 w 5050126"/>
                <a:gd name="connsiteY6" fmla="*/ 1382353 h 2792349"/>
                <a:gd name="connsiteX7" fmla="*/ 4926591 w 5050126"/>
                <a:gd name="connsiteY7" fmla="*/ 1181318 h 2792349"/>
                <a:gd name="connsiteX8" fmla="*/ 4447887 w 5050126"/>
                <a:gd name="connsiteY8" fmla="*/ 1195894 h 2792349"/>
                <a:gd name="connsiteX9" fmla="*/ 4095749 w 5050126"/>
                <a:gd name="connsiteY9" fmla="*/ 157380 h 2792349"/>
                <a:gd name="connsiteX10" fmla="*/ 4303135 w 5050126"/>
                <a:gd name="connsiteY10" fmla="*/ 22587 h 2792349"/>
                <a:gd name="connsiteX11" fmla="*/ 2729201 w 5050126"/>
                <a:gd name="connsiteY11" fmla="*/ 89839 h 2792349"/>
                <a:gd name="connsiteX12" fmla="*/ 2183824 w 5050126"/>
                <a:gd name="connsiteY12" fmla="*/ 698862 h 2792349"/>
                <a:gd name="connsiteX13" fmla="*/ 2037196 w 5050126"/>
                <a:gd name="connsiteY13" fmla="*/ 1251312 h 2792349"/>
                <a:gd name="connsiteX14" fmla="*/ 1094077 w 5050126"/>
                <a:gd name="connsiteY14" fmla="*/ 1351036 h 2792349"/>
                <a:gd name="connsiteX15" fmla="*/ 95827 w 5050126"/>
                <a:gd name="connsiteY15" fmla="*/ 1758878 h 2792349"/>
                <a:gd name="connsiteX16" fmla="*/ 172316 w 5050126"/>
                <a:gd name="connsiteY16" fmla="*/ 2227047 h 2792349"/>
                <a:gd name="connsiteX17" fmla="*/ 0 w 5050126"/>
                <a:gd name="connsiteY17" fmla="*/ 2326626 h 2792349"/>
                <a:gd name="connsiteX18" fmla="*/ 252846 w 5050126"/>
                <a:gd name="connsiteY18" fmla="*/ 2773436 h 2792349"/>
                <a:gd name="connsiteX19" fmla="*/ 952788 w 5050126"/>
                <a:gd name="connsiteY19" fmla="*/ 2790180 h 2792349"/>
                <a:gd name="connsiteX20" fmla="*/ 1887827 w 5050126"/>
                <a:gd name="connsiteY20" fmla="*/ 2634169 h 2792349"/>
                <a:gd name="connsiteX0" fmla="*/ 1887827 w 5050126"/>
                <a:gd name="connsiteY0" fmla="*/ 2634169 h 2793585"/>
                <a:gd name="connsiteX1" fmla="*/ 2923887 w 5050126"/>
                <a:gd name="connsiteY1" fmla="*/ 2615119 h 2793585"/>
                <a:gd name="connsiteX2" fmla="*/ 3013653 w 5050126"/>
                <a:gd name="connsiteY2" fmla="*/ 2059782 h 2793585"/>
                <a:gd name="connsiteX3" fmla="*/ 3533487 w 5050126"/>
                <a:gd name="connsiteY3" fmla="*/ 1555534 h 2793585"/>
                <a:gd name="connsiteX4" fmla="*/ 4180321 w 5050126"/>
                <a:gd name="connsiteY4" fmla="*/ 1435462 h 2793585"/>
                <a:gd name="connsiteX5" fmla="*/ 5050126 w 5050126"/>
                <a:gd name="connsiteY5" fmla="*/ 1618745 h 2793585"/>
                <a:gd name="connsiteX6" fmla="*/ 4816187 w 5050126"/>
                <a:gd name="connsiteY6" fmla="*/ 1382353 h 2793585"/>
                <a:gd name="connsiteX7" fmla="*/ 4926591 w 5050126"/>
                <a:gd name="connsiteY7" fmla="*/ 1181318 h 2793585"/>
                <a:gd name="connsiteX8" fmla="*/ 4447887 w 5050126"/>
                <a:gd name="connsiteY8" fmla="*/ 1195894 h 2793585"/>
                <a:gd name="connsiteX9" fmla="*/ 4095749 w 5050126"/>
                <a:gd name="connsiteY9" fmla="*/ 157380 h 2793585"/>
                <a:gd name="connsiteX10" fmla="*/ 4303135 w 5050126"/>
                <a:gd name="connsiteY10" fmla="*/ 22587 h 2793585"/>
                <a:gd name="connsiteX11" fmla="*/ 2729201 w 5050126"/>
                <a:gd name="connsiteY11" fmla="*/ 89839 h 2793585"/>
                <a:gd name="connsiteX12" fmla="*/ 2183824 w 5050126"/>
                <a:gd name="connsiteY12" fmla="*/ 698862 h 2793585"/>
                <a:gd name="connsiteX13" fmla="*/ 2037196 w 5050126"/>
                <a:gd name="connsiteY13" fmla="*/ 1251312 h 2793585"/>
                <a:gd name="connsiteX14" fmla="*/ 1094077 w 5050126"/>
                <a:gd name="connsiteY14" fmla="*/ 1351036 h 2793585"/>
                <a:gd name="connsiteX15" fmla="*/ 95827 w 5050126"/>
                <a:gd name="connsiteY15" fmla="*/ 1758878 h 2793585"/>
                <a:gd name="connsiteX16" fmla="*/ 172316 w 5050126"/>
                <a:gd name="connsiteY16" fmla="*/ 2227047 h 2793585"/>
                <a:gd name="connsiteX17" fmla="*/ 0 w 5050126"/>
                <a:gd name="connsiteY17" fmla="*/ 2326626 h 2793585"/>
                <a:gd name="connsiteX18" fmla="*/ 252846 w 5050126"/>
                <a:gd name="connsiteY18" fmla="*/ 2773436 h 2793585"/>
                <a:gd name="connsiteX19" fmla="*/ 952788 w 5050126"/>
                <a:gd name="connsiteY19" fmla="*/ 2790180 h 2793585"/>
                <a:gd name="connsiteX20" fmla="*/ 1887827 w 5050126"/>
                <a:gd name="connsiteY20" fmla="*/ 2634169 h 2793585"/>
                <a:gd name="connsiteX0" fmla="*/ 1887827 w 5050126"/>
                <a:gd name="connsiteY0" fmla="*/ 2634169 h 2793165"/>
                <a:gd name="connsiteX1" fmla="*/ 2923887 w 5050126"/>
                <a:gd name="connsiteY1" fmla="*/ 2615119 h 2793165"/>
                <a:gd name="connsiteX2" fmla="*/ 3013653 w 5050126"/>
                <a:gd name="connsiteY2" fmla="*/ 2059782 h 2793165"/>
                <a:gd name="connsiteX3" fmla="*/ 3533487 w 5050126"/>
                <a:gd name="connsiteY3" fmla="*/ 1555534 h 2793165"/>
                <a:gd name="connsiteX4" fmla="*/ 4180321 w 5050126"/>
                <a:gd name="connsiteY4" fmla="*/ 1435462 h 2793165"/>
                <a:gd name="connsiteX5" fmla="*/ 5050126 w 5050126"/>
                <a:gd name="connsiteY5" fmla="*/ 1618745 h 2793165"/>
                <a:gd name="connsiteX6" fmla="*/ 4816187 w 5050126"/>
                <a:gd name="connsiteY6" fmla="*/ 1382353 h 2793165"/>
                <a:gd name="connsiteX7" fmla="*/ 4926591 w 5050126"/>
                <a:gd name="connsiteY7" fmla="*/ 1181318 h 2793165"/>
                <a:gd name="connsiteX8" fmla="*/ 4447887 w 5050126"/>
                <a:gd name="connsiteY8" fmla="*/ 1195894 h 2793165"/>
                <a:gd name="connsiteX9" fmla="*/ 4095749 w 5050126"/>
                <a:gd name="connsiteY9" fmla="*/ 157380 h 2793165"/>
                <a:gd name="connsiteX10" fmla="*/ 4303135 w 5050126"/>
                <a:gd name="connsiteY10" fmla="*/ 22587 h 2793165"/>
                <a:gd name="connsiteX11" fmla="*/ 2729201 w 5050126"/>
                <a:gd name="connsiteY11" fmla="*/ 89839 h 2793165"/>
                <a:gd name="connsiteX12" fmla="*/ 2183824 w 5050126"/>
                <a:gd name="connsiteY12" fmla="*/ 698862 h 2793165"/>
                <a:gd name="connsiteX13" fmla="*/ 2037196 w 5050126"/>
                <a:gd name="connsiteY13" fmla="*/ 1251312 h 2793165"/>
                <a:gd name="connsiteX14" fmla="*/ 1094077 w 5050126"/>
                <a:gd name="connsiteY14" fmla="*/ 1351036 h 2793165"/>
                <a:gd name="connsiteX15" fmla="*/ 95827 w 5050126"/>
                <a:gd name="connsiteY15" fmla="*/ 1758878 h 2793165"/>
                <a:gd name="connsiteX16" fmla="*/ 172316 w 5050126"/>
                <a:gd name="connsiteY16" fmla="*/ 2227047 h 2793165"/>
                <a:gd name="connsiteX17" fmla="*/ 0 w 5050126"/>
                <a:gd name="connsiteY17" fmla="*/ 2326626 h 2793165"/>
                <a:gd name="connsiteX18" fmla="*/ 252846 w 5050126"/>
                <a:gd name="connsiteY18" fmla="*/ 2773436 h 2793165"/>
                <a:gd name="connsiteX19" fmla="*/ 952788 w 5050126"/>
                <a:gd name="connsiteY19" fmla="*/ 2790180 h 2793165"/>
                <a:gd name="connsiteX20" fmla="*/ 1887827 w 5050126"/>
                <a:gd name="connsiteY20" fmla="*/ 2634169 h 2793165"/>
                <a:gd name="connsiteX0" fmla="*/ 1918696 w 5080995"/>
                <a:gd name="connsiteY0" fmla="*/ 2634169 h 2793165"/>
                <a:gd name="connsiteX1" fmla="*/ 2954756 w 5080995"/>
                <a:gd name="connsiteY1" fmla="*/ 2615119 h 2793165"/>
                <a:gd name="connsiteX2" fmla="*/ 3044522 w 5080995"/>
                <a:gd name="connsiteY2" fmla="*/ 2059782 h 2793165"/>
                <a:gd name="connsiteX3" fmla="*/ 3564356 w 5080995"/>
                <a:gd name="connsiteY3" fmla="*/ 1555534 h 2793165"/>
                <a:gd name="connsiteX4" fmla="*/ 4211190 w 5080995"/>
                <a:gd name="connsiteY4" fmla="*/ 1435462 h 2793165"/>
                <a:gd name="connsiteX5" fmla="*/ 5080995 w 5080995"/>
                <a:gd name="connsiteY5" fmla="*/ 1618745 h 2793165"/>
                <a:gd name="connsiteX6" fmla="*/ 4847056 w 5080995"/>
                <a:gd name="connsiteY6" fmla="*/ 1382353 h 2793165"/>
                <a:gd name="connsiteX7" fmla="*/ 4957460 w 5080995"/>
                <a:gd name="connsiteY7" fmla="*/ 1181318 h 2793165"/>
                <a:gd name="connsiteX8" fmla="*/ 4478756 w 5080995"/>
                <a:gd name="connsiteY8" fmla="*/ 1195894 h 2793165"/>
                <a:gd name="connsiteX9" fmla="*/ 4126618 w 5080995"/>
                <a:gd name="connsiteY9" fmla="*/ 157380 h 2793165"/>
                <a:gd name="connsiteX10" fmla="*/ 4334004 w 5080995"/>
                <a:gd name="connsiteY10" fmla="*/ 22587 h 2793165"/>
                <a:gd name="connsiteX11" fmla="*/ 2760070 w 5080995"/>
                <a:gd name="connsiteY11" fmla="*/ 89839 h 2793165"/>
                <a:gd name="connsiteX12" fmla="*/ 2214693 w 5080995"/>
                <a:gd name="connsiteY12" fmla="*/ 698862 h 2793165"/>
                <a:gd name="connsiteX13" fmla="*/ 2068065 w 5080995"/>
                <a:gd name="connsiteY13" fmla="*/ 1251312 h 2793165"/>
                <a:gd name="connsiteX14" fmla="*/ 1124946 w 5080995"/>
                <a:gd name="connsiteY14" fmla="*/ 1351036 h 2793165"/>
                <a:gd name="connsiteX15" fmla="*/ 126696 w 5080995"/>
                <a:gd name="connsiteY15" fmla="*/ 1758878 h 2793165"/>
                <a:gd name="connsiteX16" fmla="*/ 30869 w 5080995"/>
                <a:gd name="connsiteY16" fmla="*/ 2326626 h 2793165"/>
                <a:gd name="connsiteX17" fmla="*/ 283715 w 5080995"/>
                <a:gd name="connsiteY17" fmla="*/ 2773436 h 2793165"/>
                <a:gd name="connsiteX18" fmla="*/ 983657 w 5080995"/>
                <a:gd name="connsiteY18" fmla="*/ 2790180 h 2793165"/>
                <a:gd name="connsiteX19" fmla="*/ 1918696 w 5080995"/>
                <a:gd name="connsiteY19" fmla="*/ 2634169 h 2793165"/>
                <a:gd name="connsiteX0" fmla="*/ 1847206 w 5009505"/>
                <a:gd name="connsiteY0" fmla="*/ 2634169 h 2793165"/>
                <a:gd name="connsiteX1" fmla="*/ 2883266 w 5009505"/>
                <a:gd name="connsiteY1" fmla="*/ 2615119 h 2793165"/>
                <a:gd name="connsiteX2" fmla="*/ 2973032 w 5009505"/>
                <a:gd name="connsiteY2" fmla="*/ 2059782 h 2793165"/>
                <a:gd name="connsiteX3" fmla="*/ 3492866 w 5009505"/>
                <a:gd name="connsiteY3" fmla="*/ 1555534 h 2793165"/>
                <a:gd name="connsiteX4" fmla="*/ 4139700 w 5009505"/>
                <a:gd name="connsiteY4" fmla="*/ 1435462 h 2793165"/>
                <a:gd name="connsiteX5" fmla="*/ 5009505 w 5009505"/>
                <a:gd name="connsiteY5" fmla="*/ 1618745 h 2793165"/>
                <a:gd name="connsiteX6" fmla="*/ 4775566 w 5009505"/>
                <a:gd name="connsiteY6" fmla="*/ 1382353 h 2793165"/>
                <a:gd name="connsiteX7" fmla="*/ 4885970 w 5009505"/>
                <a:gd name="connsiteY7" fmla="*/ 1181318 h 2793165"/>
                <a:gd name="connsiteX8" fmla="*/ 4407266 w 5009505"/>
                <a:gd name="connsiteY8" fmla="*/ 1195894 h 2793165"/>
                <a:gd name="connsiteX9" fmla="*/ 4055128 w 5009505"/>
                <a:gd name="connsiteY9" fmla="*/ 157380 h 2793165"/>
                <a:gd name="connsiteX10" fmla="*/ 4262514 w 5009505"/>
                <a:gd name="connsiteY10" fmla="*/ 22587 h 2793165"/>
                <a:gd name="connsiteX11" fmla="*/ 2688580 w 5009505"/>
                <a:gd name="connsiteY11" fmla="*/ 89839 h 2793165"/>
                <a:gd name="connsiteX12" fmla="*/ 2143203 w 5009505"/>
                <a:gd name="connsiteY12" fmla="*/ 698862 h 2793165"/>
                <a:gd name="connsiteX13" fmla="*/ 1996575 w 5009505"/>
                <a:gd name="connsiteY13" fmla="*/ 1251312 h 2793165"/>
                <a:gd name="connsiteX14" fmla="*/ 1053456 w 5009505"/>
                <a:gd name="connsiteY14" fmla="*/ 1351036 h 2793165"/>
                <a:gd name="connsiteX15" fmla="*/ 55206 w 5009505"/>
                <a:gd name="connsiteY15" fmla="*/ 1758878 h 2793165"/>
                <a:gd name="connsiteX16" fmla="*/ 212225 w 5009505"/>
                <a:gd name="connsiteY16" fmla="*/ 2773436 h 2793165"/>
                <a:gd name="connsiteX17" fmla="*/ 912167 w 5009505"/>
                <a:gd name="connsiteY17" fmla="*/ 2790180 h 2793165"/>
                <a:gd name="connsiteX18" fmla="*/ 1847206 w 5009505"/>
                <a:gd name="connsiteY18" fmla="*/ 2634169 h 2793165"/>
                <a:gd name="connsiteX0" fmla="*/ 1634981 w 4797280"/>
                <a:gd name="connsiteY0" fmla="*/ 2634169 h 2793165"/>
                <a:gd name="connsiteX1" fmla="*/ 2671041 w 4797280"/>
                <a:gd name="connsiteY1" fmla="*/ 2615119 h 2793165"/>
                <a:gd name="connsiteX2" fmla="*/ 2760807 w 4797280"/>
                <a:gd name="connsiteY2" fmla="*/ 2059782 h 2793165"/>
                <a:gd name="connsiteX3" fmla="*/ 3280641 w 4797280"/>
                <a:gd name="connsiteY3" fmla="*/ 1555534 h 2793165"/>
                <a:gd name="connsiteX4" fmla="*/ 3927475 w 4797280"/>
                <a:gd name="connsiteY4" fmla="*/ 1435462 h 2793165"/>
                <a:gd name="connsiteX5" fmla="*/ 4797280 w 4797280"/>
                <a:gd name="connsiteY5" fmla="*/ 1618745 h 2793165"/>
                <a:gd name="connsiteX6" fmla="*/ 4563341 w 4797280"/>
                <a:gd name="connsiteY6" fmla="*/ 1382353 h 2793165"/>
                <a:gd name="connsiteX7" fmla="*/ 4673745 w 4797280"/>
                <a:gd name="connsiteY7" fmla="*/ 1181318 h 2793165"/>
                <a:gd name="connsiteX8" fmla="*/ 4195041 w 4797280"/>
                <a:gd name="connsiteY8" fmla="*/ 1195894 h 2793165"/>
                <a:gd name="connsiteX9" fmla="*/ 3842903 w 4797280"/>
                <a:gd name="connsiteY9" fmla="*/ 157380 h 2793165"/>
                <a:gd name="connsiteX10" fmla="*/ 4050289 w 4797280"/>
                <a:gd name="connsiteY10" fmla="*/ 22587 h 2793165"/>
                <a:gd name="connsiteX11" fmla="*/ 2476355 w 4797280"/>
                <a:gd name="connsiteY11" fmla="*/ 89839 h 2793165"/>
                <a:gd name="connsiteX12" fmla="*/ 1930978 w 4797280"/>
                <a:gd name="connsiteY12" fmla="*/ 698862 h 2793165"/>
                <a:gd name="connsiteX13" fmla="*/ 1784350 w 4797280"/>
                <a:gd name="connsiteY13" fmla="*/ 1251312 h 2793165"/>
                <a:gd name="connsiteX14" fmla="*/ 841231 w 4797280"/>
                <a:gd name="connsiteY14" fmla="*/ 1351036 h 2793165"/>
                <a:gd name="connsiteX15" fmla="*/ 0 w 4797280"/>
                <a:gd name="connsiteY15" fmla="*/ 2773436 h 2793165"/>
                <a:gd name="connsiteX16" fmla="*/ 699942 w 4797280"/>
                <a:gd name="connsiteY16" fmla="*/ 2790180 h 2793165"/>
                <a:gd name="connsiteX17" fmla="*/ 1634981 w 4797280"/>
                <a:gd name="connsiteY17" fmla="*/ 2634169 h 2793165"/>
                <a:gd name="connsiteX0" fmla="*/ 997396 w 4159695"/>
                <a:gd name="connsiteY0" fmla="*/ 2634169 h 2793165"/>
                <a:gd name="connsiteX1" fmla="*/ 2033456 w 4159695"/>
                <a:gd name="connsiteY1" fmla="*/ 2615119 h 2793165"/>
                <a:gd name="connsiteX2" fmla="*/ 2123222 w 4159695"/>
                <a:gd name="connsiteY2" fmla="*/ 2059782 h 2793165"/>
                <a:gd name="connsiteX3" fmla="*/ 2643056 w 4159695"/>
                <a:gd name="connsiteY3" fmla="*/ 1555534 h 2793165"/>
                <a:gd name="connsiteX4" fmla="*/ 3289890 w 4159695"/>
                <a:gd name="connsiteY4" fmla="*/ 1435462 h 2793165"/>
                <a:gd name="connsiteX5" fmla="*/ 4159695 w 4159695"/>
                <a:gd name="connsiteY5" fmla="*/ 1618745 h 2793165"/>
                <a:gd name="connsiteX6" fmla="*/ 3925756 w 4159695"/>
                <a:gd name="connsiteY6" fmla="*/ 1382353 h 2793165"/>
                <a:gd name="connsiteX7" fmla="*/ 4036160 w 4159695"/>
                <a:gd name="connsiteY7" fmla="*/ 1181318 h 2793165"/>
                <a:gd name="connsiteX8" fmla="*/ 3557456 w 4159695"/>
                <a:gd name="connsiteY8" fmla="*/ 1195894 h 2793165"/>
                <a:gd name="connsiteX9" fmla="*/ 3205318 w 4159695"/>
                <a:gd name="connsiteY9" fmla="*/ 157380 h 2793165"/>
                <a:gd name="connsiteX10" fmla="*/ 3412704 w 4159695"/>
                <a:gd name="connsiteY10" fmla="*/ 22587 h 2793165"/>
                <a:gd name="connsiteX11" fmla="*/ 1838770 w 4159695"/>
                <a:gd name="connsiteY11" fmla="*/ 89839 h 2793165"/>
                <a:gd name="connsiteX12" fmla="*/ 1293393 w 4159695"/>
                <a:gd name="connsiteY12" fmla="*/ 698862 h 2793165"/>
                <a:gd name="connsiteX13" fmla="*/ 1146765 w 4159695"/>
                <a:gd name="connsiteY13" fmla="*/ 1251312 h 2793165"/>
                <a:gd name="connsiteX14" fmla="*/ 203646 w 4159695"/>
                <a:gd name="connsiteY14" fmla="*/ 1351036 h 2793165"/>
                <a:gd name="connsiteX15" fmla="*/ 62357 w 4159695"/>
                <a:gd name="connsiteY15" fmla="*/ 2790180 h 2793165"/>
                <a:gd name="connsiteX16" fmla="*/ 997396 w 4159695"/>
                <a:gd name="connsiteY16" fmla="*/ 2634169 h 2793165"/>
                <a:gd name="connsiteX0" fmla="*/ 1007475 w 4169774"/>
                <a:gd name="connsiteY0" fmla="*/ 2634169 h 2903944"/>
                <a:gd name="connsiteX1" fmla="*/ 2043535 w 4169774"/>
                <a:gd name="connsiteY1" fmla="*/ 2615119 h 2903944"/>
                <a:gd name="connsiteX2" fmla="*/ 2133301 w 4169774"/>
                <a:gd name="connsiteY2" fmla="*/ 2059782 h 2903944"/>
                <a:gd name="connsiteX3" fmla="*/ 2653135 w 4169774"/>
                <a:gd name="connsiteY3" fmla="*/ 1555534 h 2903944"/>
                <a:gd name="connsiteX4" fmla="*/ 3299969 w 4169774"/>
                <a:gd name="connsiteY4" fmla="*/ 1435462 h 2903944"/>
                <a:gd name="connsiteX5" fmla="*/ 4169774 w 4169774"/>
                <a:gd name="connsiteY5" fmla="*/ 1618745 h 2903944"/>
                <a:gd name="connsiteX6" fmla="*/ 3935835 w 4169774"/>
                <a:gd name="connsiteY6" fmla="*/ 1382353 h 2903944"/>
                <a:gd name="connsiteX7" fmla="*/ 4046239 w 4169774"/>
                <a:gd name="connsiteY7" fmla="*/ 1181318 h 2903944"/>
                <a:gd name="connsiteX8" fmla="*/ 3567535 w 4169774"/>
                <a:gd name="connsiteY8" fmla="*/ 1195894 h 2903944"/>
                <a:gd name="connsiteX9" fmla="*/ 3215397 w 4169774"/>
                <a:gd name="connsiteY9" fmla="*/ 157380 h 2903944"/>
                <a:gd name="connsiteX10" fmla="*/ 3422783 w 4169774"/>
                <a:gd name="connsiteY10" fmla="*/ 22587 h 2903944"/>
                <a:gd name="connsiteX11" fmla="*/ 1848849 w 4169774"/>
                <a:gd name="connsiteY11" fmla="*/ 89839 h 2903944"/>
                <a:gd name="connsiteX12" fmla="*/ 1303472 w 4169774"/>
                <a:gd name="connsiteY12" fmla="*/ 698862 h 2903944"/>
                <a:gd name="connsiteX13" fmla="*/ 1156844 w 4169774"/>
                <a:gd name="connsiteY13" fmla="*/ 1251312 h 2903944"/>
                <a:gd name="connsiteX14" fmla="*/ 213725 w 4169774"/>
                <a:gd name="connsiteY14" fmla="*/ 1351036 h 2903944"/>
                <a:gd name="connsiteX15" fmla="*/ 72436 w 4169774"/>
                <a:gd name="connsiteY15" fmla="*/ 2790180 h 2903944"/>
                <a:gd name="connsiteX16" fmla="*/ 75611 w 4169774"/>
                <a:gd name="connsiteY16" fmla="*/ 2793356 h 2903944"/>
                <a:gd name="connsiteX17" fmla="*/ 1007475 w 4169774"/>
                <a:gd name="connsiteY17" fmla="*/ 2634169 h 2903944"/>
                <a:gd name="connsiteX0" fmla="*/ 997396 w 4159695"/>
                <a:gd name="connsiteY0" fmla="*/ 2634169 h 2860316"/>
                <a:gd name="connsiteX1" fmla="*/ 2033456 w 4159695"/>
                <a:gd name="connsiteY1" fmla="*/ 2615119 h 2860316"/>
                <a:gd name="connsiteX2" fmla="*/ 2123222 w 4159695"/>
                <a:gd name="connsiteY2" fmla="*/ 2059782 h 2860316"/>
                <a:gd name="connsiteX3" fmla="*/ 2643056 w 4159695"/>
                <a:gd name="connsiteY3" fmla="*/ 1555534 h 2860316"/>
                <a:gd name="connsiteX4" fmla="*/ 3289890 w 4159695"/>
                <a:gd name="connsiteY4" fmla="*/ 1435462 h 2860316"/>
                <a:gd name="connsiteX5" fmla="*/ 4159695 w 4159695"/>
                <a:gd name="connsiteY5" fmla="*/ 1618745 h 2860316"/>
                <a:gd name="connsiteX6" fmla="*/ 3925756 w 4159695"/>
                <a:gd name="connsiteY6" fmla="*/ 1382353 h 2860316"/>
                <a:gd name="connsiteX7" fmla="*/ 4036160 w 4159695"/>
                <a:gd name="connsiteY7" fmla="*/ 1181318 h 2860316"/>
                <a:gd name="connsiteX8" fmla="*/ 3557456 w 4159695"/>
                <a:gd name="connsiteY8" fmla="*/ 1195894 h 2860316"/>
                <a:gd name="connsiteX9" fmla="*/ 3205318 w 4159695"/>
                <a:gd name="connsiteY9" fmla="*/ 157380 h 2860316"/>
                <a:gd name="connsiteX10" fmla="*/ 3412704 w 4159695"/>
                <a:gd name="connsiteY10" fmla="*/ 22587 h 2860316"/>
                <a:gd name="connsiteX11" fmla="*/ 1838770 w 4159695"/>
                <a:gd name="connsiteY11" fmla="*/ 89839 h 2860316"/>
                <a:gd name="connsiteX12" fmla="*/ 1293393 w 4159695"/>
                <a:gd name="connsiteY12" fmla="*/ 698862 h 2860316"/>
                <a:gd name="connsiteX13" fmla="*/ 1146765 w 4159695"/>
                <a:gd name="connsiteY13" fmla="*/ 1251312 h 2860316"/>
                <a:gd name="connsiteX14" fmla="*/ 203646 w 4159695"/>
                <a:gd name="connsiteY14" fmla="*/ 1351036 h 2860316"/>
                <a:gd name="connsiteX15" fmla="*/ 62357 w 4159695"/>
                <a:gd name="connsiteY15" fmla="*/ 2790180 h 2860316"/>
                <a:gd name="connsiteX16" fmla="*/ 997396 w 4159695"/>
                <a:gd name="connsiteY16" fmla="*/ 2634169 h 2860316"/>
                <a:gd name="connsiteX0" fmla="*/ 794623 w 3956922"/>
                <a:gd name="connsiteY0" fmla="*/ 2634169 h 2634169"/>
                <a:gd name="connsiteX1" fmla="*/ 1830683 w 3956922"/>
                <a:gd name="connsiteY1" fmla="*/ 2615119 h 2634169"/>
                <a:gd name="connsiteX2" fmla="*/ 1920449 w 3956922"/>
                <a:gd name="connsiteY2" fmla="*/ 2059782 h 2634169"/>
                <a:gd name="connsiteX3" fmla="*/ 2440283 w 3956922"/>
                <a:gd name="connsiteY3" fmla="*/ 1555534 h 2634169"/>
                <a:gd name="connsiteX4" fmla="*/ 3087117 w 3956922"/>
                <a:gd name="connsiteY4" fmla="*/ 1435462 h 2634169"/>
                <a:gd name="connsiteX5" fmla="*/ 3956922 w 3956922"/>
                <a:gd name="connsiteY5" fmla="*/ 1618745 h 2634169"/>
                <a:gd name="connsiteX6" fmla="*/ 3722983 w 3956922"/>
                <a:gd name="connsiteY6" fmla="*/ 1382353 h 2634169"/>
                <a:gd name="connsiteX7" fmla="*/ 3833387 w 3956922"/>
                <a:gd name="connsiteY7" fmla="*/ 1181318 h 2634169"/>
                <a:gd name="connsiteX8" fmla="*/ 3354683 w 3956922"/>
                <a:gd name="connsiteY8" fmla="*/ 1195894 h 2634169"/>
                <a:gd name="connsiteX9" fmla="*/ 3002545 w 3956922"/>
                <a:gd name="connsiteY9" fmla="*/ 157380 h 2634169"/>
                <a:gd name="connsiteX10" fmla="*/ 3209931 w 3956922"/>
                <a:gd name="connsiteY10" fmla="*/ 22587 h 2634169"/>
                <a:gd name="connsiteX11" fmla="*/ 1635997 w 3956922"/>
                <a:gd name="connsiteY11" fmla="*/ 89839 h 2634169"/>
                <a:gd name="connsiteX12" fmla="*/ 1090620 w 3956922"/>
                <a:gd name="connsiteY12" fmla="*/ 698862 h 2634169"/>
                <a:gd name="connsiteX13" fmla="*/ 943992 w 3956922"/>
                <a:gd name="connsiteY13" fmla="*/ 1251312 h 2634169"/>
                <a:gd name="connsiteX14" fmla="*/ 873 w 3956922"/>
                <a:gd name="connsiteY14" fmla="*/ 1351036 h 2634169"/>
                <a:gd name="connsiteX15" fmla="*/ 794623 w 3956922"/>
                <a:gd name="connsiteY15" fmla="*/ 2634169 h 2634169"/>
                <a:gd name="connsiteX0" fmla="*/ 46439 w 3208738"/>
                <a:gd name="connsiteY0" fmla="*/ 2634169 h 2634169"/>
                <a:gd name="connsiteX1" fmla="*/ 1082499 w 3208738"/>
                <a:gd name="connsiteY1" fmla="*/ 2615119 h 2634169"/>
                <a:gd name="connsiteX2" fmla="*/ 1172265 w 3208738"/>
                <a:gd name="connsiteY2" fmla="*/ 2059782 h 2634169"/>
                <a:gd name="connsiteX3" fmla="*/ 1692099 w 3208738"/>
                <a:gd name="connsiteY3" fmla="*/ 1555534 h 2634169"/>
                <a:gd name="connsiteX4" fmla="*/ 2338933 w 3208738"/>
                <a:gd name="connsiteY4" fmla="*/ 1435462 h 2634169"/>
                <a:gd name="connsiteX5" fmla="*/ 3208738 w 3208738"/>
                <a:gd name="connsiteY5" fmla="*/ 1618745 h 2634169"/>
                <a:gd name="connsiteX6" fmla="*/ 2974799 w 3208738"/>
                <a:gd name="connsiteY6" fmla="*/ 1382353 h 2634169"/>
                <a:gd name="connsiteX7" fmla="*/ 3085203 w 3208738"/>
                <a:gd name="connsiteY7" fmla="*/ 1181318 h 2634169"/>
                <a:gd name="connsiteX8" fmla="*/ 2606499 w 3208738"/>
                <a:gd name="connsiteY8" fmla="*/ 1195894 h 2634169"/>
                <a:gd name="connsiteX9" fmla="*/ 2254361 w 3208738"/>
                <a:gd name="connsiteY9" fmla="*/ 157380 h 2634169"/>
                <a:gd name="connsiteX10" fmla="*/ 2461747 w 3208738"/>
                <a:gd name="connsiteY10" fmla="*/ 22587 h 2634169"/>
                <a:gd name="connsiteX11" fmla="*/ 887813 w 3208738"/>
                <a:gd name="connsiteY11" fmla="*/ 89839 h 2634169"/>
                <a:gd name="connsiteX12" fmla="*/ 342436 w 3208738"/>
                <a:gd name="connsiteY12" fmla="*/ 698862 h 2634169"/>
                <a:gd name="connsiteX13" fmla="*/ 195808 w 3208738"/>
                <a:gd name="connsiteY13" fmla="*/ 1251312 h 2634169"/>
                <a:gd name="connsiteX14" fmla="*/ 46439 w 3208738"/>
                <a:gd name="connsiteY14" fmla="*/ 2634169 h 2634169"/>
                <a:gd name="connsiteX0" fmla="*/ 0 w 3012930"/>
                <a:gd name="connsiteY0" fmla="*/ 1251312 h 2637388"/>
                <a:gd name="connsiteX1" fmla="*/ 886691 w 3012930"/>
                <a:gd name="connsiteY1" fmla="*/ 2615119 h 2637388"/>
                <a:gd name="connsiteX2" fmla="*/ 976457 w 3012930"/>
                <a:gd name="connsiteY2" fmla="*/ 2059782 h 2637388"/>
                <a:gd name="connsiteX3" fmla="*/ 1496291 w 3012930"/>
                <a:gd name="connsiteY3" fmla="*/ 1555534 h 2637388"/>
                <a:gd name="connsiteX4" fmla="*/ 2143125 w 3012930"/>
                <a:gd name="connsiteY4" fmla="*/ 1435462 h 2637388"/>
                <a:gd name="connsiteX5" fmla="*/ 3012930 w 3012930"/>
                <a:gd name="connsiteY5" fmla="*/ 1618745 h 2637388"/>
                <a:gd name="connsiteX6" fmla="*/ 2778991 w 3012930"/>
                <a:gd name="connsiteY6" fmla="*/ 1382353 h 2637388"/>
                <a:gd name="connsiteX7" fmla="*/ 2889395 w 3012930"/>
                <a:gd name="connsiteY7" fmla="*/ 1181318 h 2637388"/>
                <a:gd name="connsiteX8" fmla="*/ 2410691 w 3012930"/>
                <a:gd name="connsiteY8" fmla="*/ 1195894 h 2637388"/>
                <a:gd name="connsiteX9" fmla="*/ 2058553 w 3012930"/>
                <a:gd name="connsiteY9" fmla="*/ 157380 h 2637388"/>
                <a:gd name="connsiteX10" fmla="*/ 2265939 w 3012930"/>
                <a:gd name="connsiteY10" fmla="*/ 22587 h 2637388"/>
                <a:gd name="connsiteX11" fmla="*/ 692005 w 3012930"/>
                <a:gd name="connsiteY11" fmla="*/ 89839 h 2637388"/>
                <a:gd name="connsiteX12" fmla="*/ 146628 w 3012930"/>
                <a:gd name="connsiteY12" fmla="*/ 698862 h 2637388"/>
                <a:gd name="connsiteX13" fmla="*/ 0 w 3012930"/>
                <a:gd name="connsiteY13" fmla="*/ 1251312 h 2637388"/>
                <a:gd name="connsiteX0" fmla="*/ 0 w 3012930"/>
                <a:gd name="connsiteY0" fmla="*/ 1251312 h 2063743"/>
                <a:gd name="connsiteX1" fmla="*/ 976457 w 3012930"/>
                <a:gd name="connsiteY1" fmla="*/ 2059782 h 2063743"/>
                <a:gd name="connsiteX2" fmla="*/ 1496291 w 3012930"/>
                <a:gd name="connsiteY2" fmla="*/ 1555534 h 2063743"/>
                <a:gd name="connsiteX3" fmla="*/ 2143125 w 3012930"/>
                <a:gd name="connsiteY3" fmla="*/ 1435462 h 2063743"/>
                <a:gd name="connsiteX4" fmla="*/ 3012930 w 3012930"/>
                <a:gd name="connsiteY4" fmla="*/ 1618745 h 2063743"/>
                <a:gd name="connsiteX5" fmla="*/ 2778991 w 3012930"/>
                <a:gd name="connsiteY5" fmla="*/ 1382353 h 2063743"/>
                <a:gd name="connsiteX6" fmla="*/ 2889395 w 3012930"/>
                <a:gd name="connsiteY6" fmla="*/ 1181318 h 2063743"/>
                <a:gd name="connsiteX7" fmla="*/ 2410691 w 3012930"/>
                <a:gd name="connsiteY7" fmla="*/ 1195894 h 2063743"/>
                <a:gd name="connsiteX8" fmla="*/ 2058553 w 3012930"/>
                <a:gd name="connsiteY8" fmla="*/ 157380 h 2063743"/>
                <a:gd name="connsiteX9" fmla="*/ 2265939 w 3012930"/>
                <a:gd name="connsiteY9" fmla="*/ 22587 h 2063743"/>
                <a:gd name="connsiteX10" fmla="*/ 692005 w 3012930"/>
                <a:gd name="connsiteY10" fmla="*/ 89839 h 2063743"/>
                <a:gd name="connsiteX11" fmla="*/ 146628 w 3012930"/>
                <a:gd name="connsiteY11" fmla="*/ 698862 h 2063743"/>
                <a:gd name="connsiteX12" fmla="*/ 0 w 3012930"/>
                <a:gd name="connsiteY12" fmla="*/ 1251312 h 2063743"/>
                <a:gd name="connsiteX0" fmla="*/ 0 w 3012930"/>
                <a:gd name="connsiteY0" fmla="*/ 1251312 h 1618745"/>
                <a:gd name="connsiteX1" fmla="*/ 1496291 w 3012930"/>
                <a:gd name="connsiteY1" fmla="*/ 1555534 h 1618745"/>
                <a:gd name="connsiteX2" fmla="*/ 2143125 w 3012930"/>
                <a:gd name="connsiteY2" fmla="*/ 1435462 h 1618745"/>
                <a:gd name="connsiteX3" fmla="*/ 3012930 w 3012930"/>
                <a:gd name="connsiteY3" fmla="*/ 1618745 h 1618745"/>
                <a:gd name="connsiteX4" fmla="*/ 2778991 w 3012930"/>
                <a:gd name="connsiteY4" fmla="*/ 1382353 h 1618745"/>
                <a:gd name="connsiteX5" fmla="*/ 2889395 w 3012930"/>
                <a:gd name="connsiteY5" fmla="*/ 1181318 h 1618745"/>
                <a:gd name="connsiteX6" fmla="*/ 2410691 w 3012930"/>
                <a:gd name="connsiteY6" fmla="*/ 1195894 h 1618745"/>
                <a:gd name="connsiteX7" fmla="*/ 2058553 w 3012930"/>
                <a:gd name="connsiteY7" fmla="*/ 157380 h 1618745"/>
                <a:gd name="connsiteX8" fmla="*/ 2265939 w 3012930"/>
                <a:gd name="connsiteY8" fmla="*/ 22587 h 1618745"/>
                <a:gd name="connsiteX9" fmla="*/ 692005 w 3012930"/>
                <a:gd name="connsiteY9" fmla="*/ 89839 h 1618745"/>
                <a:gd name="connsiteX10" fmla="*/ 146628 w 3012930"/>
                <a:gd name="connsiteY10" fmla="*/ 698862 h 1618745"/>
                <a:gd name="connsiteX11" fmla="*/ 0 w 3012930"/>
                <a:gd name="connsiteY11" fmla="*/ 1251312 h 1618745"/>
                <a:gd name="connsiteX0" fmla="*/ 0 w 3012930"/>
                <a:gd name="connsiteY0" fmla="*/ 1228725 h 1596158"/>
                <a:gd name="connsiteX1" fmla="*/ 1496291 w 3012930"/>
                <a:gd name="connsiteY1" fmla="*/ 1532947 h 1596158"/>
                <a:gd name="connsiteX2" fmla="*/ 2143125 w 3012930"/>
                <a:gd name="connsiteY2" fmla="*/ 1412875 h 1596158"/>
                <a:gd name="connsiteX3" fmla="*/ 3012930 w 3012930"/>
                <a:gd name="connsiteY3" fmla="*/ 1596158 h 1596158"/>
                <a:gd name="connsiteX4" fmla="*/ 2778991 w 3012930"/>
                <a:gd name="connsiteY4" fmla="*/ 1359766 h 1596158"/>
                <a:gd name="connsiteX5" fmla="*/ 2889395 w 3012930"/>
                <a:gd name="connsiteY5" fmla="*/ 1158731 h 1596158"/>
                <a:gd name="connsiteX6" fmla="*/ 2410691 w 3012930"/>
                <a:gd name="connsiteY6" fmla="*/ 1173307 h 1596158"/>
                <a:gd name="connsiteX7" fmla="*/ 2058553 w 3012930"/>
                <a:gd name="connsiteY7" fmla="*/ 134793 h 1596158"/>
                <a:gd name="connsiteX8" fmla="*/ 2265939 w 3012930"/>
                <a:gd name="connsiteY8" fmla="*/ 0 h 1596158"/>
                <a:gd name="connsiteX9" fmla="*/ 146628 w 3012930"/>
                <a:gd name="connsiteY9" fmla="*/ 676275 h 1596158"/>
                <a:gd name="connsiteX10" fmla="*/ 0 w 3012930"/>
                <a:gd name="connsiteY10" fmla="*/ 1228725 h 1596158"/>
                <a:gd name="connsiteX0" fmla="*/ 9079 w 3022009"/>
                <a:gd name="connsiteY0" fmla="*/ 1228725 h 1596158"/>
                <a:gd name="connsiteX1" fmla="*/ 1505370 w 3022009"/>
                <a:gd name="connsiteY1" fmla="*/ 1532947 h 1596158"/>
                <a:gd name="connsiteX2" fmla="*/ 2152204 w 3022009"/>
                <a:gd name="connsiteY2" fmla="*/ 1412875 h 1596158"/>
                <a:gd name="connsiteX3" fmla="*/ 3022009 w 3022009"/>
                <a:gd name="connsiteY3" fmla="*/ 1596158 h 1596158"/>
                <a:gd name="connsiteX4" fmla="*/ 2788070 w 3022009"/>
                <a:gd name="connsiteY4" fmla="*/ 1359766 h 1596158"/>
                <a:gd name="connsiteX5" fmla="*/ 2898474 w 3022009"/>
                <a:gd name="connsiteY5" fmla="*/ 1158731 h 1596158"/>
                <a:gd name="connsiteX6" fmla="*/ 2419770 w 3022009"/>
                <a:gd name="connsiteY6" fmla="*/ 1173307 h 1596158"/>
                <a:gd name="connsiteX7" fmla="*/ 2067632 w 3022009"/>
                <a:gd name="connsiteY7" fmla="*/ 134793 h 1596158"/>
                <a:gd name="connsiteX8" fmla="*/ 2275018 w 3022009"/>
                <a:gd name="connsiteY8" fmla="*/ 0 h 1596158"/>
                <a:gd name="connsiteX9" fmla="*/ 9079 w 3022009"/>
                <a:gd name="connsiteY9" fmla="*/ 1228725 h 1596158"/>
                <a:gd name="connsiteX0" fmla="*/ 770379 w 1517370"/>
                <a:gd name="connsiteY0" fmla="*/ 0 h 1612083"/>
                <a:gd name="connsiteX1" fmla="*/ 731 w 1517370"/>
                <a:gd name="connsiteY1" fmla="*/ 1532947 h 1612083"/>
                <a:gd name="connsiteX2" fmla="*/ 647565 w 1517370"/>
                <a:gd name="connsiteY2" fmla="*/ 1412875 h 1612083"/>
                <a:gd name="connsiteX3" fmla="*/ 1517370 w 1517370"/>
                <a:gd name="connsiteY3" fmla="*/ 1596158 h 1612083"/>
                <a:gd name="connsiteX4" fmla="*/ 1283431 w 1517370"/>
                <a:gd name="connsiteY4" fmla="*/ 1359766 h 1612083"/>
                <a:gd name="connsiteX5" fmla="*/ 1393835 w 1517370"/>
                <a:gd name="connsiteY5" fmla="*/ 1158731 h 1612083"/>
                <a:gd name="connsiteX6" fmla="*/ 915131 w 1517370"/>
                <a:gd name="connsiteY6" fmla="*/ 1173307 h 1612083"/>
                <a:gd name="connsiteX7" fmla="*/ 562993 w 1517370"/>
                <a:gd name="connsiteY7" fmla="*/ 134793 h 1612083"/>
                <a:gd name="connsiteX8" fmla="*/ 770379 w 1517370"/>
                <a:gd name="connsiteY8" fmla="*/ 0 h 1612083"/>
                <a:gd name="connsiteX0" fmla="*/ 770379 w 1517370"/>
                <a:gd name="connsiteY0" fmla="*/ 2490 h 1614573"/>
                <a:gd name="connsiteX1" fmla="*/ 731 w 1517370"/>
                <a:gd name="connsiteY1" fmla="*/ 1535437 h 1614573"/>
                <a:gd name="connsiteX2" fmla="*/ 647565 w 1517370"/>
                <a:gd name="connsiteY2" fmla="*/ 1415365 h 1614573"/>
                <a:gd name="connsiteX3" fmla="*/ 1517370 w 1517370"/>
                <a:gd name="connsiteY3" fmla="*/ 1598648 h 1614573"/>
                <a:gd name="connsiteX4" fmla="*/ 1283431 w 1517370"/>
                <a:gd name="connsiteY4" fmla="*/ 1362256 h 1614573"/>
                <a:gd name="connsiteX5" fmla="*/ 1393835 w 1517370"/>
                <a:gd name="connsiteY5" fmla="*/ 1161221 h 1614573"/>
                <a:gd name="connsiteX6" fmla="*/ 915131 w 1517370"/>
                <a:gd name="connsiteY6" fmla="*/ 1175797 h 1614573"/>
                <a:gd name="connsiteX7" fmla="*/ 770379 w 1517370"/>
                <a:gd name="connsiteY7" fmla="*/ 2490 h 1614573"/>
                <a:gd name="connsiteX0" fmla="*/ 917555 w 1519794"/>
                <a:gd name="connsiteY0" fmla="*/ 14792 h 437643"/>
                <a:gd name="connsiteX1" fmla="*/ 3155 w 1519794"/>
                <a:gd name="connsiteY1" fmla="*/ 374432 h 437643"/>
                <a:gd name="connsiteX2" fmla="*/ 649989 w 1519794"/>
                <a:gd name="connsiteY2" fmla="*/ 254360 h 437643"/>
                <a:gd name="connsiteX3" fmla="*/ 1519794 w 1519794"/>
                <a:gd name="connsiteY3" fmla="*/ 437643 h 437643"/>
                <a:gd name="connsiteX4" fmla="*/ 1285855 w 1519794"/>
                <a:gd name="connsiteY4" fmla="*/ 201251 h 437643"/>
                <a:gd name="connsiteX5" fmla="*/ 1396259 w 1519794"/>
                <a:gd name="connsiteY5" fmla="*/ 216 h 437643"/>
                <a:gd name="connsiteX6" fmla="*/ 917555 w 1519794"/>
                <a:gd name="connsiteY6" fmla="*/ 14792 h 437643"/>
                <a:gd name="connsiteX0" fmla="*/ 1487474 w 2089713"/>
                <a:gd name="connsiteY0" fmla="*/ 14792 h 1391576"/>
                <a:gd name="connsiteX1" fmla="*/ 1574 w 2089713"/>
                <a:gd name="connsiteY1" fmla="*/ 1390432 h 1391576"/>
                <a:gd name="connsiteX2" fmla="*/ 1219908 w 2089713"/>
                <a:gd name="connsiteY2" fmla="*/ 254360 h 1391576"/>
                <a:gd name="connsiteX3" fmla="*/ 2089713 w 2089713"/>
                <a:gd name="connsiteY3" fmla="*/ 437643 h 1391576"/>
                <a:gd name="connsiteX4" fmla="*/ 1855774 w 2089713"/>
                <a:gd name="connsiteY4" fmla="*/ 201251 h 1391576"/>
                <a:gd name="connsiteX5" fmla="*/ 1966178 w 2089713"/>
                <a:gd name="connsiteY5" fmla="*/ 216 h 1391576"/>
                <a:gd name="connsiteX6" fmla="*/ 1487474 w 2089713"/>
                <a:gd name="connsiteY6" fmla="*/ 14792 h 1391576"/>
                <a:gd name="connsiteX0" fmla="*/ 1504165 w 2106404"/>
                <a:gd name="connsiteY0" fmla="*/ 14792 h 1402368"/>
                <a:gd name="connsiteX1" fmla="*/ 18265 w 2106404"/>
                <a:gd name="connsiteY1" fmla="*/ 1390432 h 1402368"/>
                <a:gd name="connsiteX2" fmla="*/ 710991 w 2106404"/>
                <a:gd name="connsiteY2" fmla="*/ 659752 h 1402368"/>
                <a:gd name="connsiteX3" fmla="*/ 1236599 w 2106404"/>
                <a:gd name="connsiteY3" fmla="*/ 254360 h 1402368"/>
                <a:gd name="connsiteX4" fmla="*/ 2106404 w 2106404"/>
                <a:gd name="connsiteY4" fmla="*/ 437643 h 1402368"/>
                <a:gd name="connsiteX5" fmla="*/ 1872465 w 2106404"/>
                <a:gd name="connsiteY5" fmla="*/ 201251 h 1402368"/>
                <a:gd name="connsiteX6" fmla="*/ 1982869 w 2106404"/>
                <a:gd name="connsiteY6" fmla="*/ 216 h 1402368"/>
                <a:gd name="connsiteX7" fmla="*/ 1504165 w 2106404"/>
                <a:gd name="connsiteY7" fmla="*/ 14792 h 1402368"/>
                <a:gd name="connsiteX0" fmla="*/ 1544057 w 2146296"/>
                <a:gd name="connsiteY0" fmla="*/ 14792 h 1395596"/>
                <a:gd name="connsiteX1" fmla="*/ 58157 w 2146296"/>
                <a:gd name="connsiteY1" fmla="*/ 1390432 h 1395596"/>
                <a:gd name="connsiteX2" fmla="*/ 395283 w 2146296"/>
                <a:gd name="connsiteY2" fmla="*/ 475602 h 1395596"/>
                <a:gd name="connsiteX3" fmla="*/ 1276491 w 2146296"/>
                <a:gd name="connsiteY3" fmla="*/ 254360 h 1395596"/>
                <a:gd name="connsiteX4" fmla="*/ 2146296 w 2146296"/>
                <a:gd name="connsiteY4" fmla="*/ 437643 h 1395596"/>
                <a:gd name="connsiteX5" fmla="*/ 1912357 w 2146296"/>
                <a:gd name="connsiteY5" fmla="*/ 201251 h 1395596"/>
                <a:gd name="connsiteX6" fmla="*/ 2022761 w 2146296"/>
                <a:gd name="connsiteY6" fmla="*/ 216 h 1395596"/>
                <a:gd name="connsiteX7" fmla="*/ 1544057 w 2146296"/>
                <a:gd name="connsiteY7" fmla="*/ 14792 h 1395596"/>
                <a:gd name="connsiteX0" fmla="*/ 1537483 w 2139722"/>
                <a:gd name="connsiteY0" fmla="*/ 14792 h 1397281"/>
                <a:gd name="connsiteX1" fmla="*/ 51583 w 2139722"/>
                <a:gd name="connsiteY1" fmla="*/ 1390432 h 1397281"/>
                <a:gd name="connsiteX2" fmla="*/ 426809 w 2139722"/>
                <a:gd name="connsiteY2" fmla="*/ 532752 h 1397281"/>
                <a:gd name="connsiteX3" fmla="*/ 1269917 w 2139722"/>
                <a:gd name="connsiteY3" fmla="*/ 254360 h 1397281"/>
                <a:gd name="connsiteX4" fmla="*/ 2139722 w 2139722"/>
                <a:gd name="connsiteY4" fmla="*/ 437643 h 1397281"/>
                <a:gd name="connsiteX5" fmla="*/ 1905783 w 2139722"/>
                <a:gd name="connsiteY5" fmla="*/ 201251 h 1397281"/>
                <a:gd name="connsiteX6" fmla="*/ 2016187 w 2139722"/>
                <a:gd name="connsiteY6" fmla="*/ 216 h 1397281"/>
                <a:gd name="connsiteX7" fmla="*/ 1537483 w 2139722"/>
                <a:gd name="connsiteY7" fmla="*/ 14792 h 1397281"/>
                <a:gd name="connsiteX0" fmla="*/ 1487768 w 2090007"/>
                <a:gd name="connsiteY0" fmla="*/ 14792 h 1390476"/>
                <a:gd name="connsiteX1" fmla="*/ 294544 w 2090007"/>
                <a:gd name="connsiteY1" fmla="*/ 494652 h 1390476"/>
                <a:gd name="connsiteX2" fmla="*/ 1868 w 2090007"/>
                <a:gd name="connsiteY2" fmla="*/ 1390432 h 1390476"/>
                <a:gd name="connsiteX3" fmla="*/ 377094 w 2090007"/>
                <a:gd name="connsiteY3" fmla="*/ 532752 h 1390476"/>
                <a:gd name="connsiteX4" fmla="*/ 1220202 w 2090007"/>
                <a:gd name="connsiteY4" fmla="*/ 254360 h 1390476"/>
                <a:gd name="connsiteX5" fmla="*/ 2090007 w 2090007"/>
                <a:gd name="connsiteY5" fmla="*/ 437643 h 1390476"/>
                <a:gd name="connsiteX6" fmla="*/ 1856068 w 2090007"/>
                <a:gd name="connsiteY6" fmla="*/ 201251 h 1390476"/>
                <a:gd name="connsiteX7" fmla="*/ 1966472 w 2090007"/>
                <a:gd name="connsiteY7" fmla="*/ 216 h 1390476"/>
                <a:gd name="connsiteX8" fmla="*/ 1487768 w 2090007"/>
                <a:gd name="connsiteY8" fmla="*/ 14792 h 1390476"/>
                <a:gd name="connsiteX0" fmla="*/ 1490471 w 2092710"/>
                <a:gd name="connsiteY0" fmla="*/ 14792 h 1390920"/>
                <a:gd name="connsiteX1" fmla="*/ 297247 w 2092710"/>
                <a:gd name="connsiteY1" fmla="*/ 494652 h 1390920"/>
                <a:gd name="connsiteX2" fmla="*/ 4571 w 2092710"/>
                <a:gd name="connsiteY2" fmla="*/ 1390432 h 1390920"/>
                <a:gd name="connsiteX3" fmla="*/ 443297 w 2092710"/>
                <a:gd name="connsiteY3" fmla="*/ 615302 h 1390920"/>
                <a:gd name="connsiteX4" fmla="*/ 1222905 w 2092710"/>
                <a:gd name="connsiteY4" fmla="*/ 254360 h 1390920"/>
                <a:gd name="connsiteX5" fmla="*/ 2092710 w 2092710"/>
                <a:gd name="connsiteY5" fmla="*/ 437643 h 1390920"/>
                <a:gd name="connsiteX6" fmla="*/ 1858771 w 2092710"/>
                <a:gd name="connsiteY6" fmla="*/ 201251 h 1390920"/>
                <a:gd name="connsiteX7" fmla="*/ 1969175 w 2092710"/>
                <a:gd name="connsiteY7" fmla="*/ 216 h 1390920"/>
                <a:gd name="connsiteX8" fmla="*/ 1490471 w 2092710"/>
                <a:gd name="connsiteY8" fmla="*/ 14792 h 1390920"/>
                <a:gd name="connsiteX0" fmla="*/ 1490471 w 2092710"/>
                <a:gd name="connsiteY0" fmla="*/ 14792 h 1390920"/>
                <a:gd name="connsiteX1" fmla="*/ 297247 w 2092710"/>
                <a:gd name="connsiteY1" fmla="*/ 494652 h 1390920"/>
                <a:gd name="connsiteX2" fmla="*/ 4571 w 2092710"/>
                <a:gd name="connsiteY2" fmla="*/ 1390432 h 1390920"/>
                <a:gd name="connsiteX3" fmla="*/ 443297 w 2092710"/>
                <a:gd name="connsiteY3" fmla="*/ 615302 h 1390920"/>
                <a:gd name="connsiteX4" fmla="*/ 1216555 w 2092710"/>
                <a:gd name="connsiteY4" fmla="*/ 349610 h 1390920"/>
                <a:gd name="connsiteX5" fmla="*/ 2092710 w 2092710"/>
                <a:gd name="connsiteY5" fmla="*/ 437643 h 1390920"/>
                <a:gd name="connsiteX6" fmla="*/ 1858771 w 2092710"/>
                <a:gd name="connsiteY6" fmla="*/ 201251 h 1390920"/>
                <a:gd name="connsiteX7" fmla="*/ 1969175 w 2092710"/>
                <a:gd name="connsiteY7" fmla="*/ 216 h 1390920"/>
                <a:gd name="connsiteX8" fmla="*/ 1490471 w 2092710"/>
                <a:gd name="connsiteY8" fmla="*/ 14792 h 1390920"/>
                <a:gd name="connsiteX0" fmla="*/ 1490471 w 2092710"/>
                <a:gd name="connsiteY0" fmla="*/ 14792 h 1390920"/>
                <a:gd name="connsiteX1" fmla="*/ 297247 w 2092710"/>
                <a:gd name="connsiteY1" fmla="*/ 494652 h 1390920"/>
                <a:gd name="connsiteX2" fmla="*/ 4571 w 2092710"/>
                <a:gd name="connsiteY2" fmla="*/ 1390432 h 1390920"/>
                <a:gd name="connsiteX3" fmla="*/ 443297 w 2092710"/>
                <a:gd name="connsiteY3" fmla="*/ 615302 h 1390920"/>
                <a:gd name="connsiteX4" fmla="*/ 1216555 w 2092710"/>
                <a:gd name="connsiteY4" fmla="*/ 375010 h 1390920"/>
                <a:gd name="connsiteX5" fmla="*/ 2092710 w 2092710"/>
                <a:gd name="connsiteY5" fmla="*/ 437643 h 1390920"/>
                <a:gd name="connsiteX6" fmla="*/ 1858771 w 2092710"/>
                <a:gd name="connsiteY6" fmla="*/ 201251 h 1390920"/>
                <a:gd name="connsiteX7" fmla="*/ 1969175 w 2092710"/>
                <a:gd name="connsiteY7" fmla="*/ 216 h 1390920"/>
                <a:gd name="connsiteX8" fmla="*/ 1490471 w 2092710"/>
                <a:gd name="connsiteY8" fmla="*/ 14792 h 1390920"/>
                <a:gd name="connsiteX0" fmla="*/ 1490471 w 2092710"/>
                <a:gd name="connsiteY0" fmla="*/ 14792 h 1390920"/>
                <a:gd name="connsiteX1" fmla="*/ 297247 w 2092710"/>
                <a:gd name="connsiteY1" fmla="*/ 494652 h 1390920"/>
                <a:gd name="connsiteX2" fmla="*/ 4571 w 2092710"/>
                <a:gd name="connsiteY2" fmla="*/ 1390432 h 1390920"/>
                <a:gd name="connsiteX3" fmla="*/ 443297 w 2092710"/>
                <a:gd name="connsiteY3" fmla="*/ 615302 h 1390920"/>
                <a:gd name="connsiteX4" fmla="*/ 1216555 w 2092710"/>
                <a:gd name="connsiteY4" fmla="*/ 349610 h 1390920"/>
                <a:gd name="connsiteX5" fmla="*/ 2092710 w 2092710"/>
                <a:gd name="connsiteY5" fmla="*/ 437643 h 1390920"/>
                <a:gd name="connsiteX6" fmla="*/ 1858771 w 2092710"/>
                <a:gd name="connsiteY6" fmla="*/ 201251 h 1390920"/>
                <a:gd name="connsiteX7" fmla="*/ 1969175 w 2092710"/>
                <a:gd name="connsiteY7" fmla="*/ 216 h 1390920"/>
                <a:gd name="connsiteX8" fmla="*/ 1490471 w 2092710"/>
                <a:gd name="connsiteY8" fmla="*/ 14792 h 1390920"/>
                <a:gd name="connsiteX0" fmla="*/ 1490471 w 2092710"/>
                <a:gd name="connsiteY0" fmla="*/ 14792 h 1390920"/>
                <a:gd name="connsiteX1" fmla="*/ 297247 w 2092710"/>
                <a:gd name="connsiteY1" fmla="*/ 494652 h 1390920"/>
                <a:gd name="connsiteX2" fmla="*/ 4571 w 2092710"/>
                <a:gd name="connsiteY2" fmla="*/ 1390432 h 1390920"/>
                <a:gd name="connsiteX3" fmla="*/ 443297 w 2092710"/>
                <a:gd name="connsiteY3" fmla="*/ 615302 h 1390920"/>
                <a:gd name="connsiteX4" fmla="*/ 1216555 w 2092710"/>
                <a:gd name="connsiteY4" fmla="*/ 349610 h 1390920"/>
                <a:gd name="connsiteX5" fmla="*/ 2092710 w 2092710"/>
                <a:gd name="connsiteY5" fmla="*/ 437643 h 1390920"/>
                <a:gd name="connsiteX6" fmla="*/ 1858771 w 2092710"/>
                <a:gd name="connsiteY6" fmla="*/ 201251 h 1390920"/>
                <a:gd name="connsiteX7" fmla="*/ 1969175 w 2092710"/>
                <a:gd name="connsiteY7" fmla="*/ 216 h 1390920"/>
                <a:gd name="connsiteX8" fmla="*/ 1490471 w 2092710"/>
                <a:gd name="connsiteY8" fmla="*/ 14792 h 1390920"/>
                <a:gd name="connsiteX0" fmla="*/ 1490471 w 2092710"/>
                <a:gd name="connsiteY0" fmla="*/ 14792 h 1390920"/>
                <a:gd name="connsiteX1" fmla="*/ 297247 w 2092710"/>
                <a:gd name="connsiteY1" fmla="*/ 494652 h 1390920"/>
                <a:gd name="connsiteX2" fmla="*/ 4571 w 2092710"/>
                <a:gd name="connsiteY2" fmla="*/ 1390432 h 1390920"/>
                <a:gd name="connsiteX3" fmla="*/ 443297 w 2092710"/>
                <a:gd name="connsiteY3" fmla="*/ 615302 h 1390920"/>
                <a:gd name="connsiteX4" fmla="*/ 1216555 w 2092710"/>
                <a:gd name="connsiteY4" fmla="*/ 349610 h 1390920"/>
                <a:gd name="connsiteX5" fmla="*/ 2092710 w 2092710"/>
                <a:gd name="connsiteY5" fmla="*/ 437643 h 1390920"/>
                <a:gd name="connsiteX6" fmla="*/ 1858771 w 2092710"/>
                <a:gd name="connsiteY6" fmla="*/ 201251 h 1390920"/>
                <a:gd name="connsiteX7" fmla="*/ 1969175 w 2092710"/>
                <a:gd name="connsiteY7" fmla="*/ 216 h 1390920"/>
                <a:gd name="connsiteX8" fmla="*/ 1490471 w 2092710"/>
                <a:gd name="connsiteY8" fmla="*/ 14792 h 1390920"/>
                <a:gd name="connsiteX0" fmla="*/ 1548765 w 2151004"/>
                <a:gd name="connsiteY0" fmla="*/ 14792 h 1391642"/>
                <a:gd name="connsiteX1" fmla="*/ 165041 w 2151004"/>
                <a:gd name="connsiteY1" fmla="*/ 774052 h 1391642"/>
                <a:gd name="connsiteX2" fmla="*/ 62865 w 2151004"/>
                <a:gd name="connsiteY2" fmla="*/ 1390432 h 1391642"/>
                <a:gd name="connsiteX3" fmla="*/ 501591 w 2151004"/>
                <a:gd name="connsiteY3" fmla="*/ 615302 h 1391642"/>
                <a:gd name="connsiteX4" fmla="*/ 1274849 w 2151004"/>
                <a:gd name="connsiteY4" fmla="*/ 349610 h 1391642"/>
                <a:gd name="connsiteX5" fmla="*/ 2151004 w 2151004"/>
                <a:gd name="connsiteY5" fmla="*/ 437643 h 1391642"/>
                <a:gd name="connsiteX6" fmla="*/ 1917065 w 2151004"/>
                <a:gd name="connsiteY6" fmla="*/ 201251 h 1391642"/>
                <a:gd name="connsiteX7" fmla="*/ 2027469 w 2151004"/>
                <a:gd name="connsiteY7" fmla="*/ 216 h 1391642"/>
                <a:gd name="connsiteX8" fmla="*/ 1548765 w 2151004"/>
                <a:gd name="connsiteY8" fmla="*/ 14792 h 1391642"/>
                <a:gd name="connsiteX0" fmla="*/ 1510988 w 2113227"/>
                <a:gd name="connsiteY0" fmla="*/ 14792 h 1391490"/>
                <a:gd name="connsiteX1" fmla="*/ 654314 w 2113227"/>
                <a:gd name="connsiteY1" fmla="*/ 285102 h 1391490"/>
                <a:gd name="connsiteX2" fmla="*/ 127264 w 2113227"/>
                <a:gd name="connsiteY2" fmla="*/ 774052 h 1391490"/>
                <a:gd name="connsiteX3" fmla="*/ 25088 w 2113227"/>
                <a:gd name="connsiteY3" fmla="*/ 1390432 h 1391490"/>
                <a:gd name="connsiteX4" fmla="*/ 463814 w 2113227"/>
                <a:gd name="connsiteY4" fmla="*/ 615302 h 1391490"/>
                <a:gd name="connsiteX5" fmla="*/ 1237072 w 2113227"/>
                <a:gd name="connsiteY5" fmla="*/ 349610 h 1391490"/>
                <a:gd name="connsiteX6" fmla="*/ 2113227 w 2113227"/>
                <a:gd name="connsiteY6" fmla="*/ 437643 h 1391490"/>
                <a:gd name="connsiteX7" fmla="*/ 1879288 w 2113227"/>
                <a:gd name="connsiteY7" fmla="*/ 201251 h 1391490"/>
                <a:gd name="connsiteX8" fmla="*/ 1989692 w 2113227"/>
                <a:gd name="connsiteY8" fmla="*/ 216 h 1391490"/>
                <a:gd name="connsiteX9" fmla="*/ 1510988 w 2113227"/>
                <a:gd name="connsiteY9" fmla="*/ 14792 h 1391490"/>
                <a:gd name="connsiteX0" fmla="*/ 1527237 w 2129476"/>
                <a:gd name="connsiteY0" fmla="*/ 14792 h 1392284"/>
                <a:gd name="connsiteX1" fmla="*/ 670563 w 2129476"/>
                <a:gd name="connsiteY1" fmla="*/ 285102 h 1392284"/>
                <a:gd name="connsiteX2" fmla="*/ 99063 w 2129476"/>
                <a:gd name="connsiteY2" fmla="*/ 818502 h 1392284"/>
                <a:gd name="connsiteX3" fmla="*/ 41337 w 2129476"/>
                <a:gd name="connsiteY3" fmla="*/ 1390432 h 1392284"/>
                <a:gd name="connsiteX4" fmla="*/ 480063 w 2129476"/>
                <a:gd name="connsiteY4" fmla="*/ 615302 h 1392284"/>
                <a:gd name="connsiteX5" fmla="*/ 1253321 w 2129476"/>
                <a:gd name="connsiteY5" fmla="*/ 349610 h 1392284"/>
                <a:gd name="connsiteX6" fmla="*/ 2129476 w 2129476"/>
                <a:gd name="connsiteY6" fmla="*/ 437643 h 1392284"/>
                <a:gd name="connsiteX7" fmla="*/ 1895537 w 2129476"/>
                <a:gd name="connsiteY7" fmla="*/ 201251 h 1392284"/>
                <a:gd name="connsiteX8" fmla="*/ 2005941 w 2129476"/>
                <a:gd name="connsiteY8" fmla="*/ 216 h 1392284"/>
                <a:gd name="connsiteX9" fmla="*/ 1527237 w 2129476"/>
                <a:gd name="connsiteY9" fmla="*/ 14792 h 1392284"/>
                <a:gd name="connsiteX0" fmla="*/ 1527237 w 2129476"/>
                <a:gd name="connsiteY0" fmla="*/ 14792 h 1392284"/>
                <a:gd name="connsiteX1" fmla="*/ 670563 w 2129476"/>
                <a:gd name="connsiteY1" fmla="*/ 285102 h 1392284"/>
                <a:gd name="connsiteX2" fmla="*/ 99063 w 2129476"/>
                <a:gd name="connsiteY2" fmla="*/ 818502 h 1392284"/>
                <a:gd name="connsiteX3" fmla="*/ 41337 w 2129476"/>
                <a:gd name="connsiteY3" fmla="*/ 1390432 h 1392284"/>
                <a:gd name="connsiteX4" fmla="*/ 480063 w 2129476"/>
                <a:gd name="connsiteY4" fmla="*/ 615302 h 1392284"/>
                <a:gd name="connsiteX5" fmla="*/ 1253321 w 2129476"/>
                <a:gd name="connsiteY5" fmla="*/ 349610 h 1392284"/>
                <a:gd name="connsiteX6" fmla="*/ 2129476 w 2129476"/>
                <a:gd name="connsiteY6" fmla="*/ 437643 h 1392284"/>
                <a:gd name="connsiteX7" fmla="*/ 1895537 w 2129476"/>
                <a:gd name="connsiteY7" fmla="*/ 201251 h 1392284"/>
                <a:gd name="connsiteX8" fmla="*/ 2005941 w 2129476"/>
                <a:gd name="connsiteY8" fmla="*/ 216 h 1392284"/>
                <a:gd name="connsiteX9" fmla="*/ 1527237 w 2129476"/>
                <a:gd name="connsiteY9" fmla="*/ 14792 h 1392284"/>
                <a:gd name="connsiteX0" fmla="*/ 1521463 w 2123702"/>
                <a:gd name="connsiteY0" fmla="*/ 14792 h 1411262"/>
                <a:gd name="connsiteX1" fmla="*/ 664789 w 2123702"/>
                <a:gd name="connsiteY1" fmla="*/ 285102 h 1411262"/>
                <a:gd name="connsiteX2" fmla="*/ 93289 w 2123702"/>
                <a:gd name="connsiteY2" fmla="*/ 818502 h 1411262"/>
                <a:gd name="connsiteX3" fmla="*/ 45088 w 2123702"/>
                <a:gd name="connsiteY3" fmla="*/ 1409482 h 1411262"/>
                <a:gd name="connsiteX4" fmla="*/ 474289 w 2123702"/>
                <a:gd name="connsiteY4" fmla="*/ 615302 h 1411262"/>
                <a:gd name="connsiteX5" fmla="*/ 1247547 w 2123702"/>
                <a:gd name="connsiteY5" fmla="*/ 349610 h 1411262"/>
                <a:gd name="connsiteX6" fmla="*/ 2123702 w 2123702"/>
                <a:gd name="connsiteY6" fmla="*/ 437643 h 1411262"/>
                <a:gd name="connsiteX7" fmla="*/ 1889763 w 2123702"/>
                <a:gd name="connsiteY7" fmla="*/ 201251 h 1411262"/>
                <a:gd name="connsiteX8" fmla="*/ 2000167 w 2123702"/>
                <a:gd name="connsiteY8" fmla="*/ 216 h 1411262"/>
                <a:gd name="connsiteX9" fmla="*/ 1521463 w 2123702"/>
                <a:gd name="connsiteY9" fmla="*/ 14792 h 1411262"/>
                <a:gd name="connsiteX0" fmla="*/ 1521463 w 2123702"/>
                <a:gd name="connsiteY0" fmla="*/ 14792 h 1411262"/>
                <a:gd name="connsiteX1" fmla="*/ 664789 w 2123702"/>
                <a:gd name="connsiteY1" fmla="*/ 285102 h 1411262"/>
                <a:gd name="connsiteX2" fmla="*/ 93289 w 2123702"/>
                <a:gd name="connsiteY2" fmla="*/ 818502 h 1411262"/>
                <a:gd name="connsiteX3" fmla="*/ 45088 w 2123702"/>
                <a:gd name="connsiteY3" fmla="*/ 1409482 h 1411262"/>
                <a:gd name="connsiteX4" fmla="*/ 474289 w 2123702"/>
                <a:gd name="connsiteY4" fmla="*/ 615302 h 1411262"/>
                <a:gd name="connsiteX5" fmla="*/ 1247547 w 2123702"/>
                <a:gd name="connsiteY5" fmla="*/ 349610 h 1411262"/>
                <a:gd name="connsiteX6" fmla="*/ 2123702 w 2123702"/>
                <a:gd name="connsiteY6" fmla="*/ 437643 h 1411262"/>
                <a:gd name="connsiteX7" fmla="*/ 1889763 w 2123702"/>
                <a:gd name="connsiteY7" fmla="*/ 201251 h 1411262"/>
                <a:gd name="connsiteX8" fmla="*/ 2000167 w 2123702"/>
                <a:gd name="connsiteY8" fmla="*/ 216 h 1411262"/>
                <a:gd name="connsiteX9" fmla="*/ 1521463 w 2123702"/>
                <a:gd name="connsiteY9" fmla="*/ 14792 h 1411262"/>
                <a:gd name="connsiteX0" fmla="*/ 1512271 w 2114510"/>
                <a:gd name="connsiteY0" fmla="*/ 14792 h 1406516"/>
                <a:gd name="connsiteX1" fmla="*/ 655597 w 2114510"/>
                <a:gd name="connsiteY1" fmla="*/ 285102 h 1406516"/>
                <a:gd name="connsiteX2" fmla="*/ 84097 w 2114510"/>
                <a:gd name="connsiteY2" fmla="*/ 818502 h 1406516"/>
                <a:gd name="connsiteX3" fmla="*/ 52565 w 2114510"/>
                <a:gd name="connsiteY3" fmla="*/ 1404719 h 1406516"/>
                <a:gd name="connsiteX4" fmla="*/ 465097 w 2114510"/>
                <a:gd name="connsiteY4" fmla="*/ 615302 h 1406516"/>
                <a:gd name="connsiteX5" fmla="*/ 1238355 w 2114510"/>
                <a:gd name="connsiteY5" fmla="*/ 349610 h 1406516"/>
                <a:gd name="connsiteX6" fmla="*/ 2114510 w 2114510"/>
                <a:gd name="connsiteY6" fmla="*/ 437643 h 1406516"/>
                <a:gd name="connsiteX7" fmla="*/ 1880571 w 2114510"/>
                <a:gd name="connsiteY7" fmla="*/ 201251 h 1406516"/>
                <a:gd name="connsiteX8" fmla="*/ 1990975 w 2114510"/>
                <a:gd name="connsiteY8" fmla="*/ 216 h 1406516"/>
                <a:gd name="connsiteX9" fmla="*/ 1512271 w 2114510"/>
                <a:gd name="connsiteY9" fmla="*/ 14792 h 1406516"/>
                <a:gd name="connsiteX0" fmla="*/ 1512271 w 2114510"/>
                <a:gd name="connsiteY0" fmla="*/ 14792 h 1406516"/>
                <a:gd name="connsiteX1" fmla="*/ 655597 w 2114510"/>
                <a:gd name="connsiteY1" fmla="*/ 285102 h 1406516"/>
                <a:gd name="connsiteX2" fmla="*/ 84097 w 2114510"/>
                <a:gd name="connsiteY2" fmla="*/ 818502 h 1406516"/>
                <a:gd name="connsiteX3" fmla="*/ 52565 w 2114510"/>
                <a:gd name="connsiteY3" fmla="*/ 1404719 h 1406516"/>
                <a:gd name="connsiteX4" fmla="*/ 465097 w 2114510"/>
                <a:gd name="connsiteY4" fmla="*/ 615302 h 1406516"/>
                <a:gd name="connsiteX5" fmla="*/ 1238355 w 2114510"/>
                <a:gd name="connsiteY5" fmla="*/ 349610 h 1406516"/>
                <a:gd name="connsiteX6" fmla="*/ 2114510 w 2114510"/>
                <a:gd name="connsiteY6" fmla="*/ 437643 h 1406516"/>
                <a:gd name="connsiteX7" fmla="*/ 1880571 w 2114510"/>
                <a:gd name="connsiteY7" fmla="*/ 201251 h 1406516"/>
                <a:gd name="connsiteX8" fmla="*/ 1990975 w 2114510"/>
                <a:gd name="connsiteY8" fmla="*/ 216 h 1406516"/>
                <a:gd name="connsiteX9" fmla="*/ 1512271 w 2114510"/>
                <a:gd name="connsiteY9" fmla="*/ 14792 h 1406516"/>
                <a:gd name="connsiteX0" fmla="*/ 1548448 w 2150687"/>
                <a:gd name="connsiteY0" fmla="*/ 14792 h 1406516"/>
                <a:gd name="connsiteX1" fmla="*/ 691774 w 2150687"/>
                <a:gd name="connsiteY1" fmla="*/ 285102 h 1406516"/>
                <a:gd name="connsiteX2" fmla="*/ 120274 w 2150687"/>
                <a:gd name="connsiteY2" fmla="*/ 818502 h 1406516"/>
                <a:gd name="connsiteX3" fmla="*/ 31592 w 2150687"/>
                <a:gd name="connsiteY3" fmla="*/ 1404719 h 1406516"/>
                <a:gd name="connsiteX4" fmla="*/ 501274 w 2150687"/>
                <a:gd name="connsiteY4" fmla="*/ 615302 h 1406516"/>
                <a:gd name="connsiteX5" fmla="*/ 1274532 w 2150687"/>
                <a:gd name="connsiteY5" fmla="*/ 349610 h 1406516"/>
                <a:gd name="connsiteX6" fmla="*/ 2150687 w 2150687"/>
                <a:gd name="connsiteY6" fmla="*/ 437643 h 1406516"/>
                <a:gd name="connsiteX7" fmla="*/ 1916748 w 2150687"/>
                <a:gd name="connsiteY7" fmla="*/ 201251 h 1406516"/>
                <a:gd name="connsiteX8" fmla="*/ 2027152 w 2150687"/>
                <a:gd name="connsiteY8" fmla="*/ 216 h 1406516"/>
                <a:gd name="connsiteX9" fmla="*/ 1548448 w 2150687"/>
                <a:gd name="connsiteY9" fmla="*/ 14792 h 1406516"/>
                <a:gd name="connsiteX0" fmla="*/ 1548448 w 2150687"/>
                <a:gd name="connsiteY0" fmla="*/ 14792 h 1406516"/>
                <a:gd name="connsiteX1" fmla="*/ 691774 w 2150687"/>
                <a:gd name="connsiteY1" fmla="*/ 285102 h 1406516"/>
                <a:gd name="connsiteX2" fmla="*/ 120274 w 2150687"/>
                <a:gd name="connsiteY2" fmla="*/ 818502 h 1406516"/>
                <a:gd name="connsiteX3" fmla="*/ 31592 w 2150687"/>
                <a:gd name="connsiteY3" fmla="*/ 1404719 h 1406516"/>
                <a:gd name="connsiteX4" fmla="*/ 501274 w 2150687"/>
                <a:gd name="connsiteY4" fmla="*/ 615302 h 1406516"/>
                <a:gd name="connsiteX5" fmla="*/ 1274532 w 2150687"/>
                <a:gd name="connsiteY5" fmla="*/ 349610 h 1406516"/>
                <a:gd name="connsiteX6" fmla="*/ 2150687 w 2150687"/>
                <a:gd name="connsiteY6" fmla="*/ 437643 h 1406516"/>
                <a:gd name="connsiteX7" fmla="*/ 1916748 w 2150687"/>
                <a:gd name="connsiteY7" fmla="*/ 201251 h 1406516"/>
                <a:gd name="connsiteX8" fmla="*/ 2027152 w 2150687"/>
                <a:gd name="connsiteY8" fmla="*/ 216 h 1406516"/>
                <a:gd name="connsiteX9" fmla="*/ 1548448 w 2150687"/>
                <a:gd name="connsiteY9" fmla="*/ 14792 h 1406516"/>
                <a:gd name="connsiteX0" fmla="*/ 1548448 w 2150687"/>
                <a:gd name="connsiteY0" fmla="*/ 14792 h 1406516"/>
                <a:gd name="connsiteX1" fmla="*/ 691774 w 2150687"/>
                <a:gd name="connsiteY1" fmla="*/ 285102 h 1406516"/>
                <a:gd name="connsiteX2" fmla="*/ 120274 w 2150687"/>
                <a:gd name="connsiteY2" fmla="*/ 818502 h 1406516"/>
                <a:gd name="connsiteX3" fmla="*/ 31592 w 2150687"/>
                <a:gd name="connsiteY3" fmla="*/ 1404719 h 1406516"/>
                <a:gd name="connsiteX4" fmla="*/ 488574 w 2150687"/>
                <a:gd name="connsiteY4" fmla="*/ 580377 h 1406516"/>
                <a:gd name="connsiteX5" fmla="*/ 1274532 w 2150687"/>
                <a:gd name="connsiteY5" fmla="*/ 349610 h 1406516"/>
                <a:gd name="connsiteX6" fmla="*/ 2150687 w 2150687"/>
                <a:gd name="connsiteY6" fmla="*/ 437643 h 1406516"/>
                <a:gd name="connsiteX7" fmla="*/ 1916748 w 2150687"/>
                <a:gd name="connsiteY7" fmla="*/ 201251 h 1406516"/>
                <a:gd name="connsiteX8" fmla="*/ 2027152 w 2150687"/>
                <a:gd name="connsiteY8" fmla="*/ 216 h 1406516"/>
                <a:gd name="connsiteX9" fmla="*/ 1548448 w 2150687"/>
                <a:gd name="connsiteY9" fmla="*/ 14792 h 140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0687" h="1406516">
                  <a:moveTo>
                    <a:pt x="1548448" y="14792"/>
                  </a:moveTo>
                  <a:cubicBezTo>
                    <a:pt x="1339643" y="80265"/>
                    <a:pt x="922395" y="158559"/>
                    <a:pt x="691774" y="285102"/>
                  </a:cubicBezTo>
                  <a:cubicBezTo>
                    <a:pt x="461153" y="411645"/>
                    <a:pt x="238903" y="652272"/>
                    <a:pt x="120274" y="818502"/>
                  </a:cubicBezTo>
                  <a:cubicBezTo>
                    <a:pt x="1645" y="984732"/>
                    <a:pt x="-31908" y="1438586"/>
                    <a:pt x="31592" y="1404719"/>
                  </a:cubicBezTo>
                  <a:cubicBezTo>
                    <a:pt x="155417" y="815227"/>
                    <a:pt x="285518" y="769722"/>
                    <a:pt x="488574" y="580377"/>
                  </a:cubicBezTo>
                  <a:cubicBezTo>
                    <a:pt x="729730" y="397382"/>
                    <a:pt x="997513" y="373399"/>
                    <a:pt x="1274532" y="349610"/>
                  </a:cubicBezTo>
                  <a:cubicBezTo>
                    <a:pt x="1551551" y="325821"/>
                    <a:pt x="1821323" y="373712"/>
                    <a:pt x="2150687" y="437643"/>
                  </a:cubicBezTo>
                  <a:cubicBezTo>
                    <a:pt x="2024891" y="290679"/>
                    <a:pt x="2020681" y="293999"/>
                    <a:pt x="1916748" y="201251"/>
                  </a:cubicBezTo>
                  <a:cubicBezTo>
                    <a:pt x="1969978" y="89452"/>
                    <a:pt x="1978998" y="88442"/>
                    <a:pt x="2027152" y="216"/>
                  </a:cubicBezTo>
                  <a:cubicBezTo>
                    <a:pt x="1884806" y="-2286"/>
                    <a:pt x="1674678" y="17871"/>
                    <a:pt x="1548448" y="14792"/>
                  </a:cubicBezTo>
                  <a:close/>
                </a:path>
              </a:pathLst>
            </a:custGeom>
            <a:grpFill/>
            <a:ln w="666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131" name="グループ化 130">
              <a:extLst>
                <a:ext uri="{FF2B5EF4-FFF2-40B4-BE49-F238E27FC236}">
                  <a16:creationId xmlns:a16="http://schemas.microsoft.com/office/drawing/2014/main" id="{91354465-4157-5203-B004-FA342BDAAFC5}"/>
                </a:ext>
              </a:extLst>
            </p:cNvPr>
            <p:cNvGrpSpPr/>
            <p:nvPr/>
          </p:nvGrpSpPr>
          <p:grpSpPr>
            <a:xfrm>
              <a:off x="4017721" y="5181721"/>
              <a:ext cx="195580" cy="201406"/>
              <a:chOff x="1610320" y="3730965"/>
              <a:chExt cx="2448000" cy="2448000"/>
            </a:xfrm>
            <a:grpFill/>
          </p:grpSpPr>
          <p:sp>
            <p:nvSpPr>
              <p:cNvPr id="205" name="星 16 102">
                <a:extLst>
                  <a:ext uri="{FF2B5EF4-FFF2-40B4-BE49-F238E27FC236}">
                    <a16:creationId xmlns:a16="http://schemas.microsoft.com/office/drawing/2014/main" id="{09BE5FDA-1384-0307-3F57-8389C2A28A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10320" y="3730965"/>
                <a:ext cx="2448000" cy="2448000"/>
              </a:xfrm>
              <a:prstGeom prst="star16">
                <a:avLst>
                  <a:gd name="adj" fmla="val 42947"/>
                </a:avLst>
              </a:prstGeom>
              <a:grpFill/>
              <a:ln w="3175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600000"/>
                </a:camera>
                <a:lightRig rig="threePt" dir="t"/>
              </a:scene3d>
            </p:spPr>
            <p:txBody>
              <a:bodyPr lIns="74261" tIns="37130" rIns="74261" bIns="37130" spcCol="0" rtlCol="0" anchor="ctr"/>
              <a:lstStyle/>
              <a:p>
                <a:pPr marL="0" marR="0" lvl="0" indent="0" algn="ctr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grpSp>
            <p:nvGrpSpPr>
              <p:cNvPr id="206" name="グループ化 205">
                <a:extLst>
                  <a:ext uri="{FF2B5EF4-FFF2-40B4-BE49-F238E27FC236}">
                    <a16:creationId xmlns:a16="http://schemas.microsoft.com/office/drawing/2014/main" id="{D336EFB9-6C2A-04BB-BC47-F514202DED00}"/>
                  </a:ext>
                </a:extLst>
              </p:cNvPr>
              <p:cNvGrpSpPr/>
              <p:nvPr/>
            </p:nvGrpSpPr>
            <p:grpSpPr>
              <a:xfrm>
                <a:off x="1718200" y="3838845"/>
                <a:ext cx="2232240" cy="2232240"/>
                <a:chOff x="4409888" y="2834840"/>
                <a:chExt cx="2232240" cy="2232240"/>
              </a:xfrm>
              <a:grpFill/>
            </p:grpSpPr>
            <p:sp>
              <p:nvSpPr>
                <p:cNvPr id="207" name="円/楕円 104">
                  <a:extLst>
                    <a:ext uri="{FF2B5EF4-FFF2-40B4-BE49-F238E27FC236}">
                      <a16:creationId xmlns:a16="http://schemas.microsoft.com/office/drawing/2014/main" id="{ED2E956A-82BB-A658-FDB4-84128688D9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9888" y="2834840"/>
                  <a:ext cx="2232240" cy="223224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08" name="円/楕円 28">
                  <a:extLst>
                    <a:ext uri="{FF2B5EF4-FFF2-40B4-BE49-F238E27FC236}">
                      <a16:creationId xmlns:a16="http://schemas.microsoft.com/office/drawing/2014/main" id="{00EB2C53-EAB2-17BE-62DC-801E9232496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10008" y="2834960"/>
                  <a:ext cx="2232000" cy="223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4387" h="1405368">
                      <a:moveTo>
                        <a:pt x="637040" y="960041"/>
                      </a:moveTo>
                      <a:cubicBezTo>
                        <a:pt x="646359" y="963340"/>
                        <a:pt x="656108" y="965233"/>
                        <a:pt x="666192" y="965385"/>
                      </a:cubicBezTo>
                      <a:lnTo>
                        <a:pt x="666192" y="1405368"/>
                      </a:lnTo>
                      <a:cubicBezTo>
                        <a:pt x="598491" y="1402392"/>
                        <a:pt x="533318" y="1389760"/>
                        <a:pt x="472856" y="1366410"/>
                      </a:cubicBezTo>
                      <a:close/>
                      <a:moveTo>
                        <a:pt x="771745" y="958675"/>
                      </a:moveTo>
                      <a:lnTo>
                        <a:pt x="942560" y="1361089"/>
                      </a:lnTo>
                      <a:cubicBezTo>
                        <a:pt x="879045" y="1387295"/>
                        <a:pt x="810038" y="1401240"/>
                        <a:pt x="738192" y="1404340"/>
                      </a:cubicBezTo>
                      <a:lnTo>
                        <a:pt x="738192" y="965385"/>
                      </a:lnTo>
                      <a:cubicBezTo>
                        <a:pt x="749831" y="965022"/>
                        <a:pt x="761076" y="962733"/>
                        <a:pt x="771745" y="958675"/>
                      </a:cubicBezTo>
                      <a:close/>
                      <a:moveTo>
                        <a:pt x="541763" y="914024"/>
                      </a:moveTo>
                      <a:cubicBezTo>
                        <a:pt x="550260" y="921754"/>
                        <a:pt x="559828" y="928106"/>
                        <a:pt x="570387" y="932812"/>
                      </a:cubicBezTo>
                      <a:lnTo>
                        <a:pt x="405784" y="1340220"/>
                      </a:lnTo>
                      <a:cubicBezTo>
                        <a:pt x="340859" y="1311974"/>
                        <a:pt x="282052" y="1272558"/>
                        <a:pt x="230467" y="1225320"/>
                      </a:cubicBezTo>
                      <a:close/>
                      <a:moveTo>
                        <a:pt x="862621" y="914024"/>
                      </a:moveTo>
                      <a:lnTo>
                        <a:pt x="1174096" y="1225499"/>
                      </a:lnTo>
                      <a:cubicBezTo>
                        <a:pt x="1125220" y="1269601"/>
                        <a:pt x="1069918" y="1306642"/>
                        <a:pt x="1009833" y="1335305"/>
                      </a:cubicBezTo>
                      <a:lnTo>
                        <a:pt x="838051" y="930612"/>
                      </a:lnTo>
                      <a:cubicBezTo>
                        <a:pt x="847117" y="926391"/>
                        <a:pt x="855347" y="920825"/>
                        <a:pt x="862621" y="914024"/>
                      </a:cubicBezTo>
                      <a:close/>
                      <a:moveTo>
                        <a:pt x="474264" y="838543"/>
                      </a:moveTo>
                      <a:cubicBezTo>
                        <a:pt x="478485" y="847608"/>
                        <a:pt x="484051" y="855839"/>
                        <a:pt x="490852" y="863112"/>
                      </a:cubicBezTo>
                      <a:lnTo>
                        <a:pt x="179922" y="1174042"/>
                      </a:lnTo>
                      <a:cubicBezTo>
                        <a:pt x="135628" y="1125494"/>
                        <a:pt x="98715" y="1070189"/>
                        <a:pt x="70168" y="1010071"/>
                      </a:cubicBezTo>
                      <a:close/>
                      <a:moveTo>
                        <a:pt x="932321" y="834489"/>
                      </a:moveTo>
                      <a:lnTo>
                        <a:pt x="1339222" y="998887"/>
                      </a:lnTo>
                      <a:cubicBezTo>
                        <a:pt x="1311533" y="1064075"/>
                        <a:pt x="1271958" y="1122747"/>
                        <a:pt x="1224586" y="1174166"/>
                      </a:cubicBezTo>
                      <a:lnTo>
                        <a:pt x="913533" y="863112"/>
                      </a:lnTo>
                      <a:cubicBezTo>
                        <a:pt x="921263" y="854616"/>
                        <a:pt x="927615" y="845047"/>
                        <a:pt x="932321" y="834489"/>
                      </a:cubicBezTo>
                      <a:close/>
                      <a:moveTo>
                        <a:pt x="964894" y="738684"/>
                      </a:moveTo>
                      <a:lnTo>
                        <a:pt x="1404387" y="738684"/>
                      </a:lnTo>
                      <a:cubicBezTo>
                        <a:pt x="1403105" y="806546"/>
                        <a:pt x="1389857" y="871688"/>
                        <a:pt x="1366868" y="932403"/>
                      </a:cubicBezTo>
                      <a:lnTo>
                        <a:pt x="959550" y="767835"/>
                      </a:lnTo>
                      <a:cubicBezTo>
                        <a:pt x="962849" y="758517"/>
                        <a:pt x="964742" y="748768"/>
                        <a:pt x="964894" y="738684"/>
                      </a:cubicBezTo>
                      <a:close/>
                      <a:moveTo>
                        <a:pt x="169" y="738684"/>
                      </a:moveTo>
                      <a:lnTo>
                        <a:pt x="439490" y="738684"/>
                      </a:lnTo>
                      <a:cubicBezTo>
                        <a:pt x="439854" y="750323"/>
                        <a:pt x="442143" y="761567"/>
                        <a:pt x="446201" y="772237"/>
                      </a:cubicBezTo>
                      <a:lnTo>
                        <a:pt x="41968" y="943823"/>
                      </a:lnTo>
                      <a:cubicBezTo>
                        <a:pt x="16231" y="879857"/>
                        <a:pt x="1500" y="810801"/>
                        <a:pt x="169" y="738684"/>
                      </a:cubicBezTo>
                      <a:close/>
                      <a:moveTo>
                        <a:pt x="37519" y="472965"/>
                      </a:moveTo>
                      <a:lnTo>
                        <a:pt x="444835" y="637531"/>
                      </a:lnTo>
                      <a:cubicBezTo>
                        <a:pt x="441536" y="646850"/>
                        <a:pt x="439642" y="656599"/>
                        <a:pt x="439490" y="666684"/>
                      </a:cubicBezTo>
                      <a:lnTo>
                        <a:pt x="0" y="666684"/>
                      </a:lnTo>
                      <a:cubicBezTo>
                        <a:pt x="1282" y="598821"/>
                        <a:pt x="14529" y="533680"/>
                        <a:pt x="37519" y="472965"/>
                      </a:cubicBezTo>
                      <a:close/>
                      <a:moveTo>
                        <a:pt x="1362418" y="461544"/>
                      </a:moveTo>
                      <a:cubicBezTo>
                        <a:pt x="1388155" y="525510"/>
                        <a:pt x="1402887" y="594566"/>
                        <a:pt x="1404217" y="666684"/>
                      </a:cubicBezTo>
                      <a:lnTo>
                        <a:pt x="964894" y="666684"/>
                      </a:lnTo>
                      <a:cubicBezTo>
                        <a:pt x="964531" y="655045"/>
                        <a:pt x="962242" y="643800"/>
                        <a:pt x="958184" y="633131"/>
                      </a:cubicBezTo>
                      <a:close/>
                      <a:moveTo>
                        <a:pt x="1224463" y="231324"/>
                      </a:moveTo>
                      <a:cubicBezTo>
                        <a:pt x="1268757" y="279873"/>
                        <a:pt x="1305671" y="335178"/>
                        <a:pt x="1334218" y="395296"/>
                      </a:cubicBezTo>
                      <a:lnTo>
                        <a:pt x="930121" y="566825"/>
                      </a:lnTo>
                      <a:cubicBezTo>
                        <a:pt x="925900" y="557759"/>
                        <a:pt x="920334" y="549529"/>
                        <a:pt x="913533" y="542254"/>
                      </a:cubicBezTo>
                      <a:close/>
                      <a:moveTo>
                        <a:pt x="179800" y="231203"/>
                      </a:moveTo>
                      <a:lnTo>
                        <a:pt x="490852" y="542254"/>
                      </a:lnTo>
                      <a:cubicBezTo>
                        <a:pt x="483121" y="550751"/>
                        <a:pt x="476770" y="560319"/>
                        <a:pt x="472063" y="570878"/>
                      </a:cubicBezTo>
                      <a:lnTo>
                        <a:pt x="65165" y="406481"/>
                      </a:lnTo>
                      <a:cubicBezTo>
                        <a:pt x="92854" y="341293"/>
                        <a:pt x="132429" y="282621"/>
                        <a:pt x="179800" y="231203"/>
                      </a:cubicBezTo>
                      <a:close/>
                      <a:moveTo>
                        <a:pt x="394552" y="70064"/>
                      </a:moveTo>
                      <a:lnTo>
                        <a:pt x="566333" y="474754"/>
                      </a:lnTo>
                      <a:cubicBezTo>
                        <a:pt x="557268" y="478976"/>
                        <a:pt x="549037" y="484542"/>
                        <a:pt x="541763" y="491343"/>
                      </a:cubicBezTo>
                      <a:lnTo>
                        <a:pt x="230290" y="179870"/>
                      </a:lnTo>
                      <a:cubicBezTo>
                        <a:pt x="279167" y="135768"/>
                        <a:pt x="334467" y="98727"/>
                        <a:pt x="394552" y="70064"/>
                      </a:cubicBezTo>
                      <a:close/>
                      <a:moveTo>
                        <a:pt x="998600" y="65148"/>
                      </a:moveTo>
                      <a:cubicBezTo>
                        <a:pt x="1063525" y="93393"/>
                        <a:pt x="1122332" y="132809"/>
                        <a:pt x="1173917" y="180047"/>
                      </a:cubicBezTo>
                      <a:lnTo>
                        <a:pt x="862621" y="491343"/>
                      </a:lnTo>
                      <a:cubicBezTo>
                        <a:pt x="854125" y="483612"/>
                        <a:pt x="844556" y="477260"/>
                        <a:pt x="833997" y="472554"/>
                      </a:cubicBezTo>
                      <a:close/>
                      <a:moveTo>
                        <a:pt x="666192" y="1028"/>
                      </a:moveTo>
                      <a:lnTo>
                        <a:pt x="666192" y="439981"/>
                      </a:lnTo>
                      <a:cubicBezTo>
                        <a:pt x="654553" y="440345"/>
                        <a:pt x="643308" y="442634"/>
                        <a:pt x="632639" y="446692"/>
                      </a:cubicBezTo>
                      <a:lnTo>
                        <a:pt x="461825" y="44280"/>
                      </a:lnTo>
                      <a:cubicBezTo>
                        <a:pt x="525340" y="18074"/>
                        <a:pt x="594347" y="4129"/>
                        <a:pt x="666192" y="1028"/>
                      </a:cubicBezTo>
                      <a:close/>
                      <a:moveTo>
                        <a:pt x="738192" y="0"/>
                      </a:moveTo>
                      <a:cubicBezTo>
                        <a:pt x="805893" y="2976"/>
                        <a:pt x="871066" y="15608"/>
                        <a:pt x="931528" y="38958"/>
                      </a:cubicBezTo>
                      <a:lnTo>
                        <a:pt x="767344" y="445326"/>
                      </a:lnTo>
                      <a:cubicBezTo>
                        <a:pt x="758025" y="442027"/>
                        <a:pt x="748277" y="440134"/>
                        <a:pt x="738192" y="439981"/>
                      </a:cubicBezTo>
                      <a:close/>
                    </a:path>
                  </a:pathLst>
                </a:cu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09" name="円/楕円 106">
                  <a:extLst>
                    <a:ext uri="{FF2B5EF4-FFF2-40B4-BE49-F238E27FC236}">
                      <a16:creationId xmlns:a16="http://schemas.microsoft.com/office/drawing/2014/main" id="{ED94E8D0-03B2-6510-E684-FF79CE96DD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44008" y="3068960"/>
                  <a:ext cx="1764000" cy="176400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10" name="円/楕円 107">
                  <a:extLst>
                    <a:ext uri="{FF2B5EF4-FFF2-40B4-BE49-F238E27FC236}">
                      <a16:creationId xmlns:a16="http://schemas.microsoft.com/office/drawing/2014/main" id="{DCA5A0B0-387D-061E-9C89-9F55511743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2008" y="3716960"/>
                  <a:ext cx="468000" cy="46800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11" name="円/楕円 108">
                  <a:extLst>
                    <a:ext uri="{FF2B5EF4-FFF2-40B4-BE49-F238E27FC236}">
                      <a16:creationId xmlns:a16="http://schemas.microsoft.com/office/drawing/2014/main" id="{0E5DBF11-4062-274D-5E85-5538E25630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46008" y="3770960"/>
                  <a:ext cx="360000" cy="360000"/>
                </a:xfrm>
                <a:prstGeom prst="ellipse">
                  <a:avLst/>
                </a:prstGeom>
                <a:grpFill/>
                <a:ln w="57150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sp>
              <p:nvSpPr>
                <p:cNvPr id="212" name="円/楕円 75">
                  <a:extLst>
                    <a:ext uri="{FF2B5EF4-FFF2-40B4-BE49-F238E27FC236}">
                      <a16:creationId xmlns:a16="http://schemas.microsoft.com/office/drawing/2014/main" id="{7A73A09F-8EE8-9835-6236-B13C124A5F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44008" y="3068960"/>
                  <a:ext cx="1764000" cy="176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7944" h="1396052">
                      <a:moveTo>
                        <a:pt x="838758" y="939646"/>
                      </a:moveTo>
                      <a:lnTo>
                        <a:pt x="1142614" y="1243503"/>
                      </a:lnTo>
                      <a:cubicBezTo>
                        <a:pt x="1039775" y="1328546"/>
                        <a:pt x="911495" y="1383162"/>
                        <a:pt x="770979" y="1396052"/>
                      </a:cubicBezTo>
                      <a:lnTo>
                        <a:pt x="770979" y="967815"/>
                      </a:lnTo>
                      <a:cubicBezTo>
                        <a:pt x="795403" y="962489"/>
                        <a:pt x="818254" y="952926"/>
                        <a:pt x="838758" y="939646"/>
                      </a:cubicBezTo>
                      <a:close/>
                      <a:moveTo>
                        <a:pt x="559186" y="939646"/>
                      </a:moveTo>
                      <a:cubicBezTo>
                        <a:pt x="579689" y="952925"/>
                        <a:pt x="602540" y="962488"/>
                        <a:pt x="626963" y="967814"/>
                      </a:cubicBezTo>
                      <a:lnTo>
                        <a:pt x="626963" y="1396052"/>
                      </a:lnTo>
                      <a:cubicBezTo>
                        <a:pt x="486425" y="1383159"/>
                        <a:pt x="358126" y="1328528"/>
                        <a:pt x="256050" y="1242781"/>
                      </a:cubicBezTo>
                      <a:close/>
                      <a:moveTo>
                        <a:pt x="968761" y="770034"/>
                      </a:moveTo>
                      <a:lnTo>
                        <a:pt x="1397944" y="770034"/>
                      </a:lnTo>
                      <a:cubicBezTo>
                        <a:pt x="1386242" y="910906"/>
                        <a:pt x="1330369" y="1039088"/>
                        <a:pt x="1244120" y="1141339"/>
                      </a:cubicBezTo>
                      <a:lnTo>
                        <a:pt x="940592" y="837812"/>
                      </a:lnTo>
                      <a:cubicBezTo>
                        <a:pt x="953872" y="817308"/>
                        <a:pt x="963435" y="794457"/>
                        <a:pt x="968761" y="770034"/>
                      </a:cubicBezTo>
                      <a:close/>
                      <a:moveTo>
                        <a:pt x="493" y="770034"/>
                      </a:moveTo>
                      <a:lnTo>
                        <a:pt x="429184" y="770034"/>
                      </a:lnTo>
                      <a:cubicBezTo>
                        <a:pt x="434509" y="794457"/>
                        <a:pt x="444072" y="817308"/>
                        <a:pt x="457352" y="837810"/>
                      </a:cubicBezTo>
                      <a:lnTo>
                        <a:pt x="154162" y="1141000"/>
                      </a:lnTo>
                      <a:cubicBezTo>
                        <a:pt x="68251" y="1038963"/>
                        <a:pt x="13473" y="910644"/>
                        <a:pt x="493" y="770034"/>
                      </a:cubicBezTo>
                      <a:close/>
                      <a:moveTo>
                        <a:pt x="1243781" y="255050"/>
                      </a:moveTo>
                      <a:cubicBezTo>
                        <a:pt x="1329693" y="357087"/>
                        <a:pt x="1384471" y="485407"/>
                        <a:pt x="1397452" y="626018"/>
                      </a:cubicBezTo>
                      <a:lnTo>
                        <a:pt x="968760" y="626018"/>
                      </a:lnTo>
                      <a:cubicBezTo>
                        <a:pt x="963435" y="601594"/>
                        <a:pt x="953871" y="578743"/>
                        <a:pt x="940591" y="558240"/>
                      </a:cubicBezTo>
                      <a:close/>
                      <a:moveTo>
                        <a:pt x="153825" y="254713"/>
                      </a:moveTo>
                      <a:lnTo>
                        <a:pt x="457352" y="558241"/>
                      </a:lnTo>
                      <a:cubicBezTo>
                        <a:pt x="444073" y="578744"/>
                        <a:pt x="434510" y="601595"/>
                        <a:pt x="429184" y="626018"/>
                      </a:cubicBezTo>
                      <a:lnTo>
                        <a:pt x="0" y="626018"/>
                      </a:lnTo>
                      <a:cubicBezTo>
                        <a:pt x="11703" y="485146"/>
                        <a:pt x="67575" y="356964"/>
                        <a:pt x="153825" y="254713"/>
                      </a:cubicBezTo>
                      <a:close/>
                      <a:moveTo>
                        <a:pt x="770979" y="0"/>
                      </a:moveTo>
                      <a:cubicBezTo>
                        <a:pt x="911518" y="12893"/>
                        <a:pt x="1039816" y="67524"/>
                        <a:pt x="1141892" y="153270"/>
                      </a:cubicBezTo>
                      <a:lnTo>
                        <a:pt x="838756" y="456406"/>
                      </a:lnTo>
                      <a:cubicBezTo>
                        <a:pt x="818253" y="443126"/>
                        <a:pt x="795403" y="433563"/>
                        <a:pt x="770979" y="428238"/>
                      </a:cubicBezTo>
                      <a:close/>
                      <a:moveTo>
                        <a:pt x="626963" y="0"/>
                      </a:moveTo>
                      <a:lnTo>
                        <a:pt x="626963" y="428238"/>
                      </a:lnTo>
                      <a:cubicBezTo>
                        <a:pt x="602540" y="433564"/>
                        <a:pt x="579690" y="443127"/>
                        <a:pt x="559187" y="456406"/>
                      </a:cubicBezTo>
                      <a:lnTo>
                        <a:pt x="255330" y="152550"/>
                      </a:lnTo>
                      <a:cubicBezTo>
                        <a:pt x="358169" y="67506"/>
                        <a:pt x="486448" y="12891"/>
                        <a:pt x="626963" y="0"/>
                      </a:cubicBezTo>
                      <a:close/>
                    </a:path>
                  </a:pathLst>
                </a:cu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lIns="74261" tIns="37130" rIns="74261" bIns="37130" spcCol="0" rtlCol="0" anchor="ctr"/>
                <a:lstStyle/>
                <a:p>
                  <a:pPr marL="0" marR="0" lvl="0" indent="0" algn="ctr" defTabSz="7429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813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</p:grpSp>
        </p:grpSp>
        <p:sp>
          <p:nvSpPr>
            <p:cNvPr id="132" name="フリーフォーム 93">
              <a:extLst>
                <a:ext uri="{FF2B5EF4-FFF2-40B4-BE49-F238E27FC236}">
                  <a16:creationId xmlns:a16="http://schemas.microsoft.com/office/drawing/2014/main" id="{658FD11C-D6EC-0846-19F6-F6F379364608}"/>
                </a:ext>
              </a:extLst>
            </p:cNvPr>
            <p:cNvSpPr/>
            <p:nvPr/>
          </p:nvSpPr>
          <p:spPr>
            <a:xfrm>
              <a:off x="4004912" y="5127642"/>
              <a:ext cx="86115" cy="104352"/>
            </a:xfrm>
            <a:custGeom>
              <a:avLst/>
              <a:gdLst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36525 w 704850"/>
                <a:gd name="connsiteY9" fmla="*/ 619919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36525 w 704850"/>
                <a:gd name="connsiteY9" fmla="*/ 619919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36525 w 704850"/>
                <a:gd name="connsiteY9" fmla="*/ 619919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0094" h="882650">
                  <a:moveTo>
                    <a:pt x="89694" y="177800"/>
                  </a:moveTo>
                  <a:lnTo>
                    <a:pt x="750094" y="0"/>
                  </a:lnTo>
                  <a:lnTo>
                    <a:pt x="705644" y="139700"/>
                  </a:lnTo>
                  <a:lnTo>
                    <a:pt x="343694" y="298450"/>
                  </a:lnTo>
                  <a:lnTo>
                    <a:pt x="273844" y="609600"/>
                  </a:lnTo>
                  <a:lnTo>
                    <a:pt x="483394" y="749300"/>
                  </a:lnTo>
                  <a:lnTo>
                    <a:pt x="407194" y="882650"/>
                  </a:lnTo>
                  <a:lnTo>
                    <a:pt x="159544" y="768350"/>
                  </a:lnTo>
                  <a:lnTo>
                    <a:pt x="0" y="726281"/>
                  </a:lnTo>
                  <a:cubicBezTo>
                    <a:pt x="60590" y="651932"/>
                    <a:pt x="116417" y="641879"/>
                    <a:pt x="174625" y="624681"/>
                  </a:cubicBezTo>
                  <a:cubicBezTo>
                    <a:pt x="150282" y="476514"/>
                    <a:pt x="92605" y="316441"/>
                    <a:pt x="89694" y="177800"/>
                  </a:cubicBez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3" name="正方形/長方形 24">
              <a:extLst>
                <a:ext uri="{FF2B5EF4-FFF2-40B4-BE49-F238E27FC236}">
                  <a16:creationId xmlns:a16="http://schemas.microsoft.com/office/drawing/2014/main" id="{C7446EC5-8012-7507-EB48-8CA9AFB67952}"/>
                </a:ext>
              </a:extLst>
            </p:cNvPr>
            <p:cNvSpPr/>
            <p:nvPr/>
          </p:nvSpPr>
          <p:spPr>
            <a:xfrm>
              <a:off x="4224352" y="5225613"/>
              <a:ext cx="118335" cy="50988"/>
            </a:xfrm>
            <a:custGeom>
              <a:avLst/>
              <a:gdLst>
                <a:gd name="connsiteX0" fmla="*/ 0 w 1014462"/>
                <a:gd name="connsiteY0" fmla="*/ 0 h 233279"/>
                <a:gd name="connsiteX1" fmla="*/ 1014462 w 1014462"/>
                <a:gd name="connsiteY1" fmla="*/ 0 h 233279"/>
                <a:gd name="connsiteX2" fmla="*/ 1014462 w 1014462"/>
                <a:gd name="connsiteY2" fmla="*/ 233279 h 233279"/>
                <a:gd name="connsiteX3" fmla="*/ 0 w 1014462"/>
                <a:gd name="connsiteY3" fmla="*/ 233279 h 233279"/>
                <a:gd name="connsiteX4" fmla="*/ 0 w 1014462"/>
                <a:gd name="connsiteY4" fmla="*/ 0 h 233279"/>
                <a:gd name="connsiteX0" fmla="*/ 0 w 1077962"/>
                <a:gd name="connsiteY0" fmla="*/ 12700 h 233279"/>
                <a:gd name="connsiteX1" fmla="*/ 1077962 w 1077962"/>
                <a:gd name="connsiteY1" fmla="*/ 0 h 233279"/>
                <a:gd name="connsiteX2" fmla="*/ 1077962 w 1077962"/>
                <a:gd name="connsiteY2" fmla="*/ 233279 h 233279"/>
                <a:gd name="connsiteX3" fmla="*/ 63500 w 1077962"/>
                <a:gd name="connsiteY3" fmla="*/ 233279 h 233279"/>
                <a:gd name="connsiteX4" fmla="*/ 0 w 1077962"/>
                <a:gd name="connsiteY4" fmla="*/ 12700 h 233279"/>
                <a:gd name="connsiteX0" fmla="*/ 0 w 1077962"/>
                <a:gd name="connsiteY0" fmla="*/ 12700 h 233279"/>
                <a:gd name="connsiteX1" fmla="*/ 178544 w 1077962"/>
                <a:gd name="connsiteY1" fmla="*/ 12647 h 233279"/>
                <a:gd name="connsiteX2" fmla="*/ 1077962 w 1077962"/>
                <a:gd name="connsiteY2" fmla="*/ 0 h 233279"/>
                <a:gd name="connsiteX3" fmla="*/ 1077962 w 1077962"/>
                <a:gd name="connsiteY3" fmla="*/ 233279 h 233279"/>
                <a:gd name="connsiteX4" fmla="*/ 63500 w 1077962"/>
                <a:gd name="connsiteY4" fmla="*/ 233279 h 233279"/>
                <a:gd name="connsiteX5" fmla="*/ 0 w 1077962"/>
                <a:gd name="connsiteY5" fmla="*/ 12700 h 233279"/>
                <a:gd name="connsiteX0" fmla="*/ 196850 w 1014462"/>
                <a:gd name="connsiteY0" fmla="*/ 0 h 853081"/>
                <a:gd name="connsiteX1" fmla="*/ 115044 w 1014462"/>
                <a:gd name="connsiteY1" fmla="*/ 632449 h 853081"/>
                <a:gd name="connsiteX2" fmla="*/ 1014462 w 1014462"/>
                <a:gd name="connsiteY2" fmla="*/ 619802 h 853081"/>
                <a:gd name="connsiteX3" fmla="*/ 1014462 w 1014462"/>
                <a:gd name="connsiteY3" fmla="*/ 853081 h 853081"/>
                <a:gd name="connsiteX4" fmla="*/ 0 w 1014462"/>
                <a:gd name="connsiteY4" fmla="*/ 853081 h 853081"/>
                <a:gd name="connsiteX5" fmla="*/ 196850 w 1014462"/>
                <a:gd name="connsiteY5" fmla="*/ 0 h 853081"/>
                <a:gd name="connsiteX0" fmla="*/ 230188 w 1014462"/>
                <a:gd name="connsiteY0" fmla="*/ 0 h 809067"/>
                <a:gd name="connsiteX1" fmla="*/ 115044 w 1014462"/>
                <a:gd name="connsiteY1" fmla="*/ 588435 h 809067"/>
                <a:gd name="connsiteX2" fmla="*/ 1014462 w 1014462"/>
                <a:gd name="connsiteY2" fmla="*/ 575788 h 809067"/>
                <a:gd name="connsiteX3" fmla="*/ 1014462 w 1014462"/>
                <a:gd name="connsiteY3" fmla="*/ 809067 h 809067"/>
                <a:gd name="connsiteX4" fmla="*/ 0 w 1014462"/>
                <a:gd name="connsiteY4" fmla="*/ 809067 h 809067"/>
                <a:gd name="connsiteX5" fmla="*/ 230188 w 1014462"/>
                <a:gd name="connsiteY5" fmla="*/ 0 h 809067"/>
                <a:gd name="connsiteX0" fmla="*/ 230188 w 1014462"/>
                <a:gd name="connsiteY0" fmla="*/ 0 h 809067"/>
                <a:gd name="connsiteX1" fmla="*/ 115044 w 1014462"/>
                <a:gd name="connsiteY1" fmla="*/ 588435 h 809067"/>
                <a:gd name="connsiteX2" fmla="*/ 1014462 w 1014462"/>
                <a:gd name="connsiteY2" fmla="*/ 575788 h 809067"/>
                <a:gd name="connsiteX3" fmla="*/ 1014462 w 1014462"/>
                <a:gd name="connsiteY3" fmla="*/ 809067 h 809067"/>
                <a:gd name="connsiteX4" fmla="*/ 0 w 1014462"/>
                <a:gd name="connsiteY4" fmla="*/ 809067 h 809067"/>
                <a:gd name="connsiteX5" fmla="*/ 230188 w 1014462"/>
                <a:gd name="connsiteY5" fmla="*/ 0 h 809067"/>
                <a:gd name="connsiteX0" fmla="*/ 230188 w 1014462"/>
                <a:gd name="connsiteY0" fmla="*/ 0 h 809067"/>
                <a:gd name="connsiteX1" fmla="*/ 115044 w 1014462"/>
                <a:gd name="connsiteY1" fmla="*/ 588435 h 809067"/>
                <a:gd name="connsiteX2" fmla="*/ 1014462 w 1014462"/>
                <a:gd name="connsiteY2" fmla="*/ 575788 h 809067"/>
                <a:gd name="connsiteX3" fmla="*/ 1014462 w 1014462"/>
                <a:gd name="connsiteY3" fmla="*/ 809067 h 809067"/>
                <a:gd name="connsiteX4" fmla="*/ 0 w 1014462"/>
                <a:gd name="connsiteY4" fmla="*/ 809067 h 809067"/>
                <a:gd name="connsiteX5" fmla="*/ 230188 w 1014462"/>
                <a:gd name="connsiteY5" fmla="*/ 0 h 809067"/>
                <a:gd name="connsiteX0" fmla="*/ 230188 w 1014462"/>
                <a:gd name="connsiteY0" fmla="*/ 0 h 809067"/>
                <a:gd name="connsiteX1" fmla="*/ 115044 w 1014462"/>
                <a:gd name="connsiteY1" fmla="*/ 588435 h 809067"/>
                <a:gd name="connsiteX2" fmla="*/ 1014462 w 1014462"/>
                <a:gd name="connsiteY2" fmla="*/ 575788 h 809067"/>
                <a:gd name="connsiteX3" fmla="*/ 1014462 w 1014462"/>
                <a:gd name="connsiteY3" fmla="*/ 809067 h 809067"/>
                <a:gd name="connsiteX4" fmla="*/ 0 w 1014462"/>
                <a:gd name="connsiteY4" fmla="*/ 809067 h 809067"/>
                <a:gd name="connsiteX5" fmla="*/ 230188 w 1014462"/>
                <a:gd name="connsiteY5" fmla="*/ 0 h 809067"/>
                <a:gd name="connsiteX0" fmla="*/ 230188 w 1014462"/>
                <a:gd name="connsiteY0" fmla="*/ 0 h 809067"/>
                <a:gd name="connsiteX1" fmla="*/ 115044 w 1014462"/>
                <a:gd name="connsiteY1" fmla="*/ 588435 h 809067"/>
                <a:gd name="connsiteX2" fmla="*/ 903238 w 1014462"/>
                <a:gd name="connsiteY2" fmla="*/ 578655 h 809067"/>
                <a:gd name="connsiteX3" fmla="*/ 1014462 w 1014462"/>
                <a:gd name="connsiteY3" fmla="*/ 575788 h 809067"/>
                <a:gd name="connsiteX4" fmla="*/ 1014462 w 1014462"/>
                <a:gd name="connsiteY4" fmla="*/ 809067 h 809067"/>
                <a:gd name="connsiteX5" fmla="*/ 0 w 1014462"/>
                <a:gd name="connsiteY5" fmla="*/ 809067 h 809067"/>
                <a:gd name="connsiteX6" fmla="*/ 230188 w 1014462"/>
                <a:gd name="connsiteY6" fmla="*/ 0 h 809067"/>
                <a:gd name="connsiteX0" fmla="*/ 230188 w 1014462"/>
                <a:gd name="connsiteY0" fmla="*/ 0 h 809067"/>
                <a:gd name="connsiteX1" fmla="*/ 115044 w 1014462"/>
                <a:gd name="connsiteY1" fmla="*/ 588435 h 809067"/>
                <a:gd name="connsiteX2" fmla="*/ 903238 w 1014462"/>
                <a:gd name="connsiteY2" fmla="*/ 578655 h 809067"/>
                <a:gd name="connsiteX3" fmla="*/ 967532 w 1014462"/>
                <a:gd name="connsiteY3" fmla="*/ 578655 h 809067"/>
                <a:gd name="connsiteX4" fmla="*/ 1014462 w 1014462"/>
                <a:gd name="connsiteY4" fmla="*/ 575788 h 809067"/>
                <a:gd name="connsiteX5" fmla="*/ 1014462 w 1014462"/>
                <a:gd name="connsiteY5" fmla="*/ 809067 h 809067"/>
                <a:gd name="connsiteX6" fmla="*/ 0 w 1014462"/>
                <a:gd name="connsiteY6" fmla="*/ 809067 h 809067"/>
                <a:gd name="connsiteX7" fmla="*/ 230188 w 1014462"/>
                <a:gd name="connsiteY7" fmla="*/ 0 h 809067"/>
                <a:gd name="connsiteX0" fmla="*/ 230188 w 1014462"/>
                <a:gd name="connsiteY0" fmla="*/ 71780 h 880847"/>
                <a:gd name="connsiteX1" fmla="*/ 115044 w 1014462"/>
                <a:gd name="connsiteY1" fmla="*/ 660215 h 880847"/>
                <a:gd name="connsiteX2" fmla="*/ 903238 w 1014462"/>
                <a:gd name="connsiteY2" fmla="*/ 650435 h 880847"/>
                <a:gd name="connsiteX3" fmla="*/ 1010394 w 1014462"/>
                <a:gd name="connsiteY3" fmla="*/ 0 h 880847"/>
                <a:gd name="connsiteX4" fmla="*/ 1014462 w 1014462"/>
                <a:gd name="connsiteY4" fmla="*/ 647568 h 880847"/>
                <a:gd name="connsiteX5" fmla="*/ 1014462 w 1014462"/>
                <a:gd name="connsiteY5" fmla="*/ 880847 h 880847"/>
                <a:gd name="connsiteX6" fmla="*/ 0 w 1014462"/>
                <a:gd name="connsiteY6" fmla="*/ 880847 h 880847"/>
                <a:gd name="connsiteX7" fmla="*/ 230188 w 1014462"/>
                <a:gd name="connsiteY7" fmla="*/ 71780 h 880847"/>
                <a:gd name="connsiteX0" fmla="*/ 230188 w 1014462"/>
                <a:gd name="connsiteY0" fmla="*/ 71780 h 880847"/>
                <a:gd name="connsiteX1" fmla="*/ 115044 w 1014462"/>
                <a:gd name="connsiteY1" fmla="*/ 660215 h 880847"/>
                <a:gd name="connsiteX2" fmla="*/ 903238 w 1014462"/>
                <a:gd name="connsiteY2" fmla="*/ 650435 h 880847"/>
                <a:gd name="connsiteX3" fmla="*/ 948482 w 1014462"/>
                <a:gd name="connsiteY3" fmla="*/ 347225 h 880847"/>
                <a:gd name="connsiteX4" fmla="*/ 1010394 w 1014462"/>
                <a:gd name="connsiteY4" fmla="*/ 0 h 880847"/>
                <a:gd name="connsiteX5" fmla="*/ 1014462 w 1014462"/>
                <a:gd name="connsiteY5" fmla="*/ 647568 h 880847"/>
                <a:gd name="connsiteX6" fmla="*/ 1014462 w 1014462"/>
                <a:gd name="connsiteY6" fmla="*/ 880847 h 880847"/>
                <a:gd name="connsiteX7" fmla="*/ 0 w 1014462"/>
                <a:gd name="connsiteY7" fmla="*/ 880847 h 880847"/>
                <a:gd name="connsiteX8" fmla="*/ 230188 w 1014462"/>
                <a:gd name="connsiteY8" fmla="*/ 71780 h 880847"/>
                <a:gd name="connsiteX0" fmla="*/ 230188 w 1014462"/>
                <a:gd name="connsiteY0" fmla="*/ 71780 h 880847"/>
                <a:gd name="connsiteX1" fmla="*/ 115044 w 1014462"/>
                <a:gd name="connsiteY1" fmla="*/ 660215 h 880847"/>
                <a:gd name="connsiteX2" fmla="*/ 903238 w 1014462"/>
                <a:gd name="connsiteY2" fmla="*/ 650435 h 880847"/>
                <a:gd name="connsiteX3" fmla="*/ 931814 w 1014462"/>
                <a:gd name="connsiteY3" fmla="*/ 9782 h 880847"/>
                <a:gd name="connsiteX4" fmla="*/ 1010394 w 1014462"/>
                <a:gd name="connsiteY4" fmla="*/ 0 h 880847"/>
                <a:gd name="connsiteX5" fmla="*/ 1014462 w 1014462"/>
                <a:gd name="connsiteY5" fmla="*/ 647568 h 880847"/>
                <a:gd name="connsiteX6" fmla="*/ 1014462 w 1014462"/>
                <a:gd name="connsiteY6" fmla="*/ 880847 h 880847"/>
                <a:gd name="connsiteX7" fmla="*/ 0 w 1014462"/>
                <a:gd name="connsiteY7" fmla="*/ 880847 h 880847"/>
                <a:gd name="connsiteX8" fmla="*/ 230188 w 1014462"/>
                <a:gd name="connsiteY8" fmla="*/ 71780 h 880847"/>
                <a:gd name="connsiteX0" fmla="*/ 230188 w 1014462"/>
                <a:gd name="connsiteY0" fmla="*/ 71780 h 880847"/>
                <a:gd name="connsiteX1" fmla="*/ 115044 w 1014462"/>
                <a:gd name="connsiteY1" fmla="*/ 660215 h 880847"/>
                <a:gd name="connsiteX2" fmla="*/ 903238 w 1014462"/>
                <a:gd name="connsiteY2" fmla="*/ 650435 h 880847"/>
                <a:gd name="connsiteX3" fmla="*/ 929433 w 1014462"/>
                <a:gd name="connsiteY3" fmla="*/ 2 h 880847"/>
                <a:gd name="connsiteX4" fmla="*/ 1010394 w 1014462"/>
                <a:gd name="connsiteY4" fmla="*/ 0 h 880847"/>
                <a:gd name="connsiteX5" fmla="*/ 1014462 w 1014462"/>
                <a:gd name="connsiteY5" fmla="*/ 647568 h 880847"/>
                <a:gd name="connsiteX6" fmla="*/ 1014462 w 1014462"/>
                <a:gd name="connsiteY6" fmla="*/ 880847 h 880847"/>
                <a:gd name="connsiteX7" fmla="*/ 0 w 1014462"/>
                <a:gd name="connsiteY7" fmla="*/ 880847 h 880847"/>
                <a:gd name="connsiteX8" fmla="*/ 230188 w 1014462"/>
                <a:gd name="connsiteY8" fmla="*/ 71780 h 880847"/>
                <a:gd name="connsiteX0" fmla="*/ 230188 w 1014462"/>
                <a:gd name="connsiteY0" fmla="*/ 76670 h 885737"/>
                <a:gd name="connsiteX1" fmla="*/ 115044 w 1014462"/>
                <a:gd name="connsiteY1" fmla="*/ 665105 h 885737"/>
                <a:gd name="connsiteX2" fmla="*/ 903238 w 1014462"/>
                <a:gd name="connsiteY2" fmla="*/ 655325 h 885737"/>
                <a:gd name="connsiteX3" fmla="*/ 919908 w 1014462"/>
                <a:gd name="connsiteY3" fmla="*/ 0 h 885737"/>
                <a:gd name="connsiteX4" fmla="*/ 1010394 w 1014462"/>
                <a:gd name="connsiteY4" fmla="*/ 4890 h 885737"/>
                <a:gd name="connsiteX5" fmla="*/ 1014462 w 1014462"/>
                <a:gd name="connsiteY5" fmla="*/ 652458 h 885737"/>
                <a:gd name="connsiteX6" fmla="*/ 1014462 w 1014462"/>
                <a:gd name="connsiteY6" fmla="*/ 885737 h 885737"/>
                <a:gd name="connsiteX7" fmla="*/ 0 w 1014462"/>
                <a:gd name="connsiteY7" fmla="*/ 885737 h 885737"/>
                <a:gd name="connsiteX8" fmla="*/ 230188 w 1014462"/>
                <a:gd name="connsiteY8" fmla="*/ 76670 h 885737"/>
                <a:gd name="connsiteX0" fmla="*/ 230188 w 1014462"/>
                <a:gd name="connsiteY0" fmla="*/ 76670 h 885737"/>
                <a:gd name="connsiteX1" fmla="*/ 115044 w 1014462"/>
                <a:gd name="connsiteY1" fmla="*/ 665105 h 885737"/>
                <a:gd name="connsiteX2" fmla="*/ 903238 w 1014462"/>
                <a:gd name="connsiteY2" fmla="*/ 655325 h 885737"/>
                <a:gd name="connsiteX3" fmla="*/ 929433 w 1014462"/>
                <a:gd name="connsiteY3" fmla="*/ 0 h 885737"/>
                <a:gd name="connsiteX4" fmla="*/ 1010394 w 1014462"/>
                <a:gd name="connsiteY4" fmla="*/ 4890 h 885737"/>
                <a:gd name="connsiteX5" fmla="*/ 1014462 w 1014462"/>
                <a:gd name="connsiteY5" fmla="*/ 652458 h 885737"/>
                <a:gd name="connsiteX6" fmla="*/ 1014462 w 1014462"/>
                <a:gd name="connsiteY6" fmla="*/ 885737 h 885737"/>
                <a:gd name="connsiteX7" fmla="*/ 0 w 1014462"/>
                <a:gd name="connsiteY7" fmla="*/ 885737 h 885737"/>
                <a:gd name="connsiteX8" fmla="*/ 230188 w 1014462"/>
                <a:gd name="connsiteY8" fmla="*/ 76670 h 8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4462" h="885737">
                  <a:moveTo>
                    <a:pt x="230188" y="76670"/>
                  </a:moveTo>
                  <a:lnTo>
                    <a:pt x="115044" y="665105"/>
                  </a:lnTo>
                  <a:lnTo>
                    <a:pt x="903238" y="655325"/>
                  </a:lnTo>
                  <a:lnTo>
                    <a:pt x="929433" y="0"/>
                  </a:lnTo>
                  <a:lnTo>
                    <a:pt x="1010394" y="4890"/>
                  </a:lnTo>
                  <a:lnTo>
                    <a:pt x="1014462" y="652458"/>
                  </a:lnTo>
                  <a:lnTo>
                    <a:pt x="1014462" y="885737"/>
                  </a:lnTo>
                  <a:lnTo>
                    <a:pt x="0" y="885737"/>
                  </a:lnTo>
                  <a:cubicBezTo>
                    <a:pt x="57679" y="596485"/>
                    <a:pt x="112978" y="321908"/>
                    <a:pt x="230188" y="76670"/>
                  </a:cubicBezTo>
                  <a:close/>
                </a:path>
              </a:pathLst>
            </a:custGeom>
            <a:grpFill/>
            <a:ln w="63500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4" name="フリーフォーム 95">
              <a:extLst>
                <a:ext uri="{FF2B5EF4-FFF2-40B4-BE49-F238E27FC236}">
                  <a16:creationId xmlns:a16="http://schemas.microsoft.com/office/drawing/2014/main" id="{D05C50C6-0CF7-D130-B173-F1AC3DF01E54}"/>
                </a:ext>
              </a:extLst>
            </p:cNvPr>
            <p:cNvSpPr/>
            <p:nvPr/>
          </p:nvSpPr>
          <p:spPr>
            <a:xfrm>
              <a:off x="4232030" y="4938462"/>
              <a:ext cx="285506" cy="311404"/>
            </a:xfrm>
            <a:custGeom>
              <a:avLst/>
              <a:gdLst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955637 w 4830618"/>
                <a:gd name="connsiteY2" fmla="*/ 1865745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4247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27055 w 4830618"/>
                <a:gd name="connsiteY4" fmla="*/ 142240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608946 w 4830618"/>
                <a:gd name="connsiteY5" fmla="*/ 1607127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0618"/>
                <a:gd name="connsiteY0" fmla="*/ 2789382 h 2789382"/>
                <a:gd name="connsiteX1" fmla="*/ 2780146 w 4830618"/>
                <a:gd name="connsiteY1" fmla="*/ 2789382 h 2789382"/>
                <a:gd name="connsiteX2" fmla="*/ 2869912 w 4830618"/>
                <a:gd name="connsiteY2" fmla="*/ 2027670 h 2789382"/>
                <a:gd name="connsiteX3" fmla="*/ 3389746 w 4830618"/>
                <a:gd name="connsiteY3" fmla="*/ 1523422 h 2789382"/>
                <a:gd name="connsiteX4" fmla="*/ 4036580 w 4830618"/>
                <a:gd name="connsiteY4" fmla="*/ 1403350 h 2789382"/>
                <a:gd name="connsiteX5" fmla="*/ 4542271 w 4830618"/>
                <a:gd name="connsiteY5" fmla="*/ 1554740 h 2789382"/>
                <a:gd name="connsiteX6" fmla="*/ 4692073 w 4830618"/>
                <a:gd name="connsiteY6" fmla="*/ 1653309 h 2789382"/>
                <a:gd name="connsiteX7" fmla="*/ 4830618 w 4830618"/>
                <a:gd name="connsiteY7" fmla="*/ 1514763 h 2789382"/>
                <a:gd name="connsiteX8" fmla="*/ 4812146 w 4830618"/>
                <a:gd name="connsiteY8" fmla="*/ 1366982 h 2789382"/>
                <a:gd name="connsiteX9" fmla="*/ 4710546 w 4830618"/>
                <a:gd name="connsiteY9" fmla="*/ 1293091 h 2789382"/>
                <a:gd name="connsiteX10" fmla="*/ 4682837 w 4830618"/>
                <a:gd name="connsiteY10" fmla="*/ 1173018 h 2789382"/>
                <a:gd name="connsiteX11" fmla="*/ 4304146 w 4830618"/>
                <a:gd name="connsiteY11" fmla="*/ 1163782 h 2789382"/>
                <a:gd name="connsiteX12" fmla="*/ 3990109 w 4830618"/>
                <a:gd name="connsiteY12" fmla="*/ 258618 h 2789382"/>
                <a:gd name="connsiteX13" fmla="*/ 4054764 w 4830618"/>
                <a:gd name="connsiteY13" fmla="*/ 249382 h 2789382"/>
                <a:gd name="connsiteX14" fmla="*/ 3906982 w 4830618"/>
                <a:gd name="connsiteY14" fmla="*/ 0 h 2789382"/>
                <a:gd name="connsiteX15" fmla="*/ 2059709 w 4830618"/>
                <a:gd name="connsiteY15" fmla="*/ 64654 h 2789382"/>
                <a:gd name="connsiteX16" fmla="*/ 1967346 w 4830618"/>
                <a:gd name="connsiteY16" fmla="*/ 184727 h 2789382"/>
                <a:gd name="connsiteX17" fmla="*/ 1995055 w 4830618"/>
                <a:gd name="connsiteY17" fmla="*/ 267854 h 2789382"/>
                <a:gd name="connsiteX18" fmla="*/ 2078182 w 4830618"/>
                <a:gd name="connsiteY18" fmla="*/ 249382 h 2789382"/>
                <a:gd name="connsiteX19" fmla="*/ 2078182 w 4830618"/>
                <a:gd name="connsiteY19" fmla="*/ 304800 h 2789382"/>
                <a:gd name="connsiteX20" fmla="*/ 1893455 w 4830618"/>
                <a:gd name="connsiteY20" fmla="*/ 1219200 h 2789382"/>
                <a:gd name="connsiteX21" fmla="*/ 1440873 w 4830618"/>
                <a:gd name="connsiteY21" fmla="*/ 1228436 h 2789382"/>
                <a:gd name="connsiteX22" fmla="*/ 314037 w 4830618"/>
                <a:gd name="connsiteY22" fmla="*/ 1588654 h 2789382"/>
                <a:gd name="connsiteX23" fmla="*/ 73891 w 4830618"/>
                <a:gd name="connsiteY23" fmla="*/ 1893454 h 2789382"/>
                <a:gd name="connsiteX24" fmla="*/ 0 w 4830618"/>
                <a:gd name="connsiteY24" fmla="*/ 2152072 h 2789382"/>
                <a:gd name="connsiteX25" fmla="*/ 27709 w 4830618"/>
                <a:gd name="connsiteY25" fmla="*/ 2318327 h 2789382"/>
                <a:gd name="connsiteX26" fmla="*/ 120073 w 4830618"/>
                <a:gd name="connsiteY26" fmla="*/ 2318327 h 2789382"/>
                <a:gd name="connsiteX27" fmla="*/ 166255 w 4830618"/>
                <a:gd name="connsiteY27" fmla="*/ 2346036 h 2789382"/>
                <a:gd name="connsiteX28" fmla="*/ 341746 w 4830618"/>
                <a:gd name="connsiteY28" fmla="*/ 2152072 h 2789382"/>
                <a:gd name="connsiteX29" fmla="*/ 674255 w 4830618"/>
                <a:gd name="connsiteY29" fmla="*/ 2041236 h 2789382"/>
                <a:gd name="connsiteX30" fmla="*/ 997528 w 4830618"/>
                <a:gd name="connsiteY30" fmla="*/ 2013527 h 2789382"/>
                <a:gd name="connsiteX31" fmla="*/ 1330037 w 4830618"/>
                <a:gd name="connsiteY31" fmla="*/ 2161309 h 2789382"/>
                <a:gd name="connsiteX32" fmla="*/ 1533237 w 4830618"/>
                <a:gd name="connsiteY32" fmla="*/ 2364509 h 2789382"/>
                <a:gd name="connsiteX33" fmla="*/ 1662546 w 4830618"/>
                <a:gd name="connsiteY33" fmla="*/ 2743200 h 2789382"/>
                <a:gd name="connsiteX34" fmla="*/ 1745673 w 4830618"/>
                <a:gd name="connsiteY34" fmla="*/ 2789382 h 2789382"/>
                <a:gd name="connsiteX0" fmla="*/ 1745673 w 4839237"/>
                <a:gd name="connsiteY0" fmla="*/ 2789382 h 2789382"/>
                <a:gd name="connsiteX1" fmla="*/ 2780146 w 4839237"/>
                <a:gd name="connsiteY1" fmla="*/ 2789382 h 2789382"/>
                <a:gd name="connsiteX2" fmla="*/ 2869912 w 4839237"/>
                <a:gd name="connsiteY2" fmla="*/ 2027670 h 2789382"/>
                <a:gd name="connsiteX3" fmla="*/ 3389746 w 4839237"/>
                <a:gd name="connsiteY3" fmla="*/ 1523422 h 2789382"/>
                <a:gd name="connsiteX4" fmla="*/ 4036580 w 4839237"/>
                <a:gd name="connsiteY4" fmla="*/ 1403350 h 2789382"/>
                <a:gd name="connsiteX5" fmla="*/ 4542271 w 4839237"/>
                <a:gd name="connsiteY5" fmla="*/ 1554740 h 2789382"/>
                <a:gd name="connsiteX6" fmla="*/ 4692073 w 4839237"/>
                <a:gd name="connsiteY6" fmla="*/ 1653309 h 2789382"/>
                <a:gd name="connsiteX7" fmla="*/ 4830618 w 4839237"/>
                <a:gd name="connsiteY7" fmla="*/ 1514763 h 2789382"/>
                <a:gd name="connsiteX8" fmla="*/ 4812146 w 4839237"/>
                <a:gd name="connsiteY8" fmla="*/ 1366982 h 2789382"/>
                <a:gd name="connsiteX9" fmla="*/ 4710546 w 4839237"/>
                <a:gd name="connsiteY9" fmla="*/ 1293091 h 2789382"/>
                <a:gd name="connsiteX10" fmla="*/ 4682837 w 4839237"/>
                <a:gd name="connsiteY10" fmla="*/ 1173018 h 2789382"/>
                <a:gd name="connsiteX11" fmla="*/ 4304146 w 4839237"/>
                <a:gd name="connsiteY11" fmla="*/ 1163782 h 2789382"/>
                <a:gd name="connsiteX12" fmla="*/ 3990109 w 4839237"/>
                <a:gd name="connsiteY12" fmla="*/ 258618 h 2789382"/>
                <a:gd name="connsiteX13" fmla="*/ 4054764 w 4839237"/>
                <a:gd name="connsiteY13" fmla="*/ 249382 h 2789382"/>
                <a:gd name="connsiteX14" fmla="*/ 3906982 w 4839237"/>
                <a:gd name="connsiteY14" fmla="*/ 0 h 2789382"/>
                <a:gd name="connsiteX15" fmla="*/ 2059709 w 4839237"/>
                <a:gd name="connsiteY15" fmla="*/ 64654 h 2789382"/>
                <a:gd name="connsiteX16" fmla="*/ 1967346 w 4839237"/>
                <a:gd name="connsiteY16" fmla="*/ 184727 h 2789382"/>
                <a:gd name="connsiteX17" fmla="*/ 1995055 w 4839237"/>
                <a:gd name="connsiteY17" fmla="*/ 267854 h 2789382"/>
                <a:gd name="connsiteX18" fmla="*/ 2078182 w 4839237"/>
                <a:gd name="connsiteY18" fmla="*/ 249382 h 2789382"/>
                <a:gd name="connsiteX19" fmla="*/ 2078182 w 4839237"/>
                <a:gd name="connsiteY19" fmla="*/ 304800 h 2789382"/>
                <a:gd name="connsiteX20" fmla="*/ 1893455 w 4839237"/>
                <a:gd name="connsiteY20" fmla="*/ 1219200 h 2789382"/>
                <a:gd name="connsiteX21" fmla="*/ 1440873 w 4839237"/>
                <a:gd name="connsiteY21" fmla="*/ 1228436 h 2789382"/>
                <a:gd name="connsiteX22" fmla="*/ 314037 w 4839237"/>
                <a:gd name="connsiteY22" fmla="*/ 1588654 h 2789382"/>
                <a:gd name="connsiteX23" fmla="*/ 73891 w 4839237"/>
                <a:gd name="connsiteY23" fmla="*/ 1893454 h 2789382"/>
                <a:gd name="connsiteX24" fmla="*/ 0 w 4839237"/>
                <a:gd name="connsiteY24" fmla="*/ 2152072 h 2789382"/>
                <a:gd name="connsiteX25" fmla="*/ 27709 w 4839237"/>
                <a:gd name="connsiteY25" fmla="*/ 2318327 h 2789382"/>
                <a:gd name="connsiteX26" fmla="*/ 120073 w 4839237"/>
                <a:gd name="connsiteY26" fmla="*/ 2318327 h 2789382"/>
                <a:gd name="connsiteX27" fmla="*/ 166255 w 4839237"/>
                <a:gd name="connsiteY27" fmla="*/ 2346036 h 2789382"/>
                <a:gd name="connsiteX28" fmla="*/ 341746 w 4839237"/>
                <a:gd name="connsiteY28" fmla="*/ 2152072 h 2789382"/>
                <a:gd name="connsiteX29" fmla="*/ 674255 w 4839237"/>
                <a:gd name="connsiteY29" fmla="*/ 2041236 h 2789382"/>
                <a:gd name="connsiteX30" fmla="*/ 997528 w 4839237"/>
                <a:gd name="connsiteY30" fmla="*/ 2013527 h 2789382"/>
                <a:gd name="connsiteX31" fmla="*/ 1330037 w 4839237"/>
                <a:gd name="connsiteY31" fmla="*/ 2161309 h 2789382"/>
                <a:gd name="connsiteX32" fmla="*/ 1533237 w 4839237"/>
                <a:gd name="connsiteY32" fmla="*/ 2364509 h 2789382"/>
                <a:gd name="connsiteX33" fmla="*/ 1662546 w 4839237"/>
                <a:gd name="connsiteY33" fmla="*/ 2743200 h 2789382"/>
                <a:gd name="connsiteX34" fmla="*/ 1745673 w 4839237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059709 w 4850834"/>
                <a:gd name="connsiteY15" fmla="*/ 64654 h 2789382"/>
                <a:gd name="connsiteX16" fmla="*/ 1967346 w 4850834"/>
                <a:gd name="connsiteY16" fmla="*/ 184727 h 2789382"/>
                <a:gd name="connsiteX17" fmla="*/ 1995055 w 4850834"/>
                <a:gd name="connsiteY17" fmla="*/ 267854 h 2789382"/>
                <a:gd name="connsiteX18" fmla="*/ 2078182 w 4850834"/>
                <a:gd name="connsiteY18" fmla="*/ 249382 h 2789382"/>
                <a:gd name="connsiteX19" fmla="*/ 2078182 w 4850834"/>
                <a:gd name="connsiteY19" fmla="*/ 304800 h 2789382"/>
                <a:gd name="connsiteX20" fmla="*/ 1893455 w 4850834"/>
                <a:gd name="connsiteY20" fmla="*/ 1219200 h 2789382"/>
                <a:gd name="connsiteX21" fmla="*/ 1440873 w 4850834"/>
                <a:gd name="connsiteY21" fmla="*/ 1228436 h 2789382"/>
                <a:gd name="connsiteX22" fmla="*/ 314037 w 4850834"/>
                <a:gd name="connsiteY22" fmla="*/ 1588654 h 2789382"/>
                <a:gd name="connsiteX23" fmla="*/ 73891 w 4850834"/>
                <a:gd name="connsiteY23" fmla="*/ 1893454 h 2789382"/>
                <a:gd name="connsiteX24" fmla="*/ 0 w 4850834"/>
                <a:gd name="connsiteY24" fmla="*/ 2152072 h 2789382"/>
                <a:gd name="connsiteX25" fmla="*/ 27709 w 4850834"/>
                <a:gd name="connsiteY25" fmla="*/ 2318327 h 2789382"/>
                <a:gd name="connsiteX26" fmla="*/ 120073 w 4850834"/>
                <a:gd name="connsiteY26" fmla="*/ 2318327 h 2789382"/>
                <a:gd name="connsiteX27" fmla="*/ 166255 w 4850834"/>
                <a:gd name="connsiteY27" fmla="*/ 2346036 h 2789382"/>
                <a:gd name="connsiteX28" fmla="*/ 341746 w 4850834"/>
                <a:gd name="connsiteY28" fmla="*/ 2152072 h 2789382"/>
                <a:gd name="connsiteX29" fmla="*/ 674255 w 4850834"/>
                <a:gd name="connsiteY29" fmla="*/ 2041236 h 2789382"/>
                <a:gd name="connsiteX30" fmla="*/ 997528 w 4850834"/>
                <a:gd name="connsiteY30" fmla="*/ 2013527 h 2789382"/>
                <a:gd name="connsiteX31" fmla="*/ 1330037 w 4850834"/>
                <a:gd name="connsiteY31" fmla="*/ 2161309 h 2789382"/>
                <a:gd name="connsiteX32" fmla="*/ 1533237 w 4850834"/>
                <a:gd name="connsiteY32" fmla="*/ 2364509 h 2789382"/>
                <a:gd name="connsiteX33" fmla="*/ 1662546 w 4850834"/>
                <a:gd name="connsiteY33" fmla="*/ 2743200 h 2789382"/>
                <a:gd name="connsiteX34" fmla="*/ 1745673 w 4850834"/>
                <a:gd name="connsiteY34" fmla="*/ 2789382 h 2789382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61697 w 4850834"/>
                <a:gd name="connsiteY15" fmla="*/ 2439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802927 h 2802927"/>
                <a:gd name="connsiteX1" fmla="*/ 2780146 w 4850834"/>
                <a:gd name="connsiteY1" fmla="*/ 2802927 h 2802927"/>
                <a:gd name="connsiteX2" fmla="*/ 2869912 w 4850834"/>
                <a:gd name="connsiteY2" fmla="*/ 2041215 h 2802927"/>
                <a:gd name="connsiteX3" fmla="*/ 3389746 w 4850834"/>
                <a:gd name="connsiteY3" fmla="*/ 1536967 h 2802927"/>
                <a:gd name="connsiteX4" fmla="*/ 4036580 w 4850834"/>
                <a:gd name="connsiteY4" fmla="*/ 1416895 h 2802927"/>
                <a:gd name="connsiteX5" fmla="*/ 4542271 w 4850834"/>
                <a:gd name="connsiteY5" fmla="*/ 1568285 h 2802927"/>
                <a:gd name="connsiteX6" fmla="*/ 4692073 w 4850834"/>
                <a:gd name="connsiteY6" fmla="*/ 1666854 h 2802927"/>
                <a:gd name="connsiteX7" fmla="*/ 4830618 w 4850834"/>
                <a:gd name="connsiteY7" fmla="*/ 1528308 h 2802927"/>
                <a:gd name="connsiteX8" fmla="*/ 4812146 w 4850834"/>
                <a:gd name="connsiteY8" fmla="*/ 1380527 h 2802927"/>
                <a:gd name="connsiteX9" fmla="*/ 4710546 w 4850834"/>
                <a:gd name="connsiteY9" fmla="*/ 1306636 h 2802927"/>
                <a:gd name="connsiteX10" fmla="*/ 4682837 w 4850834"/>
                <a:gd name="connsiteY10" fmla="*/ 1186563 h 2802927"/>
                <a:gd name="connsiteX11" fmla="*/ 4304146 w 4850834"/>
                <a:gd name="connsiteY11" fmla="*/ 1177327 h 2802927"/>
                <a:gd name="connsiteX12" fmla="*/ 3990109 w 4850834"/>
                <a:gd name="connsiteY12" fmla="*/ 272163 h 2802927"/>
                <a:gd name="connsiteX13" fmla="*/ 4054764 w 4850834"/>
                <a:gd name="connsiteY13" fmla="*/ 262927 h 2802927"/>
                <a:gd name="connsiteX14" fmla="*/ 3906982 w 4850834"/>
                <a:gd name="connsiteY14" fmla="*/ 13545 h 2802927"/>
                <a:gd name="connsiteX15" fmla="*/ 2961697 w 4850834"/>
                <a:gd name="connsiteY15" fmla="*/ 37935 h 2802927"/>
                <a:gd name="connsiteX16" fmla="*/ 2059709 w 4850834"/>
                <a:gd name="connsiteY16" fmla="*/ 78199 h 2802927"/>
                <a:gd name="connsiteX17" fmla="*/ 1967346 w 4850834"/>
                <a:gd name="connsiteY17" fmla="*/ 198272 h 2802927"/>
                <a:gd name="connsiteX18" fmla="*/ 1995055 w 4850834"/>
                <a:gd name="connsiteY18" fmla="*/ 281399 h 2802927"/>
                <a:gd name="connsiteX19" fmla="*/ 2078182 w 4850834"/>
                <a:gd name="connsiteY19" fmla="*/ 262927 h 2802927"/>
                <a:gd name="connsiteX20" fmla="*/ 2078182 w 4850834"/>
                <a:gd name="connsiteY20" fmla="*/ 318345 h 2802927"/>
                <a:gd name="connsiteX21" fmla="*/ 1893455 w 4850834"/>
                <a:gd name="connsiteY21" fmla="*/ 1232745 h 2802927"/>
                <a:gd name="connsiteX22" fmla="*/ 1440873 w 4850834"/>
                <a:gd name="connsiteY22" fmla="*/ 1241981 h 2802927"/>
                <a:gd name="connsiteX23" fmla="*/ 314037 w 4850834"/>
                <a:gd name="connsiteY23" fmla="*/ 1602199 h 2802927"/>
                <a:gd name="connsiteX24" fmla="*/ 73891 w 4850834"/>
                <a:gd name="connsiteY24" fmla="*/ 1906999 h 2802927"/>
                <a:gd name="connsiteX25" fmla="*/ 0 w 4850834"/>
                <a:gd name="connsiteY25" fmla="*/ 2165617 h 2802927"/>
                <a:gd name="connsiteX26" fmla="*/ 27709 w 4850834"/>
                <a:gd name="connsiteY26" fmla="*/ 2331872 h 2802927"/>
                <a:gd name="connsiteX27" fmla="*/ 120073 w 4850834"/>
                <a:gd name="connsiteY27" fmla="*/ 2331872 h 2802927"/>
                <a:gd name="connsiteX28" fmla="*/ 166255 w 4850834"/>
                <a:gd name="connsiteY28" fmla="*/ 2359581 h 2802927"/>
                <a:gd name="connsiteX29" fmla="*/ 341746 w 4850834"/>
                <a:gd name="connsiteY29" fmla="*/ 2165617 h 2802927"/>
                <a:gd name="connsiteX30" fmla="*/ 674255 w 4850834"/>
                <a:gd name="connsiteY30" fmla="*/ 2054781 h 2802927"/>
                <a:gd name="connsiteX31" fmla="*/ 997528 w 4850834"/>
                <a:gd name="connsiteY31" fmla="*/ 2027072 h 2802927"/>
                <a:gd name="connsiteX32" fmla="*/ 1330037 w 4850834"/>
                <a:gd name="connsiteY32" fmla="*/ 2174854 h 2802927"/>
                <a:gd name="connsiteX33" fmla="*/ 1533237 w 4850834"/>
                <a:gd name="connsiteY33" fmla="*/ 2378054 h 2802927"/>
                <a:gd name="connsiteX34" fmla="*/ 1662546 w 4850834"/>
                <a:gd name="connsiteY34" fmla="*/ 2756745 h 2802927"/>
                <a:gd name="connsiteX35" fmla="*/ 1745673 w 4850834"/>
                <a:gd name="connsiteY35" fmla="*/ 2802927 h 2802927"/>
                <a:gd name="connsiteX0" fmla="*/ 1745673 w 4850834"/>
                <a:gd name="connsiteY0" fmla="*/ 2807087 h 2807087"/>
                <a:gd name="connsiteX1" fmla="*/ 2780146 w 4850834"/>
                <a:gd name="connsiteY1" fmla="*/ 2807087 h 2807087"/>
                <a:gd name="connsiteX2" fmla="*/ 2869912 w 4850834"/>
                <a:gd name="connsiteY2" fmla="*/ 2045375 h 2807087"/>
                <a:gd name="connsiteX3" fmla="*/ 3389746 w 4850834"/>
                <a:gd name="connsiteY3" fmla="*/ 1541127 h 2807087"/>
                <a:gd name="connsiteX4" fmla="*/ 4036580 w 4850834"/>
                <a:gd name="connsiteY4" fmla="*/ 1421055 h 2807087"/>
                <a:gd name="connsiteX5" fmla="*/ 4542271 w 4850834"/>
                <a:gd name="connsiteY5" fmla="*/ 1572445 h 2807087"/>
                <a:gd name="connsiteX6" fmla="*/ 4692073 w 4850834"/>
                <a:gd name="connsiteY6" fmla="*/ 1671014 h 2807087"/>
                <a:gd name="connsiteX7" fmla="*/ 4830618 w 4850834"/>
                <a:gd name="connsiteY7" fmla="*/ 1532468 h 2807087"/>
                <a:gd name="connsiteX8" fmla="*/ 4812146 w 4850834"/>
                <a:gd name="connsiteY8" fmla="*/ 1384687 h 2807087"/>
                <a:gd name="connsiteX9" fmla="*/ 4710546 w 4850834"/>
                <a:gd name="connsiteY9" fmla="*/ 1310796 h 2807087"/>
                <a:gd name="connsiteX10" fmla="*/ 4682837 w 4850834"/>
                <a:gd name="connsiteY10" fmla="*/ 1190723 h 2807087"/>
                <a:gd name="connsiteX11" fmla="*/ 4304146 w 4850834"/>
                <a:gd name="connsiteY11" fmla="*/ 1181487 h 2807087"/>
                <a:gd name="connsiteX12" fmla="*/ 3990109 w 4850834"/>
                <a:gd name="connsiteY12" fmla="*/ 276323 h 2807087"/>
                <a:gd name="connsiteX13" fmla="*/ 4054764 w 4850834"/>
                <a:gd name="connsiteY13" fmla="*/ 267087 h 2807087"/>
                <a:gd name="connsiteX14" fmla="*/ 3906982 w 4850834"/>
                <a:gd name="connsiteY14" fmla="*/ 17705 h 2807087"/>
                <a:gd name="connsiteX15" fmla="*/ 2985510 w 4850834"/>
                <a:gd name="connsiteY15" fmla="*/ 23045 h 2807087"/>
                <a:gd name="connsiteX16" fmla="*/ 2059709 w 4850834"/>
                <a:gd name="connsiteY16" fmla="*/ 82359 h 2807087"/>
                <a:gd name="connsiteX17" fmla="*/ 1967346 w 4850834"/>
                <a:gd name="connsiteY17" fmla="*/ 202432 h 2807087"/>
                <a:gd name="connsiteX18" fmla="*/ 1995055 w 4850834"/>
                <a:gd name="connsiteY18" fmla="*/ 285559 h 2807087"/>
                <a:gd name="connsiteX19" fmla="*/ 2078182 w 4850834"/>
                <a:gd name="connsiteY19" fmla="*/ 267087 h 2807087"/>
                <a:gd name="connsiteX20" fmla="*/ 2078182 w 4850834"/>
                <a:gd name="connsiteY20" fmla="*/ 322505 h 2807087"/>
                <a:gd name="connsiteX21" fmla="*/ 1893455 w 4850834"/>
                <a:gd name="connsiteY21" fmla="*/ 1236905 h 2807087"/>
                <a:gd name="connsiteX22" fmla="*/ 1440873 w 4850834"/>
                <a:gd name="connsiteY22" fmla="*/ 1246141 h 2807087"/>
                <a:gd name="connsiteX23" fmla="*/ 314037 w 4850834"/>
                <a:gd name="connsiteY23" fmla="*/ 1606359 h 2807087"/>
                <a:gd name="connsiteX24" fmla="*/ 73891 w 4850834"/>
                <a:gd name="connsiteY24" fmla="*/ 1911159 h 2807087"/>
                <a:gd name="connsiteX25" fmla="*/ 0 w 4850834"/>
                <a:gd name="connsiteY25" fmla="*/ 2169777 h 2807087"/>
                <a:gd name="connsiteX26" fmla="*/ 27709 w 4850834"/>
                <a:gd name="connsiteY26" fmla="*/ 2336032 h 2807087"/>
                <a:gd name="connsiteX27" fmla="*/ 120073 w 4850834"/>
                <a:gd name="connsiteY27" fmla="*/ 2336032 h 2807087"/>
                <a:gd name="connsiteX28" fmla="*/ 166255 w 4850834"/>
                <a:gd name="connsiteY28" fmla="*/ 2363741 h 2807087"/>
                <a:gd name="connsiteX29" fmla="*/ 341746 w 4850834"/>
                <a:gd name="connsiteY29" fmla="*/ 2169777 h 2807087"/>
                <a:gd name="connsiteX30" fmla="*/ 674255 w 4850834"/>
                <a:gd name="connsiteY30" fmla="*/ 2058941 h 2807087"/>
                <a:gd name="connsiteX31" fmla="*/ 997528 w 4850834"/>
                <a:gd name="connsiteY31" fmla="*/ 2031232 h 2807087"/>
                <a:gd name="connsiteX32" fmla="*/ 1330037 w 4850834"/>
                <a:gd name="connsiteY32" fmla="*/ 2179014 h 2807087"/>
                <a:gd name="connsiteX33" fmla="*/ 1533237 w 4850834"/>
                <a:gd name="connsiteY33" fmla="*/ 2382214 h 2807087"/>
                <a:gd name="connsiteX34" fmla="*/ 1662546 w 4850834"/>
                <a:gd name="connsiteY34" fmla="*/ 2760905 h 2807087"/>
                <a:gd name="connsiteX35" fmla="*/ 1745673 w 4850834"/>
                <a:gd name="connsiteY35" fmla="*/ 2807087 h 2807087"/>
                <a:gd name="connsiteX0" fmla="*/ 1745673 w 4850834"/>
                <a:gd name="connsiteY0" fmla="*/ 2808270 h 2808270"/>
                <a:gd name="connsiteX1" fmla="*/ 2780146 w 4850834"/>
                <a:gd name="connsiteY1" fmla="*/ 2808270 h 2808270"/>
                <a:gd name="connsiteX2" fmla="*/ 2869912 w 4850834"/>
                <a:gd name="connsiteY2" fmla="*/ 2046558 h 2808270"/>
                <a:gd name="connsiteX3" fmla="*/ 3389746 w 4850834"/>
                <a:gd name="connsiteY3" fmla="*/ 1542310 h 2808270"/>
                <a:gd name="connsiteX4" fmla="*/ 4036580 w 4850834"/>
                <a:gd name="connsiteY4" fmla="*/ 1422238 h 2808270"/>
                <a:gd name="connsiteX5" fmla="*/ 4542271 w 4850834"/>
                <a:gd name="connsiteY5" fmla="*/ 1573628 h 2808270"/>
                <a:gd name="connsiteX6" fmla="*/ 4692073 w 4850834"/>
                <a:gd name="connsiteY6" fmla="*/ 1672197 h 2808270"/>
                <a:gd name="connsiteX7" fmla="*/ 4830618 w 4850834"/>
                <a:gd name="connsiteY7" fmla="*/ 1533651 h 2808270"/>
                <a:gd name="connsiteX8" fmla="*/ 4812146 w 4850834"/>
                <a:gd name="connsiteY8" fmla="*/ 1385870 h 2808270"/>
                <a:gd name="connsiteX9" fmla="*/ 4710546 w 4850834"/>
                <a:gd name="connsiteY9" fmla="*/ 1311979 h 2808270"/>
                <a:gd name="connsiteX10" fmla="*/ 4682837 w 4850834"/>
                <a:gd name="connsiteY10" fmla="*/ 1191906 h 2808270"/>
                <a:gd name="connsiteX11" fmla="*/ 4304146 w 4850834"/>
                <a:gd name="connsiteY11" fmla="*/ 1182670 h 2808270"/>
                <a:gd name="connsiteX12" fmla="*/ 3990109 w 4850834"/>
                <a:gd name="connsiteY12" fmla="*/ 277506 h 2808270"/>
                <a:gd name="connsiteX13" fmla="*/ 4054764 w 4850834"/>
                <a:gd name="connsiteY13" fmla="*/ 268270 h 2808270"/>
                <a:gd name="connsiteX14" fmla="*/ 3906982 w 4850834"/>
                <a:gd name="connsiteY14" fmla="*/ 18888 h 2808270"/>
                <a:gd name="connsiteX15" fmla="*/ 2985510 w 4850834"/>
                <a:gd name="connsiteY15" fmla="*/ 24228 h 2808270"/>
                <a:gd name="connsiteX16" fmla="*/ 2059709 w 4850834"/>
                <a:gd name="connsiteY16" fmla="*/ 83542 h 2808270"/>
                <a:gd name="connsiteX17" fmla="*/ 1967346 w 4850834"/>
                <a:gd name="connsiteY17" fmla="*/ 203615 h 2808270"/>
                <a:gd name="connsiteX18" fmla="*/ 1995055 w 4850834"/>
                <a:gd name="connsiteY18" fmla="*/ 286742 h 2808270"/>
                <a:gd name="connsiteX19" fmla="*/ 2078182 w 4850834"/>
                <a:gd name="connsiteY19" fmla="*/ 268270 h 2808270"/>
                <a:gd name="connsiteX20" fmla="*/ 2078182 w 4850834"/>
                <a:gd name="connsiteY20" fmla="*/ 323688 h 2808270"/>
                <a:gd name="connsiteX21" fmla="*/ 1893455 w 4850834"/>
                <a:gd name="connsiteY21" fmla="*/ 1238088 h 2808270"/>
                <a:gd name="connsiteX22" fmla="*/ 1440873 w 4850834"/>
                <a:gd name="connsiteY22" fmla="*/ 1247324 h 2808270"/>
                <a:gd name="connsiteX23" fmla="*/ 314037 w 4850834"/>
                <a:gd name="connsiteY23" fmla="*/ 1607542 h 2808270"/>
                <a:gd name="connsiteX24" fmla="*/ 73891 w 4850834"/>
                <a:gd name="connsiteY24" fmla="*/ 1912342 h 2808270"/>
                <a:gd name="connsiteX25" fmla="*/ 0 w 4850834"/>
                <a:gd name="connsiteY25" fmla="*/ 2170960 h 2808270"/>
                <a:gd name="connsiteX26" fmla="*/ 27709 w 4850834"/>
                <a:gd name="connsiteY26" fmla="*/ 2337215 h 2808270"/>
                <a:gd name="connsiteX27" fmla="*/ 120073 w 4850834"/>
                <a:gd name="connsiteY27" fmla="*/ 2337215 h 2808270"/>
                <a:gd name="connsiteX28" fmla="*/ 166255 w 4850834"/>
                <a:gd name="connsiteY28" fmla="*/ 2364924 h 2808270"/>
                <a:gd name="connsiteX29" fmla="*/ 341746 w 4850834"/>
                <a:gd name="connsiteY29" fmla="*/ 2170960 h 2808270"/>
                <a:gd name="connsiteX30" fmla="*/ 674255 w 4850834"/>
                <a:gd name="connsiteY30" fmla="*/ 2060124 h 2808270"/>
                <a:gd name="connsiteX31" fmla="*/ 997528 w 4850834"/>
                <a:gd name="connsiteY31" fmla="*/ 2032415 h 2808270"/>
                <a:gd name="connsiteX32" fmla="*/ 1330037 w 4850834"/>
                <a:gd name="connsiteY32" fmla="*/ 2180197 h 2808270"/>
                <a:gd name="connsiteX33" fmla="*/ 1533237 w 4850834"/>
                <a:gd name="connsiteY33" fmla="*/ 2383397 h 2808270"/>
                <a:gd name="connsiteX34" fmla="*/ 1662546 w 4850834"/>
                <a:gd name="connsiteY34" fmla="*/ 2762088 h 2808270"/>
                <a:gd name="connsiteX35" fmla="*/ 1745673 w 4850834"/>
                <a:gd name="connsiteY35" fmla="*/ 2808270 h 280827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985510 w 4850834"/>
                <a:gd name="connsiteY15" fmla="*/ 5340 h 2789382"/>
                <a:gd name="connsiteX16" fmla="*/ 2059709 w 4850834"/>
                <a:gd name="connsiteY16" fmla="*/ 64654 h 2789382"/>
                <a:gd name="connsiteX17" fmla="*/ 1967346 w 4850834"/>
                <a:gd name="connsiteY17" fmla="*/ 184727 h 2789382"/>
                <a:gd name="connsiteX18" fmla="*/ 1995055 w 4850834"/>
                <a:gd name="connsiteY18" fmla="*/ 267854 h 2789382"/>
                <a:gd name="connsiteX19" fmla="*/ 2078182 w 4850834"/>
                <a:gd name="connsiteY19" fmla="*/ 249382 h 2789382"/>
                <a:gd name="connsiteX20" fmla="*/ 2078182 w 4850834"/>
                <a:gd name="connsiteY20" fmla="*/ 304800 h 2789382"/>
                <a:gd name="connsiteX21" fmla="*/ 1893455 w 4850834"/>
                <a:gd name="connsiteY21" fmla="*/ 1219200 h 2789382"/>
                <a:gd name="connsiteX22" fmla="*/ 1440873 w 4850834"/>
                <a:gd name="connsiteY22" fmla="*/ 1228436 h 2789382"/>
                <a:gd name="connsiteX23" fmla="*/ 314037 w 4850834"/>
                <a:gd name="connsiteY23" fmla="*/ 1588654 h 2789382"/>
                <a:gd name="connsiteX24" fmla="*/ 73891 w 4850834"/>
                <a:gd name="connsiteY24" fmla="*/ 1893454 h 2789382"/>
                <a:gd name="connsiteX25" fmla="*/ 0 w 4850834"/>
                <a:gd name="connsiteY25" fmla="*/ 2152072 h 2789382"/>
                <a:gd name="connsiteX26" fmla="*/ 27709 w 4850834"/>
                <a:gd name="connsiteY26" fmla="*/ 2318327 h 2789382"/>
                <a:gd name="connsiteX27" fmla="*/ 120073 w 4850834"/>
                <a:gd name="connsiteY27" fmla="*/ 2318327 h 2789382"/>
                <a:gd name="connsiteX28" fmla="*/ 166255 w 4850834"/>
                <a:gd name="connsiteY28" fmla="*/ 2346036 h 2789382"/>
                <a:gd name="connsiteX29" fmla="*/ 341746 w 4850834"/>
                <a:gd name="connsiteY29" fmla="*/ 2152072 h 2789382"/>
                <a:gd name="connsiteX30" fmla="*/ 674255 w 4850834"/>
                <a:gd name="connsiteY30" fmla="*/ 2041236 h 2789382"/>
                <a:gd name="connsiteX31" fmla="*/ 997528 w 4850834"/>
                <a:gd name="connsiteY31" fmla="*/ 2013527 h 2789382"/>
                <a:gd name="connsiteX32" fmla="*/ 1330037 w 4850834"/>
                <a:gd name="connsiteY32" fmla="*/ 2161309 h 2789382"/>
                <a:gd name="connsiteX33" fmla="*/ 1533237 w 4850834"/>
                <a:gd name="connsiteY33" fmla="*/ 2364509 h 2789382"/>
                <a:gd name="connsiteX34" fmla="*/ 1662546 w 4850834"/>
                <a:gd name="connsiteY34" fmla="*/ 2743200 h 2789382"/>
                <a:gd name="connsiteX35" fmla="*/ 1745673 w 4850834"/>
                <a:gd name="connsiteY35" fmla="*/ 2789382 h 2789382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67346 w 4850834"/>
                <a:gd name="connsiteY17" fmla="*/ 195294 h 2799949"/>
                <a:gd name="connsiteX18" fmla="*/ 1995055 w 4850834"/>
                <a:gd name="connsiteY18" fmla="*/ 278421 h 2799949"/>
                <a:gd name="connsiteX19" fmla="*/ 2078182 w 4850834"/>
                <a:gd name="connsiteY19" fmla="*/ 259949 h 2799949"/>
                <a:gd name="connsiteX20" fmla="*/ 2078182 w 4850834"/>
                <a:gd name="connsiteY20" fmla="*/ 315367 h 2799949"/>
                <a:gd name="connsiteX21" fmla="*/ 1893455 w 4850834"/>
                <a:gd name="connsiteY21" fmla="*/ 1229767 h 2799949"/>
                <a:gd name="connsiteX22" fmla="*/ 1440873 w 4850834"/>
                <a:gd name="connsiteY22" fmla="*/ 1239003 h 2799949"/>
                <a:gd name="connsiteX23" fmla="*/ 314037 w 4850834"/>
                <a:gd name="connsiteY23" fmla="*/ 1599221 h 2799949"/>
                <a:gd name="connsiteX24" fmla="*/ 73891 w 4850834"/>
                <a:gd name="connsiteY24" fmla="*/ 1904021 h 2799949"/>
                <a:gd name="connsiteX25" fmla="*/ 0 w 4850834"/>
                <a:gd name="connsiteY25" fmla="*/ 2162639 h 2799949"/>
                <a:gd name="connsiteX26" fmla="*/ 27709 w 4850834"/>
                <a:gd name="connsiteY26" fmla="*/ 2328894 h 2799949"/>
                <a:gd name="connsiteX27" fmla="*/ 120073 w 4850834"/>
                <a:gd name="connsiteY27" fmla="*/ 2328894 h 2799949"/>
                <a:gd name="connsiteX28" fmla="*/ 166255 w 4850834"/>
                <a:gd name="connsiteY28" fmla="*/ 2356603 h 2799949"/>
                <a:gd name="connsiteX29" fmla="*/ 341746 w 4850834"/>
                <a:gd name="connsiteY29" fmla="*/ 2162639 h 2799949"/>
                <a:gd name="connsiteX30" fmla="*/ 674255 w 4850834"/>
                <a:gd name="connsiteY30" fmla="*/ 2051803 h 2799949"/>
                <a:gd name="connsiteX31" fmla="*/ 997528 w 4850834"/>
                <a:gd name="connsiteY31" fmla="*/ 2024094 h 2799949"/>
                <a:gd name="connsiteX32" fmla="*/ 1330037 w 4850834"/>
                <a:gd name="connsiteY32" fmla="*/ 2171876 h 2799949"/>
                <a:gd name="connsiteX33" fmla="*/ 1533237 w 4850834"/>
                <a:gd name="connsiteY33" fmla="*/ 2375076 h 2799949"/>
                <a:gd name="connsiteX34" fmla="*/ 1662546 w 4850834"/>
                <a:gd name="connsiteY34" fmla="*/ 2753767 h 2799949"/>
                <a:gd name="connsiteX35" fmla="*/ 1745673 w 4850834"/>
                <a:gd name="connsiteY35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1995055 w 4850834"/>
                <a:gd name="connsiteY17" fmla="*/ 278421 h 2799949"/>
                <a:gd name="connsiteX18" fmla="*/ 2078182 w 4850834"/>
                <a:gd name="connsiteY18" fmla="*/ 259949 h 2799949"/>
                <a:gd name="connsiteX19" fmla="*/ 2078182 w 4850834"/>
                <a:gd name="connsiteY19" fmla="*/ 315367 h 2799949"/>
                <a:gd name="connsiteX20" fmla="*/ 1893455 w 4850834"/>
                <a:gd name="connsiteY20" fmla="*/ 1229767 h 2799949"/>
                <a:gd name="connsiteX21" fmla="*/ 1440873 w 4850834"/>
                <a:gd name="connsiteY21" fmla="*/ 1239003 h 2799949"/>
                <a:gd name="connsiteX22" fmla="*/ 314037 w 4850834"/>
                <a:gd name="connsiteY22" fmla="*/ 1599221 h 2799949"/>
                <a:gd name="connsiteX23" fmla="*/ 73891 w 4850834"/>
                <a:gd name="connsiteY23" fmla="*/ 1904021 h 2799949"/>
                <a:gd name="connsiteX24" fmla="*/ 0 w 4850834"/>
                <a:gd name="connsiteY24" fmla="*/ 2162639 h 2799949"/>
                <a:gd name="connsiteX25" fmla="*/ 27709 w 4850834"/>
                <a:gd name="connsiteY25" fmla="*/ 2328894 h 2799949"/>
                <a:gd name="connsiteX26" fmla="*/ 120073 w 4850834"/>
                <a:gd name="connsiteY26" fmla="*/ 2328894 h 2799949"/>
                <a:gd name="connsiteX27" fmla="*/ 166255 w 4850834"/>
                <a:gd name="connsiteY27" fmla="*/ 2356603 h 2799949"/>
                <a:gd name="connsiteX28" fmla="*/ 341746 w 4850834"/>
                <a:gd name="connsiteY28" fmla="*/ 2162639 h 2799949"/>
                <a:gd name="connsiteX29" fmla="*/ 674255 w 4850834"/>
                <a:gd name="connsiteY29" fmla="*/ 2051803 h 2799949"/>
                <a:gd name="connsiteX30" fmla="*/ 997528 w 4850834"/>
                <a:gd name="connsiteY30" fmla="*/ 2024094 h 2799949"/>
                <a:gd name="connsiteX31" fmla="*/ 1330037 w 4850834"/>
                <a:gd name="connsiteY31" fmla="*/ 2171876 h 2799949"/>
                <a:gd name="connsiteX32" fmla="*/ 1533237 w 4850834"/>
                <a:gd name="connsiteY32" fmla="*/ 2375076 h 2799949"/>
                <a:gd name="connsiteX33" fmla="*/ 1662546 w 4850834"/>
                <a:gd name="connsiteY33" fmla="*/ 2753767 h 2799949"/>
                <a:gd name="connsiteX34" fmla="*/ 1745673 w 4850834"/>
                <a:gd name="connsiteY34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259949 h 2799949"/>
                <a:gd name="connsiteX18" fmla="*/ 2078182 w 4850834"/>
                <a:gd name="connsiteY18" fmla="*/ 315367 h 2799949"/>
                <a:gd name="connsiteX19" fmla="*/ 1893455 w 4850834"/>
                <a:gd name="connsiteY19" fmla="*/ 1229767 h 2799949"/>
                <a:gd name="connsiteX20" fmla="*/ 1440873 w 4850834"/>
                <a:gd name="connsiteY20" fmla="*/ 1239003 h 2799949"/>
                <a:gd name="connsiteX21" fmla="*/ 314037 w 4850834"/>
                <a:gd name="connsiteY21" fmla="*/ 1599221 h 2799949"/>
                <a:gd name="connsiteX22" fmla="*/ 73891 w 4850834"/>
                <a:gd name="connsiteY22" fmla="*/ 1904021 h 2799949"/>
                <a:gd name="connsiteX23" fmla="*/ 0 w 4850834"/>
                <a:gd name="connsiteY23" fmla="*/ 2162639 h 2799949"/>
                <a:gd name="connsiteX24" fmla="*/ 27709 w 4850834"/>
                <a:gd name="connsiteY24" fmla="*/ 2328894 h 2799949"/>
                <a:gd name="connsiteX25" fmla="*/ 120073 w 4850834"/>
                <a:gd name="connsiteY25" fmla="*/ 2328894 h 2799949"/>
                <a:gd name="connsiteX26" fmla="*/ 166255 w 4850834"/>
                <a:gd name="connsiteY26" fmla="*/ 2356603 h 2799949"/>
                <a:gd name="connsiteX27" fmla="*/ 341746 w 4850834"/>
                <a:gd name="connsiteY27" fmla="*/ 2162639 h 2799949"/>
                <a:gd name="connsiteX28" fmla="*/ 674255 w 4850834"/>
                <a:gd name="connsiteY28" fmla="*/ 2051803 h 2799949"/>
                <a:gd name="connsiteX29" fmla="*/ 997528 w 4850834"/>
                <a:gd name="connsiteY29" fmla="*/ 2024094 h 2799949"/>
                <a:gd name="connsiteX30" fmla="*/ 1330037 w 4850834"/>
                <a:gd name="connsiteY30" fmla="*/ 2171876 h 2799949"/>
                <a:gd name="connsiteX31" fmla="*/ 1533237 w 4850834"/>
                <a:gd name="connsiteY31" fmla="*/ 2375076 h 2799949"/>
                <a:gd name="connsiteX32" fmla="*/ 1662546 w 4850834"/>
                <a:gd name="connsiteY32" fmla="*/ 2753767 h 2799949"/>
                <a:gd name="connsiteX33" fmla="*/ 1745673 w 4850834"/>
                <a:gd name="connsiteY33" fmla="*/ 2799949 h 2799949"/>
                <a:gd name="connsiteX0" fmla="*/ 1745673 w 4850834"/>
                <a:gd name="connsiteY0" fmla="*/ 2799949 h 2799949"/>
                <a:gd name="connsiteX1" fmla="*/ 2780146 w 4850834"/>
                <a:gd name="connsiteY1" fmla="*/ 2799949 h 2799949"/>
                <a:gd name="connsiteX2" fmla="*/ 2869912 w 4850834"/>
                <a:gd name="connsiteY2" fmla="*/ 2038237 h 2799949"/>
                <a:gd name="connsiteX3" fmla="*/ 3389746 w 4850834"/>
                <a:gd name="connsiteY3" fmla="*/ 1533989 h 2799949"/>
                <a:gd name="connsiteX4" fmla="*/ 4036580 w 4850834"/>
                <a:gd name="connsiteY4" fmla="*/ 1413917 h 2799949"/>
                <a:gd name="connsiteX5" fmla="*/ 4542271 w 4850834"/>
                <a:gd name="connsiteY5" fmla="*/ 1565307 h 2799949"/>
                <a:gd name="connsiteX6" fmla="*/ 4692073 w 4850834"/>
                <a:gd name="connsiteY6" fmla="*/ 1663876 h 2799949"/>
                <a:gd name="connsiteX7" fmla="*/ 4830618 w 4850834"/>
                <a:gd name="connsiteY7" fmla="*/ 1525330 h 2799949"/>
                <a:gd name="connsiteX8" fmla="*/ 4812146 w 4850834"/>
                <a:gd name="connsiteY8" fmla="*/ 1377549 h 2799949"/>
                <a:gd name="connsiteX9" fmla="*/ 4710546 w 4850834"/>
                <a:gd name="connsiteY9" fmla="*/ 1303658 h 2799949"/>
                <a:gd name="connsiteX10" fmla="*/ 4682837 w 4850834"/>
                <a:gd name="connsiteY10" fmla="*/ 1183585 h 2799949"/>
                <a:gd name="connsiteX11" fmla="*/ 4304146 w 4850834"/>
                <a:gd name="connsiteY11" fmla="*/ 1174349 h 2799949"/>
                <a:gd name="connsiteX12" fmla="*/ 3990109 w 4850834"/>
                <a:gd name="connsiteY12" fmla="*/ 269185 h 2799949"/>
                <a:gd name="connsiteX13" fmla="*/ 4054764 w 4850834"/>
                <a:gd name="connsiteY13" fmla="*/ 259949 h 2799949"/>
                <a:gd name="connsiteX14" fmla="*/ 3906982 w 4850834"/>
                <a:gd name="connsiteY14" fmla="*/ 10567 h 2799949"/>
                <a:gd name="connsiteX15" fmla="*/ 2985510 w 4850834"/>
                <a:gd name="connsiteY15" fmla="*/ 15907 h 2799949"/>
                <a:gd name="connsiteX16" fmla="*/ 2059709 w 4850834"/>
                <a:gd name="connsiteY16" fmla="*/ 75221 h 2799949"/>
                <a:gd name="connsiteX17" fmla="*/ 2078182 w 4850834"/>
                <a:gd name="connsiteY17" fmla="*/ 315367 h 2799949"/>
                <a:gd name="connsiteX18" fmla="*/ 1893455 w 4850834"/>
                <a:gd name="connsiteY18" fmla="*/ 1229767 h 2799949"/>
                <a:gd name="connsiteX19" fmla="*/ 1440873 w 4850834"/>
                <a:gd name="connsiteY19" fmla="*/ 1239003 h 2799949"/>
                <a:gd name="connsiteX20" fmla="*/ 314037 w 4850834"/>
                <a:gd name="connsiteY20" fmla="*/ 1599221 h 2799949"/>
                <a:gd name="connsiteX21" fmla="*/ 73891 w 4850834"/>
                <a:gd name="connsiteY21" fmla="*/ 1904021 h 2799949"/>
                <a:gd name="connsiteX22" fmla="*/ 0 w 4850834"/>
                <a:gd name="connsiteY22" fmla="*/ 2162639 h 2799949"/>
                <a:gd name="connsiteX23" fmla="*/ 27709 w 4850834"/>
                <a:gd name="connsiteY23" fmla="*/ 2328894 h 2799949"/>
                <a:gd name="connsiteX24" fmla="*/ 120073 w 4850834"/>
                <a:gd name="connsiteY24" fmla="*/ 2328894 h 2799949"/>
                <a:gd name="connsiteX25" fmla="*/ 166255 w 4850834"/>
                <a:gd name="connsiteY25" fmla="*/ 2356603 h 2799949"/>
                <a:gd name="connsiteX26" fmla="*/ 341746 w 4850834"/>
                <a:gd name="connsiteY26" fmla="*/ 2162639 h 2799949"/>
                <a:gd name="connsiteX27" fmla="*/ 674255 w 4850834"/>
                <a:gd name="connsiteY27" fmla="*/ 2051803 h 2799949"/>
                <a:gd name="connsiteX28" fmla="*/ 997528 w 4850834"/>
                <a:gd name="connsiteY28" fmla="*/ 2024094 h 2799949"/>
                <a:gd name="connsiteX29" fmla="*/ 1330037 w 4850834"/>
                <a:gd name="connsiteY29" fmla="*/ 2171876 h 2799949"/>
                <a:gd name="connsiteX30" fmla="*/ 1533237 w 4850834"/>
                <a:gd name="connsiteY30" fmla="*/ 2375076 h 2799949"/>
                <a:gd name="connsiteX31" fmla="*/ 1662546 w 4850834"/>
                <a:gd name="connsiteY31" fmla="*/ 2753767 h 2799949"/>
                <a:gd name="connsiteX32" fmla="*/ 1745673 w 4850834"/>
                <a:gd name="connsiteY32" fmla="*/ 2799949 h 2799949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78182 w 4850834"/>
                <a:gd name="connsiteY17" fmla="*/ 316086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44845 w 4850834"/>
                <a:gd name="connsiteY17" fmla="*/ 75899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063895 w 4850834"/>
                <a:gd name="connsiteY17" fmla="*/ 587549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0668 h 2800668"/>
                <a:gd name="connsiteX1" fmla="*/ 2780146 w 4850834"/>
                <a:gd name="connsiteY1" fmla="*/ 2800668 h 2800668"/>
                <a:gd name="connsiteX2" fmla="*/ 2869912 w 4850834"/>
                <a:gd name="connsiteY2" fmla="*/ 2038956 h 2800668"/>
                <a:gd name="connsiteX3" fmla="*/ 3389746 w 4850834"/>
                <a:gd name="connsiteY3" fmla="*/ 1534708 h 2800668"/>
                <a:gd name="connsiteX4" fmla="*/ 4036580 w 4850834"/>
                <a:gd name="connsiteY4" fmla="*/ 1414636 h 2800668"/>
                <a:gd name="connsiteX5" fmla="*/ 4542271 w 4850834"/>
                <a:gd name="connsiteY5" fmla="*/ 1566026 h 2800668"/>
                <a:gd name="connsiteX6" fmla="*/ 4692073 w 4850834"/>
                <a:gd name="connsiteY6" fmla="*/ 1664595 h 2800668"/>
                <a:gd name="connsiteX7" fmla="*/ 4830618 w 4850834"/>
                <a:gd name="connsiteY7" fmla="*/ 1526049 h 2800668"/>
                <a:gd name="connsiteX8" fmla="*/ 4812146 w 4850834"/>
                <a:gd name="connsiteY8" fmla="*/ 1378268 h 2800668"/>
                <a:gd name="connsiteX9" fmla="*/ 4710546 w 4850834"/>
                <a:gd name="connsiteY9" fmla="*/ 1304377 h 2800668"/>
                <a:gd name="connsiteX10" fmla="*/ 4682837 w 4850834"/>
                <a:gd name="connsiteY10" fmla="*/ 1184304 h 2800668"/>
                <a:gd name="connsiteX11" fmla="*/ 4304146 w 4850834"/>
                <a:gd name="connsiteY11" fmla="*/ 1175068 h 2800668"/>
                <a:gd name="connsiteX12" fmla="*/ 3990109 w 4850834"/>
                <a:gd name="connsiteY12" fmla="*/ 269904 h 2800668"/>
                <a:gd name="connsiteX13" fmla="*/ 4054764 w 4850834"/>
                <a:gd name="connsiteY13" fmla="*/ 260668 h 2800668"/>
                <a:gd name="connsiteX14" fmla="*/ 3906982 w 4850834"/>
                <a:gd name="connsiteY14" fmla="*/ 11286 h 2800668"/>
                <a:gd name="connsiteX15" fmla="*/ 2985510 w 4850834"/>
                <a:gd name="connsiteY15" fmla="*/ 16626 h 2800668"/>
                <a:gd name="connsiteX16" fmla="*/ 2259734 w 4850834"/>
                <a:gd name="connsiteY16" fmla="*/ 118802 h 2800668"/>
                <a:gd name="connsiteX17" fmla="*/ 2111520 w 4850834"/>
                <a:gd name="connsiteY17" fmla="*/ 468487 h 2800668"/>
                <a:gd name="connsiteX18" fmla="*/ 1893455 w 4850834"/>
                <a:gd name="connsiteY18" fmla="*/ 1230486 h 2800668"/>
                <a:gd name="connsiteX19" fmla="*/ 1440873 w 4850834"/>
                <a:gd name="connsiteY19" fmla="*/ 1239722 h 2800668"/>
                <a:gd name="connsiteX20" fmla="*/ 314037 w 4850834"/>
                <a:gd name="connsiteY20" fmla="*/ 1599940 h 2800668"/>
                <a:gd name="connsiteX21" fmla="*/ 73891 w 4850834"/>
                <a:gd name="connsiteY21" fmla="*/ 1904740 h 2800668"/>
                <a:gd name="connsiteX22" fmla="*/ 0 w 4850834"/>
                <a:gd name="connsiteY22" fmla="*/ 2163358 h 2800668"/>
                <a:gd name="connsiteX23" fmla="*/ 27709 w 4850834"/>
                <a:gd name="connsiteY23" fmla="*/ 2329613 h 2800668"/>
                <a:gd name="connsiteX24" fmla="*/ 120073 w 4850834"/>
                <a:gd name="connsiteY24" fmla="*/ 2329613 h 2800668"/>
                <a:gd name="connsiteX25" fmla="*/ 166255 w 4850834"/>
                <a:gd name="connsiteY25" fmla="*/ 2357322 h 2800668"/>
                <a:gd name="connsiteX26" fmla="*/ 341746 w 4850834"/>
                <a:gd name="connsiteY26" fmla="*/ 2163358 h 2800668"/>
                <a:gd name="connsiteX27" fmla="*/ 674255 w 4850834"/>
                <a:gd name="connsiteY27" fmla="*/ 2052522 h 2800668"/>
                <a:gd name="connsiteX28" fmla="*/ 997528 w 4850834"/>
                <a:gd name="connsiteY28" fmla="*/ 2024813 h 2800668"/>
                <a:gd name="connsiteX29" fmla="*/ 1330037 w 4850834"/>
                <a:gd name="connsiteY29" fmla="*/ 2172595 h 2800668"/>
                <a:gd name="connsiteX30" fmla="*/ 1533237 w 4850834"/>
                <a:gd name="connsiteY30" fmla="*/ 2375795 h 2800668"/>
                <a:gd name="connsiteX31" fmla="*/ 1662546 w 4850834"/>
                <a:gd name="connsiteY31" fmla="*/ 2754486 h 2800668"/>
                <a:gd name="connsiteX32" fmla="*/ 1745673 w 4850834"/>
                <a:gd name="connsiteY32" fmla="*/ 2800668 h 2800668"/>
                <a:gd name="connsiteX0" fmla="*/ 1745673 w 4850834"/>
                <a:gd name="connsiteY0" fmla="*/ 2801172 h 2801172"/>
                <a:gd name="connsiteX1" fmla="*/ 2780146 w 4850834"/>
                <a:gd name="connsiteY1" fmla="*/ 2801172 h 2801172"/>
                <a:gd name="connsiteX2" fmla="*/ 2869912 w 4850834"/>
                <a:gd name="connsiteY2" fmla="*/ 2039460 h 2801172"/>
                <a:gd name="connsiteX3" fmla="*/ 3389746 w 4850834"/>
                <a:gd name="connsiteY3" fmla="*/ 1535212 h 2801172"/>
                <a:gd name="connsiteX4" fmla="*/ 4036580 w 4850834"/>
                <a:gd name="connsiteY4" fmla="*/ 1415140 h 2801172"/>
                <a:gd name="connsiteX5" fmla="*/ 4542271 w 4850834"/>
                <a:gd name="connsiteY5" fmla="*/ 1566530 h 2801172"/>
                <a:gd name="connsiteX6" fmla="*/ 4692073 w 4850834"/>
                <a:gd name="connsiteY6" fmla="*/ 1665099 h 2801172"/>
                <a:gd name="connsiteX7" fmla="*/ 4830618 w 4850834"/>
                <a:gd name="connsiteY7" fmla="*/ 1526553 h 2801172"/>
                <a:gd name="connsiteX8" fmla="*/ 4812146 w 4850834"/>
                <a:gd name="connsiteY8" fmla="*/ 1378772 h 2801172"/>
                <a:gd name="connsiteX9" fmla="*/ 4710546 w 4850834"/>
                <a:gd name="connsiteY9" fmla="*/ 1304881 h 2801172"/>
                <a:gd name="connsiteX10" fmla="*/ 4682837 w 4850834"/>
                <a:gd name="connsiteY10" fmla="*/ 1184808 h 2801172"/>
                <a:gd name="connsiteX11" fmla="*/ 4304146 w 4850834"/>
                <a:gd name="connsiteY11" fmla="*/ 1175572 h 2801172"/>
                <a:gd name="connsiteX12" fmla="*/ 3990109 w 4850834"/>
                <a:gd name="connsiteY12" fmla="*/ 270408 h 2801172"/>
                <a:gd name="connsiteX13" fmla="*/ 4054764 w 4850834"/>
                <a:gd name="connsiteY13" fmla="*/ 261172 h 2801172"/>
                <a:gd name="connsiteX14" fmla="*/ 3906982 w 4850834"/>
                <a:gd name="connsiteY14" fmla="*/ 11790 h 2801172"/>
                <a:gd name="connsiteX15" fmla="*/ 2985510 w 4850834"/>
                <a:gd name="connsiteY15" fmla="*/ 17130 h 2801172"/>
                <a:gd name="connsiteX16" fmla="*/ 2278784 w 4850834"/>
                <a:gd name="connsiteY16" fmla="*/ 128831 h 2801172"/>
                <a:gd name="connsiteX17" fmla="*/ 2111520 w 4850834"/>
                <a:gd name="connsiteY17" fmla="*/ 468991 h 2801172"/>
                <a:gd name="connsiteX18" fmla="*/ 1893455 w 4850834"/>
                <a:gd name="connsiteY18" fmla="*/ 1230990 h 2801172"/>
                <a:gd name="connsiteX19" fmla="*/ 1440873 w 4850834"/>
                <a:gd name="connsiteY19" fmla="*/ 1240226 h 2801172"/>
                <a:gd name="connsiteX20" fmla="*/ 314037 w 4850834"/>
                <a:gd name="connsiteY20" fmla="*/ 1600444 h 2801172"/>
                <a:gd name="connsiteX21" fmla="*/ 73891 w 4850834"/>
                <a:gd name="connsiteY21" fmla="*/ 1905244 h 2801172"/>
                <a:gd name="connsiteX22" fmla="*/ 0 w 4850834"/>
                <a:gd name="connsiteY22" fmla="*/ 2163862 h 2801172"/>
                <a:gd name="connsiteX23" fmla="*/ 27709 w 4850834"/>
                <a:gd name="connsiteY23" fmla="*/ 2330117 h 2801172"/>
                <a:gd name="connsiteX24" fmla="*/ 120073 w 4850834"/>
                <a:gd name="connsiteY24" fmla="*/ 2330117 h 2801172"/>
                <a:gd name="connsiteX25" fmla="*/ 166255 w 4850834"/>
                <a:gd name="connsiteY25" fmla="*/ 2357826 h 2801172"/>
                <a:gd name="connsiteX26" fmla="*/ 341746 w 4850834"/>
                <a:gd name="connsiteY26" fmla="*/ 2163862 h 2801172"/>
                <a:gd name="connsiteX27" fmla="*/ 674255 w 4850834"/>
                <a:gd name="connsiteY27" fmla="*/ 2053026 h 2801172"/>
                <a:gd name="connsiteX28" fmla="*/ 997528 w 4850834"/>
                <a:gd name="connsiteY28" fmla="*/ 2025317 h 2801172"/>
                <a:gd name="connsiteX29" fmla="*/ 1330037 w 4850834"/>
                <a:gd name="connsiteY29" fmla="*/ 2173099 h 2801172"/>
                <a:gd name="connsiteX30" fmla="*/ 1533237 w 4850834"/>
                <a:gd name="connsiteY30" fmla="*/ 2376299 h 2801172"/>
                <a:gd name="connsiteX31" fmla="*/ 1662546 w 4850834"/>
                <a:gd name="connsiteY31" fmla="*/ 2754990 h 2801172"/>
                <a:gd name="connsiteX32" fmla="*/ 1745673 w 4850834"/>
                <a:gd name="connsiteY32" fmla="*/ 2801172 h 2801172"/>
                <a:gd name="connsiteX0" fmla="*/ 1745673 w 4850834"/>
                <a:gd name="connsiteY0" fmla="*/ 2824158 h 2824158"/>
                <a:gd name="connsiteX1" fmla="*/ 2780146 w 4850834"/>
                <a:gd name="connsiteY1" fmla="*/ 2824158 h 2824158"/>
                <a:gd name="connsiteX2" fmla="*/ 2869912 w 4850834"/>
                <a:gd name="connsiteY2" fmla="*/ 2062446 h 2824158"/>
                <a:gd name="connsiteX3" fmla="*/ 3389746 w 4850834"/>
                <a:gd name="connsiteY3" fmla="*/ 1558198 h 2824158"/>
                <a:gd name="connsiteX4" fmla="*/ 4036580 w 4850834"/>
                <a:gd name="connsiteY4" fmla="*/ 1438126 h 2824158"/>
                <a:gd name="connsiteX5" fmla="*/ 4542271 w 4850834"/>
                <a:gd name="connsiteY5" fmla="*/ 1589516 h 2824158"/>
                <a:gd name="connsiteX6" fmla="*/ 4692073 w 4850834"/>
                <a:gd name="connsiteY6" fmla="*/ 1688085 h 2824158"/>
                <a:gd name="connsiteX7" fmla="*/ 4830618 w 4850834"/>
                <a:gd name="connsiteY7" fmla="*/ 1549539 h 2824158"/>
                <a:gd name="connsiteX8" fmla="*/ 4812146 w 4850834"/>
                <a:gd name="connsiteY8" fmla="*/ 1401758 h 2824158"/>
                <a:gd name="connsiteX9" fmla="*/ 4710546 w 4850834"/>
                <a:gd name="connsiteY9" fmla="*/ 1327867 h 2824158"/>
                <a:gd name="connsiteX10" fmla="*/ 4682837 w 4850834"/>
                <a:gd name="connsiteY10" fmla="*/ 1207794 h 2824158"/>
                <a:gd name="connsiteX11" fmla="*/ 4304146 w 4850834"/>
                <a:gd name="connsiteY11" fmla="*/ 1198558 h 2824158"/>
                <a:gd name="connsiteX12" fmla="*/ 3990109 w 4850834"/>
                <a:gd name="connsiteY12" fmla="*/ 293394 h 2824158"/>
                <a:gd name="connsiteX13" fmla="*/ 4054764 w 4850834"/>
                <a:gd name="connsiteY13" fmla="*/ 284158 h 2824158"/>
                <a:gd name="connsiteX14" fmla="*/ 3906982 w 4850834"/>
                <a:gd name="connsiteY14" fmla="*/ 34776 h 2824158"/>
                <a:gd name="connsiteX15" fmla="*/ 2985510 w 4850834"/>
                <a:gd name="connsiteY15" fmla="*/ 40116 h 2824158"/>
                <a:gd name="connsiteX16" fmla="*/ 2111520 w 4850834"/>
                <a:gd name="connsiteY16" fmla="*/ 491977 h 2824158"/>
                <a:gd name="connsiteX17" fmla="*/ 1893455 w 4850834"/>
                <a:gd name="connsiteY17" fmla="*/ 1253976 h 2824158"/>
                <a:gd name="connsiteX18" fmla="*/ 1440873 w 4850834"/>
                <a:gd name="connsiteY18" fmla="*/ 1263212 h 2824158"/>
                <a:gd name="connsiteX19" fmla="*/ 314037 w 4850834"/>
                <a:gd name="connsiteY19" fmla="*/ 1623430 h 2824158"/>
                <a:gd name="connsiteX20" fmla="*/ 73891 w 4850834"/>
                <a:gd name="connsiteY20" fmla="*/ 1928230 h 2824158"/>
                <a:gd name="connsiteX21" fmla="*/ 0 w 4850834"/>
                <a:gd name="connsiteY21" fmla="*/ 2186848 h 2824158"/>
                <a:gd name="connsiteX22" fmla="*/ 27709 w 4850834"/>
                <a:gd name="connsiteY22" fmla="*/ 2353103 h 2824158"/>
                <a:gd name="connsiteX23" fmla="*/ 120073 w 4850834"/>
                <a:gd name="connsiteY23" fmla="*/ 2353103 h 2824158"/>
                <a:gd name="connsiteX24" fmla="*/ 166255 w 4850834"/>
                <a:gd name="connsiteY24" fmla="*/ 2380812 h 2824158"/>
                <a:gd name="connsiteX25" fmla="*/ 341746 w 4850834"/>
                <a:gd name="connsiteY25" fmla="*/ 2186848 h 2824158"/>
                <a:gd name="connsiteX26" fmla="*/ 674255 w 4850834"/>
                <a:gd name="connsiteY26" fmla="*/ 2076012 h 2824158"/>
                <a:gd name="connsiteX27" fmla="*/ 997528 w 4850834"/>
                <a:gd name="connsiteY27" fmla="*/ 2048303 h 2824158"/>
                <a:gd name="connsiteX28" fmla="*/ 1330037 w 4850834"/>
                <a:gd name="connsiteY28" fmla="*/ 2196085 h 2824158"/>
                <a:gd name="connsiteX29" fmla="*/ 1533237 w 4850834"/>
                <a:gd name="connsiteY29" fmla="*/ 2399285 h 2824158"/>
                <a:gd name="connsiteX30" fmla="*/ 1662546 w 4850834"/>
                <a:gd name="connsiteY30" fmla="*/ 2777976 h 2824158"/>
                <a:gd name="connsiteX31" fmla="*/ 1745673 w 4850834"/>
                <a:gd name="connsiteY31" fmla="*/ 2824158 h 2824158"/>
                <a:gd name="connsiteX0" fmla="*/ 1745673 w 4850834"/>
                <a:gd name="connsiteY0" fmla="*/ 2821099 h 2821099"/>
                <a:gd name="connsiteX1" fmla="*/ 2780146 w 4850834"/>
                <a:gd name="connsiteY1" fmla="*/ 2821099 h 2821099"/>
                <a:gd name="connsiteX2" fmla="*/ 2869912 w 4850834"/>
                <a:gd name="connsiteY2" fmla="*/ 2059387 h 2821099"/>
                <a:gd name="connsiteX3" fmla="*/ 3389746 w 4850834"/>
                <a:gd name="connsiteY3" fmla="*/ 1555139 h 2821099"/>
                <a:gd name="connsiteX4" fmla="*/ 4036580 w 4850834"/>
                <a:gd name="connsiteY4" fmla="*/ 1435067 h 2821099"/>
                <a:gd name="connsiteX5" fmla="*/ 4542271 w 4850834"/>
                <a:gd name="connsiteY5" fmla="*/ 1586457 h 2821099"/>
                <a:gd name="connsiteX6" fmla="*/ 4692073 w 4850834"/>
                <a:gd name="connsiteY6" fmla="*/ 1685026 h 2821099"/>
                <a:gd name="connsiteX7" fmla="*/ 4830618 w 4850834"/>
                <a:gd name="connsiteY7" fmla="*/ 1546480 h 2821099"/>
                <a:gd name="connsiteX8" fmla="*/ 4812146 w 4850834"/>
                <a:gd name="connsiteY8" fmla="*/ 1398699 h 2821099"/>
                <a:gd name="connsiteX9" fmla="*/ 4710546 w 4850834"/>
                <a:gd name="connsiteY9" fmla="*/ 1324808 h 2821099"/>
                <a:gd name="connsiteX10" fmla="*/ 4682837 w 4850834"/>
                <a:gd name="connsiteY10" fmla="*/ 1204735 h 2821099"/>
                <a:gd name="connsiteX11" fmla="*/ 4304146 w 4850834"/>
                <a:gd name="connsiteY11" fmla="*/ 1195499 h 2821099"/>
                <a:gd name="connsiteX12" fmla="*/ 3990109 w 4850834"/>
                <a:gd name="connsiteY12" fmla="*/ 290335 h 2821099"/>
                <a:gd name="connsiteX13" fmla="*/ 4054764 w 4850834"/>
                <a:gd name="connsiteY13" fmla="*/ 281099 h 2821099"/>
                <a:gd name="connsiteX14" fmla="*/ 3906982 w 4850834"/>
                <a:gd name="connsiteY14" fmla="*/ 31717 h 2821099"/>
                <a:gd name="connsiteX15" fmla="*/ 2642610 w 4850834"/>
                <a:gd name="connsiteY15" fmla="*/ 41819 h 2821099"/>
                <a:gd name="connsiteX16" fmla="*/ 2111520 w 4850834"/>
                <a:gd name="connsiteY16" fmla="*/ 488918 h 2821099"/>
                <a:gd name="connsiteX17" fmla="*/ 1893455 w 4850834"/>
                <a:gd name="connsiteY17" fmla="*/ 1250917 h 2821099"/>
                <a:gd name="connsiteX18" fmla="*/ 1440873 w 4850834"/>
                <a:gd name="connsiteY18" fmla="*/ 1260153 h 2821099"/>
                <a:gd name="connsiteX19" fmla="*/ 314037 w 4850834"/>
                <a:gd name="connsiteY19" fmla="*/ 1620371 h 2821099"/>
                <a:gd name="connsiteX20" fmla="*/ 73891 w 4850834"/>
                <a:gd name="connsiteY20" fmla="*/ 1925171 h 2821099"/>
                <a:gd name="connsiteX21" fmla="*/ 0 w 4850834"/>
                <a:gd name="connsiteY21" fmla="*/ 2183789 h 2821099"/>
                <a:gd name="connsiteX22" fmla="*/ 27709 w 4850834"/>
                <a:gd name="connsiteY22" fmla="*/ 2350044 h 2821099"/>
                <a:gd name="connsiteX23" fmla="*/ 120073 w 4850834"/>
                <a:gd name="connsiteY23" fmla="*/ 2350044 h 2821099"/>
                <a:gd name="connsiteX24" fmla="*/ 166255 w 4850834"/>
                <a:gd name="connsiteY24" fmla="*/ 2377753 h 2821099"/>
                <a:gd name="connsiteX25" fmla="*/ 341746 w 4850834"/>
                <a:gd name="connsiteY25" fmla="*/ 2183789 h 2821099"/>
                <a:gd name="connsiteX26" fmla="*/ 674255 w 4850834"/>
                <a:gd name="connsiteY26" fmla="*/ 2072953 h 2821099"/>
                <a:gd name="connsiteX27" fmla="*/ 997528 w 4850834"/>
                <a:gd name="connsiteY27" fmla="*/ 2045244 h 2821099"/>
                <a:gd name="connsiteX28" fmla="*/ 1330037 w 4850834"/>
                <a:gd name="connsiteY28" fmla="*/ 2193026 h 2821099"/>
                <a:gd name="connsiteX29" fmla="*/ 1533237 w 4850834"/>
                <a:gd name="connsiteY29" fmla="*/ 2396226 h 2821099"/>
                <a:gd name="connsiteX30" fmla="*/ 1662546 w 4850834"/>
                <a:gd name="connsiteY30" fmla="*/ 2774917 h 2821099"/>
                <a:gd name="connsiteX31" fmla="*/ 1745673 w 4850834"/>
                <a:gd name="connsiteY31" fmla="*/ 2821099 h 2821099"/>
                <a:gd name="connsiteX0" fmla="*/ 1745673 w 4850834"/>
                <a:gd name="connsiteY0" fmla="*/ 2799550 h 2799550"/>
                <a:gd name="connsiteX1" fmla="*/ 2780146 w 4850834"/>
                <a:gd name="connsiteY1" fmla="*/ 2799550 h 2799550"/>
                <a:gd name="connsiteX2" fmla="*/ 2869912 w 4850834"/>
                <a:gd name="connsiteY2" fmla="*/ 2037838 h 2799550"/>
                <a:gd name="connsiteX3" fmla="*/ 3389746 w 4850834"/>
                <a:gd name="connsiteY3" fmla="*/ 1533590 h 2799550"/>
                <a:gd name="connsiteX4" fmla="*/ 4036580 w 4850834"/>
                <a:gd name="connsiteY4" fmla="*/ 1413518 h 2799550"/>
                <a:gd name="connsiteX5" fmla="*/ 4542271 w 4850834"/>
                <a:gd name="connsiteY5" fmla="*/ 1564908 h 2799550"/>
                <a:gd name="connsiteX6" fmla="*/ 4692073 w 4850834"/>
                <a:gd name="connsiteY6" fmla="*/ 1663477 h 2799550"/>
                <a:gd name="connsiteX7" fmla="*/ 4830618 w 4850834"/>
                <a:gd name="connsiteY7" fmla="*/ 1524931 h 2799550"/>
                <a:gd name="connsiteX8" fmla="*/ 4812146 w 4850834"/>
                <a:gd name="connsiteY8" fmla="*/ 1377150 h 2799550"/>
                <a:gd name="connsiteX9" fmla="*/ 4710546 w 4850834"/>
                <a:gd name="connsiteY9" fmla="*/ 1303259 h 2799550"/>
                <a:gd name="connsiteX10" fmla="*/ 4682837 w 4850834"/>
                <a:gd name="connsiteY10" fmla="*/ 1183186 h 2799550"/>
                <a:gd name="connsiteX11" fmla="*/ 4304146 w 4850834"/>
                <a:gd name="connsiteY11" fmla="*/ 1173950 h 2799550"/>
                <a:gd name="connsiteX12" fmla="*/ 3990109 w 4850834"/>
                <a:gd name="connsiteY12" fmla="*/ 268786 h 2799550"/>
                <a:gd name="connsiteX13" fmla="*/ 4054764 w 4850834"/>
                <a:gd name="connsiteY13" fmla="*/ 259550 h 2799550"/>
                <a:gd name="connsiteX14" fmla="*/ 3906982 w 4850834"/>
                <a:gd name="connsiteY14" fmla="*/ 10168 h 2799550"/>
                <a:gd name="connsiteX15" fmla="*/ 2585460 w 4850834"/>
                <a:gd name="connsiteY15" fmla="*/ 67895 h 2799550"/>
                <a:gd name="connsiteX16" fmla="*/ 2111520 w 4850834"/>
                <a:gd name="connsiteY16" fmla="*/ 467369 h 2799550"/>
                <a:gd name="connsiteX17" fmla="*/ 1893455 w 4850834"/>
                <a:gd name="connsiteY17" fmla="*/ 1229368 h 2799550"/>
                <a:gd name="connsiteX18" fmla="*/ 1440873 w 4850834"/>
                <a:gd name="connsiteY18" fmla="*/ 1238604 h 2799550"/>
                <a:gd name="connsiteX19" fmla="*/ 314037 w 4850834"/>
                <a:gd name="connsiteY19" fmla="*/ 1598822 h 2799550"/>
                <a:gd name="connsiteX20" fmla="*/ 73891 w 4850834"/>
                <a:gd name="connsiteY20" fmla="*/ 1903622 h 2799550"/>
                <a:gd name="connsiteX21" fmla="*/ 0 w 4850834"/>
                <a:gd name="connsiteY21" fmla="*/ 2162240 h 2799550"/>
                <a:gd name="connsiteX22" fmla="*/ 27709 w 4850834"/>
                <a:gd name="connsiteY22" fmla="*/ 2328495 h 2799550"/>
                <a:gd name="connsiteX23" fmla="*/ 120073 w 4850834"/>
                <a:gd name="connsiteY23" fmla="*/ 2328495 h 2799550"/>
                <a:gd name="connsiteX24" fmla="*/ 166255 w 4850834"/>
                <a:gd name="connsiteY24" fmla="*/ 2356204 h 2799550"/>
                <a:gd name="connsiteX25" fmla="*/ 341746 w 4850834"/>
                <a:gd name="connsiteY25" fmla="*/ 2162240 h 2799550"/>
                <a:gd name="connsiteX26" fmla="*/ 674255 w 4850834"/>
                <a:gd name="connsiteY26" fmla="*/ 2051404 h 2799550"/>
                <a:gd name="connsiteX27" fmla="*/ 997528 w 4850834"/>
                <a:gd name="connsiteY27" fmla="*/ 2023695 h 2799550"/>
                <a:gd name="connsiteX28" fmla="*/ 1330037 w 4850834"/>
                <a:gd name="connsiteY28" fmla="*/ 2171477 h 2799550"/>
                <a:gd name="connsiteX29" fmla="*/ 1533237 w 4850834"/>
                <a:gd name="connsiteY29" fmla="*/ 2374677 h 2799550"/>
                <a:gd name="connsiteX30" fmla="*/ 1662546 w 4850834"/>
                <a:gd name="connsiteY30" fmla="*/ 2753368 h 2799550"/>
                <a:gd name="connsiteX31" fmla="*/ 1745673 w 4850834"/>
                <a:gd name="connsiteY31" fmla="*/ 2799550 h 2799550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10037 h 2810037"/>
                <a:gd name="connsiteX1" fmla="*/ 2780146 w 4850834"/>
                <a:gd name="connsiteY1" fmla="*/ 2810037 h 2810037"/>
                <a:gd name="connsiteX2" fmla="*/ 2869912 w 4850834"/>
                <a:gd name="connsiteY2" fmla="*/ 2048325 h 2810037"/>
                <a:gd name="connsiteX3" fmla="*/ 3389746 w 4850834"/>
                <a:gd name="connsiteY3" fmla="*/ 1544077 h 2810037"/>
                <a:gd name="connsiteX4" fmla="*/ 4036580 w 4850834"/>
                <a:gd name="connsiteY4" fmla="*/ 1424005 h 2810037"/>
                <a:gd name="connsiteX5" fmla="*/ 4542271 w 4850834"/>
                <a:gd name="connsiteY5" fmla="*/ 1575395 h 2810037"/>
                <a:gd name="connsiteX6" fmla="*/ 4692073 w 4850834"/>
                <a:gd name="connsiteY6" fmla="*/ 1673964 h 2810037"/>
                <a:gd name="connsiteX7" fmla="*/ 4830618 w 4850834"/>
                <a:gd name="connsiteY7" fmla="*/ 1535418 h 2810037"/>
                <a:gd name="connsiteX8" fmla="*/ 4812146 w 4850834"/>
                <a:gd name="connsiteY8" fmla="*/ 1387637 h 2810037"/>
                <a:gd name="connsiteX9" fmla="*/ 4710546 w 4850834"/>
                <a:gd name="connsiteY9" fmla="*/ 1313746 h 2810037"/>
                <a:gd name="connsiteX10" fmla="*/ 4682837 w 4850834"/>
                <a:gd name="connsiteY10" fmla="*/ 1193673 h 2810037"/>
                <a:gd name="connsiteX11" fmla="*/ 4304146 w 4850834"/>
                <a:gd name="connsiteY11" fmla="*/ 1184437 h 2810037"/>
                <a:gd name="connsiteX12" fmla="*/ 3990109 w 4850834"/>
                <a:gd name="connsiteY12" fmla="*/ 279273 h 2810037"/>
                <a:gd name="connsiteX13" fmla="*/ 4054764 w 4850834"/>
                <a:gd name="connsiteY13" fmla="*/ 270037 h 2810037"/>
                <a:gd name="connsiteX14" fmla="*/ 3906982 w 4850834"/>
                <a:gd name="connsiteY14" fmla="*/ 20655 h 2810037"/>
                <a:gd name="connsiteX15" fmla="*/ 2585460 w 4850834"/>
                <a:gd name="connsiteY15" fmla="*/ 78382 h 2810037"/>
                <a:gd name="connsiteX16" fmla="*/ 2078183 w 4850834"/>
                <a:gd name="connsiteY16" fmla="*/ 696931 h 2810037"/>
                <a:gd name="connsiteX17" fmla="*/ 1893455 w 4850834"/>
                <a:gd name="connsiteY17" fmla="*/ 1239855 h 2810037"/>
                <a:gd name="connsiteX18" fmla="*/ 1440873 w 4850834"/>
                <a:gd name="connsiteY18" fmla="*/ 1249091 h 2810037"/>
                <a:gd name="connsiteX19" fmla="*/ 314037 w 4850834"/>
                <a:gd name="connsiteY19" fmla="*/ 1609309 h 2810037"/>
                <a:gd name="connsiteX20" fmla="*/ 73891 w 4850834"/>
                <a:gd name="connsiteY20" fmla="*/ 1914109 h 2810037"/>
                <a:gd name="connsiteX21" fmla="*/ 0 w 4850834"/>
                <a:gd name="connsiteY21" fmla="*/ 2172727 h 2810037"/>
                <a:gd name="connsiteX22" fmla="*/ 27709 w 4850834"/>
                <a:gd name="connsiteY22" fmla="*/ 2338982 h 2810037"/>
                <a:gd name="connsiteX23" fmla="*/ 120073 w 4850834"/>
                <a:gd name="connsiteY23" fmla="*/ 2338982 h 2810037"/>
                <a:gd name="connsiteX24" fmla="*/ 166255 w 4850834"/>
                <a:gd name="connsiteY24" fmla="*/ 2366691 h 2810037"/>
                <a:gd name="connsiteX25" fmla="*/ 341746 w 4850834"/>
                <a:gd name="connsiteY25" fmla="*/ 2172727 h 2810037"/>
                <a:gd name="connsiteX26" fmla="*/ 674255 w 4850834"/>
                <a:gd name="connsiteY26" fmla="*/ 2061891 h 2810037"/>
                <a:gd name="connsiteX27" fmla="*/ 997528 w 4850834"/>
                <a:gd name="connsiteY27" fmla="*/ 2034182 h 2810037"/>
                <a:gd name="connsiteX28" fmla="*/ 1330037 w 4850834"/>
                <a:gd name="connsiteY28" fmla="*/ 2181964 h 2810037"/>
                <a:gd name="connsiteX29" fmla="*/ 1533237 w 4850834"/>
                <a:gd name="connsiteY29" fmla="*/ 2385164 h 2810037"/>
                <a:gd name="connsiteX30" fmla="*/ 1662546 w 4850834"/>
                <a:gd name="connsiteY30" fmla="*/ 2763855 h 2810037"/>
                <a:gd name="connsiteX31" fmla="*/ 1745673 w 4850834"/>
                <a:gd name="connsiteY31" fmla="*/ 2810037 h 2810037"/>
                <a:gd name="connsiteX0" fmla="*/ 1745673 w 4850834"/>
                <a:gd name="connsiteY0" fmla="*/ 2800267 h 2800267"/>
                <a:gd name="connsiteX1" fmla="*/ 2780146 w 4850834"/>
                <a:gd name="connsiteY1" fmla="*/ 2800267 h 2800267"/>
                <a:gd name="connsiteX2" fmla="*/ 2869912 w 4850834"/>
                <a:gd name="connsiteY2" fmla="*/ 2038555 h 2800267"/>
                <a:gd name="connsiteX3" fmla="*/ 3389746 w 4850834"/>
                <a:gd name="connsiteY3" fmla="*/ 1534307 h 2800267"/>
                <a:gd name="connsiteX4" fmla="*/ 4036580 w 4850834"/>
                <a:gd name="connsiteY4" fmla="*/ 1414235 h 2800267"/>
                <a:gd name="connsiteX5" fmla="*/ 4542271 w 4850834"/>
                <a:gd name="connsiteY5" fmla="*/ 1565625 h 2800267"/>
                <a:gd name="connsiteX6" fmla="*/ 4692073 w 4850834"/>
                <a:gd name="connsiteY6" fmla="*/ 1664194 h 2800267"/>
                <a:gd name="connsiteX7" fmla="*/ 4830618 w 4850834"/>
                <a:gd name="connsiteY7" fmla="*/ 1525648 h 2800267"/>
                <a:gd name="connsiteX8" fmla="*/ 4812146 w 4850834"/>
                <a:gd name="connsiteY8" fmla="*/ 1377867 h 2800267"/>
                <a:gd name="connsiteX9" fmla="*/ 4710546 w 4850834"/>
                <a:gd name="connsiteY9" fmla="*/ 1303976 h 2800267"/>
                <a:gd name="connsiteX10" fmla="*/ 4682837 w 4850834"/>
                <a:gd name="connsiteY10" fmla="*/ 1183903 h 2800267"/>
                <a:gd name="connsiteX11" fmla="*/ 4304146 w 4850834"/>
                <a:gd name="connsiteY11" fmla="*/ 1174667 h 2800267"/>
                <a:gd name="connsiteX12" fmla="*/ 3990109 w 4850834"/>
                <a:gd name="connsiteY12" fmla="*/ 269503 h 2800267"/>
                <a:gd name="connsiteX13" fmla="*/ 4054764 w 4850834"/>
                <a:gd name="connsiteY13" fmla="*/ 260267 h 2800267"/>
                <a:gd name="connsiteX14" fmla="*/ 3906982 w 4850834"/>
                <a:gd name="connsiteY14" fmla="*/ 10885 h 2800267"/>
                <a:gd name="connsiteX15" fmla="*/ 2585460 w 4850834"/>
                <a:gd name="connsiteY15" fmla="*/ 68612 h 2800267"/>
                <a:gd name="connsiteX16" fmla="*/ 2078183 w 4850834"/>
                <a:gd name="connsiteY16" fmla="*/ 687161 h 2800267"/>
                <a:gd name="connsiteX17" fmla="*/ 1893455 w 4850834"/>
                <a:gd name="connsiteY17" fmla="*/ 1230085 h 2800267"/>
                <a:gd name="connsiteX18" fmla="*/ 1440873 w 4850834"/>
                <a:gd name="connsiteY18" fmla="*/ 1239321 h 2800267"/>
                <a:gd name="connsiteX19" fmla="*/ 314037 w 4850834"/>
                <a:gd name="connsiteY19" fmla="*/ 1599539 h 2800267"/>
                <a:gd name="connsiteX20" fmla="*/ 73891 w 4850834"/>
                <a:gd name="connsiteY20" fmla="*/ 1904339 h 2800267"/>
                <a:gd name="connsiteX21" fmla="*/ 0 w 4850834"/>
                <a:gd name="connsiteY21" fmla="*/ 2162957 h 2800267"/>
                <a:gd name="connsiteX22" fmla="*/ 27709 w 4850834"/>
                <a:gd name="connsiteY22" fmla="*/ 2329212 h 2800267"/>
                <a:gd name="connsiteX23" fmla="*/ 120073 w 4850834"/>
                <a:gd name="connsiteY23" fmla="*/ 2329212 h 2800267"/>
                <a:gd name="connsiteX24" fmla="*/ 166255 w 4850834"/>
                <a:gd name="connsiteY24" fmla="*/ 2356921 h 2800267"/>
                <a:gd name="connsiteX25" fmla="*/ 341746 w 4850834"/>
                <a:gd name="connsiteY25" fmla="*/ 2162957 h 2800267"/>
                <a:gd name="connsiteX26" fmla="*/ 674255 w 4850834"/>
                <a:gd name="connsiteY26" fmla="*/ 2052121 h 2800267"/>
                <a:gd name="connsiteX27" fmla="*/ 997528 w 4850834"/>
                <a:gd name="connsiteY27" fmla="*/ 2024412 h 2800267"/>
                <a:gd name="connsiteX28" fmla="*/ 1330037 w 4850834"/>
                <a:gd name="connsiteY28" fmla="*/ 2172194 h 2800267"/>
                <a:gd name="connsiteX29" fmla="*/ 1533237 w 4850834"/>
                <a:gd name="connsiteY29" fmla="*/ 2375394 h 2800267"/>
                <a:gd name="connsiteX30" fmla="*/ 1662546 w 4850834"/>
                <a:gd name="connsiteY30" fmla="*/ 2754085 h 2800267"/>
                <a:gd name="connsiteX31" fmla="*/ 1745673 w 4850834"/>
                <a:gd name="connsiteY31" fmla="*/ 2800267 h 2800267"/>
                <a:gd name="connsiteX0" fmla="*/ 1745673 w 4850834"/>
                <a:gd name="connsiteY0" fmla="*/ 2815092 h 2815092"/>
                <a:gd name="connsiteX1" fmla="*/ 2780146 w 4850834"/>
                <a:gd name="connsiteY1" fmla="*/ 2815092 h 2815092"/>
                <a:gd name="connsiteX2" fmla="*/ 2869912 w 4850834"/>
                <a:gd name="connsiteY2" fmla="*/ 2053380 h 2815092"/>
                <a:gd name="connsiteX3" fmla="*/ 3389746 w 4850834"/>
                <a:gd name="connsiteY3" fmla="*/ 1549132 h 2815092"/>
                <a:gd name="connsiteX4" fmla="*/ 4036580 w 4850834"/>
                <a:gd name="connsiteY4" fmla="*/ 1429060 h 2815092"/>
                <a:gd name="connsiteX5" fmla="*/ 4542271 w 4850834"/>
                <a:gd name="connsiteY5" fmla="*/ 1580450 h 2815092"/>
                <a:gd name="connsiteX6" fmla="*/ 4692073 w 4850834"/>
                <a:gd name="connsiteY6" fmla="*/ 1679019 h 2815092"/>
                <a:gd name="connsiteX7" fmla="*/ 4830618 w 4850834"/>
                <a:gd name="connsiteY7" fmla="*/ 1540473 h 2815092"/>
                <a:gd name="connsiteX8" fmla="*/ 4812146 w 4850834"/>
                <a:gd name="connsiteY8" fmla="*/ 1392692 h 2815092"/>
                <a:gd name="connsiteX9" fmla="*/ 4710546 w 4850834"/>
                <a:gd name="connsiteY9" fmla="*/ 1318801 h 2815092"/>
                <a:gd name="connsiteX10" fmla="*/ 4682837 w 4850834"/>
                <a:gd name="connsiteY10" fmla="*/ 1198728 h 2815092"/>
                <a:gd name="connsiteX11" fmla="*/ 4304146 w 4850834"/>
                <a:gd name="connsiteY11" fmla="*/ 1189492 h 2815092"/>
                <a:gd name="connsiteX12" fmla="*/ 3990109 w 4850834"/>
                <a:gd name="connsiteY12" fmla="*/ 284328 h 2815092"/>
                <a:gd name="connsiteX13" fmla="*/ 4054764 w 4850834"/>
                <a:gd name="connsiteY13" fmla="*/ 275092 h 2815092"/>
                <a:gd name="connsiteX14" fmla="*/ 3906982 w 4850834"/>
                <a:gd name="connsiteY14" fmla="*/ 25710 h 2815092"/>
                <a:gd name="connsiteX15" fmla="*/ 2585460 w 4850834"/>
                <a:gd name="connsiteY15" fmla="*/ 83437 h 2815092"/>
                <a:gd name="connsiteX16" fmla="*/ 2078183 w 4850834"/>
                <a:gd name="connsiteY16" fmla="*/ 701986 h 2815092"/>
                <a:gd name="connsiteX17" fmla="*/ 1893455 w 4850834"/>
                <a:gd name="connsiteY17" fmla="*/ 1244910 h 2815092"/>
                <a:gd name="connsiteX18" fmla="*/ 1440873 w 4850834"/>
                <a:gd name="connsiteY18" fmla="*/ 1254146 h 2815092"/>
                <a:gd name="connsiteX19" fmla="*/ 314037 w 4850834"/>
                <a:gd name="connsiteY19" fmla="*/ 1614364 h 2815092"/>
                <a:gd name="connsiteX20" fmla="*/ 73891 w 4850834"/>
                <a:gd name="connsiteY20" fmla="*/ 1919164 h 2815092"/>
                <a:gd name="connsiteX21" fmla="*/ 0 w 4850834"/>
                <a:gd name="connsiteY21" fmla="*/ 2177782 h 2815092"/>
                <a:gd name="connsiteX22" fmla="*/ 27709 w 4850834"/>
                <a:gd name="connsiteY22" fmla="*/ 2344037 h 2815092"/>
                <a:gd name="connsiteX23" fmla="*/ 120073 w 4850834"/>
                <a:gd name="connsiteY23" fmla="*/ 2344037 h 2815092"/>
                <a:gd name="connsiteX24" fmla="*/ 166255 w 4850834"/>
                <a:gd name="connsiteY24" fmla="*/ 2371746 h 2815092"/>
                <a:gd name="connsiteX25" fmla="*/ 341746 w 4850834"/>
                <a:gd name="connsiteY25" fmla="*/ 2177782 h 2815092"/>
                <a:gd name="connsiteX26" fmla="*/ 674255 w 4850834"/>
                <a:gd name="connsiteY26" fmla="*/ 2066946 h 2815092"/>
                <a:gd name="connsiteX27" fmla="*/ 997528 w 4850834"/>
                <a:gd name="connsiteY27" fmla="*/ 2039237 h 2815092"/>
                <a:gd name="connsiteX28" fmla="*/ 1330037 w 4850834"/>
                <a:gd name="connsiteY28" fmla="*/ 2187019 h 2815092"/>
                <a:gd name="connsiteX29" fmla="*/ 1533237 w 4850834"/>
                <a:gd name="connsiteY29" fmla="*/ 2390219 h 2815092"/>
                <a:gd name="connsiteX30" fmla="*/ 1662546 w 4850834"/>
                <a:gd name="connsiteY30" fmla="*/ 2768910 h 2815092"/>
                <a:gd name="connsiteX31" fmla="*/ 1745673 w 4850834"/>
                <a:gd name="connsiteY31" fmla="*/ 2815092 h 2815092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93720 h 2793720"/>
                <a:gd name="connsiteX1" fmla="*/ 2780146 w 4850834"/>
                <a:gd name="connsiteY1" fmla="*/ 2793720 h 2793720"/>
                <a:gd name="connsiteX2" fmla="*/ 2869912 w 4850834"/>
                <a:gd name="connsiteY2" fmla="*/ 2032008 h 2793720"/>
                <a:gd name="connsiteX3" fmla="*/ 3389746 w 4850834"/>
                <a:gd name="connsiteY3" fmla="*/ 1527760 h 2793720"/>
                <a:gd name="connsiteX4" fmla="*/ 4036580 w 4850834"/>
                <a:gd name="connsiteY4" fmla="*/ 1407688 h 2793720"/>
                <a:gd name="connsiteX5" fmla="*/ 4542271 w 4850834"/>
                <a:gd name="connsiteY5" fmla="*/ 1559078 h 2793720"/>
                <a:gd name="connsiteX6" fmla="*/ 4692073 w 4850834"/>
                <a:gd name="connsiteY6" fmla="*/ 1657647 h 2793720"/>
                <a:gd name="connsiteX7" fmla="*/ 4830618 w 4850834"/>
                <a:gd name="connsiteY7" fmla="*/ 1519101 h 2793720"/>
                <a:gd name="connsiteX8" fmla="*/ 4812146 w 4850834"/>
                <a:gd name="connsiteY8" fmla="*/ 1371320 h 2793720"/>
                <a:gd name="connsiteX9" fmla="*/ 4710546 w 4850834"/>
                <a:gd name="connsiteY9" fmla="*/ 1297429 h 2793720"/>
                <a:gd name="connsiteX10" fmla="*/ 4682837 w 4850834"/>
                <a:gd name="connsiteY10" fmla="*/ 1177356 h 2793720"/>
                <a:gd name="connsiteX11" fmla="*/ 4304146 w 4850834"/>
                <a:gd name="connsiteY11" fmla="*/ 1168120 h 2793720"/>
                <a:gd name="connsiteX12" fmla="*/ 3990109 w 4850834"/>
                <a:gd name="connsiteY12" fmla="*/ 262956 h 2793720"/>
                <a:gd name="connsiteX13" fmla="*/ 4054764 w 4850834"/>
                <a:gd name="connsiteY13" fmla="*/ 253720 h 2793720"/>
                <a:gd name="connsiteX14" fmla="*/ 3906982 w 4850834"/>
                <a:gd name="connsiteY14" fmla="*/ 4338 h 2793720"/>
                <a:gd name="connsiteX15" fmla="*/ 2585460 w 4850834"/>
                <a:gd name="connsiteY15" fmla="*/ 62065 h 2793720"/>
                <a:gd name="connsiteX16" fmla="*/ 2078183 w 4850834"/>
                <a:gd name="connsiteY16" fmla="*/ 680614 h 2793720"/>
                <a:gd name="connsiteX17" fmla="*/ 1893455 w 4850834"/>
                <a:gd name="connsiteY17" fmla="*/ 1223538 h 2793720"/>
                <a:gd name="connsiteX18" fmla="*/ 1440873 w 4850834"/>
                <a:gd name="connsiteY18" fmla="*/ 1232774 h 2793720"/>
                <a:gd name="connsiteX19" fmla="*/ 314037 w 4850834"/>
                <a:gd name="connsiteY19" fmla="*/ 1592992 h 2793720"/>
                <a:gd name="connsiteX20" fmla="*/ 73891 w 4850834"/>
                <a:gd name="connsiteY20" fmla="*/ 1897792 h 2793720"/>
                <a:gd name="connsiteX21" fmla="*/ 0 w 4850834"/>
                <a:gd name="connsiteY21" fmla="*/ 2156410 h 2793720"/>
                <a:gd name="connsiteX22" fmla="*/ 27709 w 4850834"/>
                <a:gd name="connsiteY22" fmla="*/ 2322665 h 2793720"/>
                <a:gd name="connsiteX23" fmla="*/ 120073 w 4850834"/>
                <a:gd name="connsiteY23" fmla="*/ 2322665 h 2793720"/>
                <a:gd name="connsiteX24" fmla="*/ 166255 w 4850834"/>
                <a:gd name="connsiteY24" fmla="*/ 2350374 h 2793720"/>
                <a:gd name="connsiteX25" fmla="*/ 341746 w 4850834"/>
                <a:gd name="connsiteY25" fmla="*/ 2156410 h 2793720"/>
                <a:gd name="connsiteX26" fmla="*/ 674255 w 4850834"/>
                <a:gd name="connsiteY26" fmla="*/ 2045574 h 2793720"/>
                <a:gd name="connsiteX27" fmla="*/ 997528 w 4850834"/>
                <a:gd name="connsiteY27" fmla="*/ 2017865 h 2793720"/>
                <a:gd name="connsiteX28" fmla="*/ 1330037 w 4850834"/>
                <a:gd name="connsiteY28" fmla="*/ 2165647 h 2793720"/>
                <a:gd name="connsiteX29" fmla="*/ 1533237 w 4850834"/>
                <a:gd name="connsiteY29" fmla="*/ 2368847 h 2793720"/>
                <a:gd name="connsiteX30" fmla="*/ 1662546 w 4850834"/>
                <a:gd name="connsiteY30" fmla="*/ 2747538 h 2793720"/>
                <a:gd name="connsiteX31" fmla="*/ 1745673 w 4850834"/>
                <a:gd name="connsiteY31" fmla="*/ 2793720 h 2793720"/>
                <a:gd name="connsiteX0" fmla="*/ 1745673 w 4850834"/>
                <a:gd name="connsiteY0" fmla="*/ 2789382 h 2789382"/>
                <a:gd name="connsiteX1" fmla="*/ 2780146 w 4850834"/>
                <a:gd name="connsiteY1" fmla="*/ 2789382 h 2789382"/>
                <a:gd name="connsiteX2" fmla="*/ 2869912 w 4850834"/>
                <a:gd name="connsiteY2" fmla="*/ 2027670 h 2789382"/>
                <a:gd name="connsiteX3" fmla="*/ 3389746 w 4850834"/>
                <a:gd name="connsiteY3" fmla="*/ 1523422 h 2789382"/>
                <a:gd name="connsiteX4" fmla="*/ 4036580 w 4850834"/>
                <a:gd name="connsiteY4" fmla="*/ 1403350 h 2789382"/>
                <a:gd name="connsiteX5" fmla="*/ 4542271 w 4850834"/>
                <a:gd name="connsiteY5" fmla="*/ 1554740 h 2789382"/>
                <a:gd name="connsiteX6" fmla="*/ 4692073 w 4850834"/>
                <a:gd name="connsiteY6" fmla="*/ 1653309 h 2789382"/>
                <a:gd name="connsiteX7" fmla="*/ 4830618 w 4850834"/>
                <a:gd name="connsiteY7" fmla="*/ 1514763 h 2789382"/>
                <a:gd name="connsiteX8" fmla="*/ 4812146 w 4850834"/>
                <a:gd name="connsiteY8" fmla="*/ 1366982 h 2789382"/>
                <a:gd name="connsiteX9" fmla="*/ 4710546 w 4850834"/>
                <a:gd name="connsiteY9" fmla="*/ 1293091 h 2789382"/>
                <a:gd name="connsiteX10" fmla="*/ 4682837 w 4850834"/>
                <a:gd name="connsiteY10" fmla="*/ 1173018 h 2789382"/>
                <a:gd name="connsiteX11" fmla="*/ 4304146 w 4850834"/>
                <a:gd name="connsiteY11" fmla="*/ 1163782 h 2789382"/>
                <a:gd name="connsiteX12" fmla="*/ 3990109 w 4850834"/>
                <a:gd name="connsiteY12" fmla="*/ 258618 h 2789382"/>
                <a:gd name="connsiteX13" fmla="*/ 4054764 w 4850834"/>
                <a:gd name="connsiteY13" fmla="*/ 249382 h 2789382"/>
                <a:gd name="connsiteX14" fmla="*/ 3906982 w 4850834"/>
                <a:gd name="connsiteY14" fmla="*/ 0 h 2789382"/>
                <a:gd name="connsiteX15" fmla="*/ 2585460 w 4850834"/>
                <a:gd name="connsiteY15" fmla="*/ 57727 h 2789382"/>
                <a:gd name="connsiteX16" fmla="*/ 2049608 w 4850834"/>
                <a:gd name="connsiteY16" fmla="*/ 661988 h 2789382"/>
                <a:gd name="connsiteX17" fmla="*/ 1893455 w 4850834"/>
                <a:gd name="connsiteY17" fmla="*/ 1219200 h 2789382"/>
                <a:gd name="connsiteX18" fmla="*/ 1440873 w 4850834"/>
                <a:gd name="connsiteY18" fmla="*/ 1228436 h 2789382"/>
                <a:gd name="connsiteX19" fmla="*/ 314037 w 4850834"/>
                <a:gd name="connsiteY19" fmla="*/ 1588654 h 2789382"/>
                <a:gd name="connsiteX20" fmla="*/ 73891 w 4850834"/>
                <a:gd name="connsiteY20" fmla="*/ 1893454 h 2789382"/>
                <a:gd name="connsiteX21" fmla="*/ 0 w 4850834"/>
                <a:gd name="connsiteY21" fmla="*/ 2152072 h 2789382"/>
                <a:gd name="connsiteX22" fmla="*/ 27709 w 4850834"/>
                <a:gd name="connsiteY22" fmla="*/ 2318327 h 2789382"/>
                <a:gd name="connsiteX23" fmla="*/ 120073 w 4850834"/>
                <a:gd name="connsiteY23" fmla="*/ 2318327 h 2789382"/>
                <a:gd name="connsiteX24" fmla="*/ 166255 w 4850834"/>
                <a:gd name="connsiteY24" fmla="*/ 2346036 h 2789382"/>
                <a:gd name="connsiteX25" fmla="*/ 341746 w 4850834"/>
                <a:gd name="connsiteY25" fmla="*/ 2152072 h 2789382"/>
                <a:gd name="connsiteX26" fmla="*/ 674255 w 4850834"/>
                <a:gd name="connsiteY26" fmla="*/ 2041236 h 2789382"/>
                <a:gd name="connsiteX27" fmla="*/ 997528 w 4850834"/>
                <a:gd name="connsiteY27" fmla="*/ 2013527 h 2789382"/>
                <a:gd name="connsiteX28" fmla="*/ 1330037 w 4850834"/>
                <a:gd name="connsiteY28" fmla="*/ 2161309 h 2789382"/>
                <a:gd name="connsiteX29" fmla="*/ 1533237 w 4850834"/>
                <a:gd name="connsiteY29" fmla="*/ 2364509 h 2789382"/>
                <a:gd name="connsiteX30" fmla="*/ 1662546 w 4850834"/>
                <a:gd name="connsiteY30" fmla="*/ 2743200 h 2789382"/>
                <a:gd name="connsiteX31" fmla="*/ 1745673 w 4850834"/>
                <a:gd name="connsiteY31" fmla="*/ 2789382 h 2789382"/>
                <a:gd name="connsiteX0" fmla="*/ 1745673 w 4850834"/>
                <a:gd name="connsiteY0" fmla="*/ 2814812 h 2814812"/>
                <a:gd name="connsiteX1" fmla="*/ 2780146 w 4850834"/>
                <a:gd name="connsiteY1" fmla="*/ 2814812 h 2814812"/>
                <a:gd name="connsiteX2" fmla="*/ 2869912 w 4850834"/>
                <a:gd name="connsiteY2" fmla="*/ 2053100 h 2814812"/>
                <a:gd name="connsiteX3" fmla="*/ 3389746 w 4850834"/>
                <a:gd name="connsiteY3" fmla="*/ 1548852 h 2814812"/>
                <a:gd name="connsiteX4" fmla="*/ 4036580 w 4850834"/>
                <a:gd name="connsiteY4" fmla="*/ 1428780 h 2814812"/>
                <a:gd name="connsiteX5" fmla="*/ 4542271 w 4850834"/>
                <a:gd name="connsiteY5" fmla="*/ 1580170 h 2814812"/>
                <a:gd name="connsiteX6" fmla="*/ 4692073 w 4850834"/>
                <a:gd name="connsiteY6" fmla="*/ 1678739 h 2814812"/>
                <a:gd name="connsiteX7" fmla="*/ 4830618 w 4850834"/>
                <a:gd name="connsiteY7" fmla="*/ 1540193 h 2814812"/>
                <a:gd name="connsiteX8" fmla="*/ 4812146 w 4850834"/>
                <a:gd name="connsiteY8" fmla="*/ 1392412 h 2814812"/>
                <a:gd name="connsiteX9" fmla="*/ 4710546 w 4850834"/>
                <a:gd name="connsiteY9" fmla="*/ 1318521 h 2814812"/>
                <a:gd name="connsiteX10" fmla="*/ 4682837 w 4850834"/>
                <a:gd name="connsiteY10" fmla="*/ 1198448 h 2814812"/>
                <a:gd name="connsiteX11" fmla="*/ 4304146 w 4850834"/>
                <a:gd name="connsiteY11" fmla="*/ 1189212 h 2814812"/>
                <a:gd name="connsiteX12" fmla="*/ 3990109 w 4850834"/>
                <a:gd name="connsiteY12" fmla="*/ 284048 h 2814812"/>
                <a:gd name="connsiteX13" fmla="*/ 4054764 w 4850834"/>
                <a:gd name="connsiteY13" fmla="*/ 274812 h 2814812"/>
                <a:gd name="connsiteX14" fmla="*/ 3906982 w 4850834"/>
                <a:gd name="connsiteY14" fmla="*/ 25430 h 2814812"/>
                <a:gd name="connsiteX15" fmla="*/ 2585460 w 4850834"/>
                <a:gd name="connsiteY15" fmla="*/ 83157 h 2814812"/>
                <a:gd name="connsiteX16" fmla="*/ 2049608 w 4850834"/>
                <a:gd name="connsiteY16" fmla="*/ 687418 h 2814812"/>
                <a:gd name="connsiteX17" fmla="*/ 1893455 w 4850834"/>
                <a:gd name="connsiteY17" fmla="*/ 1244630 h 2814812"/>
                <a:gd name="connsiteX18" fmla="*/ 1440873 w 4850834"/>
                <a:gd name="connsiteY18" fmla="*/ 1253866 h 2814812"/>
                <a:gd name="connsiteX19" fmla="*/ 314037 w 4850834"/>
                <a:gd name="connsiteY19" fmla="*/ 1614084 h 2814812"/>
                <a:gd name="connsiteX20" fmla="*/ 73891 w 4850834"/>
                <a:gd name="connsiteY20" fmla="*/ 1918884 h 2814812"/>
                <a:gd name="connsiteX21" fmla="*/ 0 w 4850834"/>
                <a:gd name="connsiteY21" fmla="*/ 2177502 h 2814812"/>
                <a:gd name="connsiteX22" fmla="*/ 27709 w 4850834"/>
                <a:gd name="connsiteY22" fmla="*/ 2343757 h 2814812"/>
                <a:gd name="connsiteX23" fmla="*/ 120073 w 4850834"/>
                <a:gd name="connsiteY23" fmla="*/ 2343757 h 2814812"/>
                <a:gd name="connsiteX24" fmla="*/ 166255 w 4850834"/>
                <a:gd name="connsiteY24" fmla="*/ 2371466 h 2814812"/>
                <a:gd name="connsiteX25" fmla="*/ 341746 w 4850834"/>
                <a:gd name="connsiteY25" fmla="*/ 2177502 h 2814812"/>
                <a:gd name="connsiteX26" fmla="*/ 674255 w 4850834"/>
                <a:gd name="connsiteY26" fmla="*/ 2066666 h 2814812"/>
                <a:gd name="connsiteX27" fmla="*/ 997528 w 4850834"/>
                <a:gd name="connsiteY27" fmla="*/ 2038957 h 2814812"/>
                <a:gd name="connsiteX28" fmla="*/ 1330037 w 4850834"/>
                <a:gd name="connsiteY28" fmla="*/ 2186739 h 2814812"/>
                <a:gd name="connsiteX29" fmla="*/ 1533237 w 4850834"/>
                <a:gd name="connsiteY29" fmla="*/ 2389939 h 2814812"/>
                <a:gd name="connsiteX30" fmla="*/ 1662546 w 4850834"/>
                <a:gd name="connsiteY30" fmla="*/ 2768630 h 2814812"/>
                <a:gd name="connsiteX31" fmla="*/ 1745673 w 4850834"/>
                <a:gd name="connsiteY31" fmla="*/ 2814812 h 2814812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35487 h 2835487"/>
                <a:gd name="connsiteX1" fmla="*/ 2780146 w 4850834"/>
                <a:gd name="connsiteY1" fmla="*/ 2835487 h 2835487"/>
                <a:gd name="connsiteX2" fmla="*/ 2869912 w 4850834"/>
                <a:gd name="connsiteY2" fmla="*/ 2073775 h 2835487"/>
                <a:gd name="connsiteX3" fmla="*/ 3389746 w 4850834"/>
                <a:gd name="connsiteY3" fmla="*/ 1569527 h 2835487"/>
                <a:gd name="connsiteX4" fmla="*/ 4036580 w 4850834"/>
                <a:gd name="connsiteY4" fmla="*/ 1449455 h 2835487"/>
                <a:gd name="connsiteX5" fmla="*/ 4542271 w 4850834"/>
                <a:gd name="connsiteY5" fmla="*/ 1600845 h 2835487"/>
                <a:gd name="connsiteX6" fmla="*/ 4692073 w 4850834"/>
                <a:gd name="connsiteY6" fmla="*/ 1699414 h 2835487"/>
                <a:gd name="connsiteX7" fmla="*/ 4830618 w 4850834"/>
                <a:gd name="connsiteY7" fmla="*/ 1560868 h 2835487"/>
                <a:gd name="connsiteX8" fmla="*/ 4812146 w 4850834"/>
                <a:gd name="connsiteY8" fmla="*/ 1413087 h 2835487"/>
                <a:gd name="connsiteX9" fmla="*/ 4710546 w 4850834"/>
                <a:gd name="connsiteY9" fmla="*/ 1339196 h 2835487"/>
                <a:gd name="connsiteX10" fmla="*/ 4682837 w 4850834"/>
                <a:gd name="connsiteY10" fmla="*/ 1219123 h 2835487"/>
                <a:gd name="connsiteX11" fmla="*/ 4304146 w 4850834"/>
                <a:gd name="connsiteY11" fmla="*/ 1209887 h 2835487"/>
                <a:gd name="connsiteX12" fmla="*/ 3990109 w 4850834"/>
                <a:gd name="connsiteY12" fmla="*/ 304723 h 2835487"/>
                <a:gd name="connsiteX13" fmla="*/ 4054764 w 4850834"/>
                <a:gd name="connsiteY13" fmla="*/ 295487 h 2835487"/>
                <a:gd name="connsiteX14" fmla="*/ 3906982 w 4850834"/>
                <a:gd name="connsiteY14" fmla="*/ 46105 h 2835487"/>
                <a:gd name="connsiteX15" fmla="*/ 2585460 w 4850834"/>
                <a:gd name="connsiteY15" fmla="*/ 103832 h 2835487"/>
                <a:gd name="connsiteX16" fmla="*/ 2049608 w 4850834"/>
                <a:gd name="connsiteY16" fmla="*/ 708093 h 2835487"/>
                <a:gd name="connsiteX17" fmla="*/ 1893455 w 4850834"/>
                <a:gd name="connsiteY17" fmla="*/ 1265305 h 2835487"/>
                <a:gd name="connsiteX18" fmla="*/ 1440873 w 4850834"/>
                <a:gd name="connsiteY18" fmla="*/ 1274541 h 2835487"/>
                <a:gd name="connsiteX19" fmla="*/ 314037 w 4850834"/>
                <a:gd name="connsiteY19" fmla="*/ 1634759 h 2835487"/>
                <a:gd name="connsiteX20" fmla="*/ 73891 w 4850834"/>
                <a:gd name="connsiteY20" fmla="*/ 1939559 h 2835487"/>
                <a:gd name="connsiteX21" fmla="*/ 0 w 4850834"/>
                <a:gd name="connsiteY21" fmla="*/ 2198177 h 2835487"/>
                <a:gd name="connsiteX22" fmla="*/ 27709 w 4850834"/>
                <a:gd name="connsiteY22" fmla="*/ 2364432 h 2835487"/>
                <a:gd name="connsiteX23" fmla="*/ 120073 w 4850834"/>
                <a:gd name="connsiteY23" fmla="*/ 2364432 h 2835487"/>
                <a:gd name="connsiteX24" fmla="*/ 166255 w 4850834"/>
                <a:gd name="connsiteY24" fmla="*/ 2392141 h 2835487"/>
                <a:gd name="connsiteX25" fmla="*/ 341746 w 4850834"/>
                <a:gd name="connsiteY25" fmla="*/ 2198177 h 2835487"/>
                <a:gd name="connsiteX26" fmla="*/ 674255 w 4850834"/>
                <a:gd name="connsiteY26" fmla="*/ 2087341 h 2835487"/>
                <a:gd name="connsiteX27" fmla="*/ 997528 w 4850834"/>
                <a:gd name="connsiteY27" fmla="*/ 2059632 h 2835487"/>
                <a:gd name="connsiteX28" fmla="*/ 1330037 w 4850834"/>
                <a:gd name="connsiteY28" fmla="*/ 2207414 h 2835487"/>
                <a:gd name="connsiteX29" fmla="*/ 1533237 w 4850834"/>
                <a:gd name="connsiteY29" fmla="*/ 2410614 h 2835487"/>
                <a:gd name="connsiteX30" fmla="*/ 1662546 w 4850834"/>
                <a:gd name="connsiteY30" fmla="*/ 2789305 h 2835487"/>
                <a:gd name="connsiteX31" fmla="*/ 1745673 w 4850834"/>
                <a:gd name="connsiteY31" fmla="*/ 2835487 h 2835487"/>
                <a:gd name="connsiteX0" fmla="*/ 1745673 w 4850834"/>
                <a:gd name="connsiteY0" fmla="*/ 2817927 h 2817927"/>
                <a:gd name="connsiteX1" fmla="*/ 2780146 w 4850834"/>
                <a:gd name="connsiteY1" fmla="*/ 2817927 h 2817927"/>
                <a:gd name="connsiteX2" fmla="*/ 2869912 w 4850834"/>
                <a:gd name="connsiteY2" fmla="*/ 2056215 h 2817927"/>
                <a:gd name="connsiteX3" fmla="*/ 3389746 w 4850834"/>
                <a:gd name="connsiteY3" fmla="*/ 1551967 h 2817927"/>
                <a:gd name="connsiteX4" fmla="*/ 4036580 w 4850834"/>
                <a:gd name="connsiteY4" fmla="*/ 1431895 h 2817927"/>
                <a:gd name="connsiteX5" fmla="*/ 4542271 w 4850834"/>
                <a:gd name="connsiteY5" fmla="*/ 1583285 h 2817927"/>
                <a:gd name="connsiteX6" fmla="*/ 4692073 w 4850834"/>
                <a:gd name="connsiteY6" fmla="*/ 1681854 h 2817927"/>
                <a:gd name="connsiteX7" fmla="*/ 4830618 w 4850834"/>
                <a:gd name="connsiteY7" fmla="*/ 1543308 h 2817927"/>
                <a:gd name="connsiteX8" fmla="*/ 4812146 w 4850834"/>
                <a:gd name="connsiteY8" fmla="*/ 1395527 h 2817927"/>
                <a:gd name="connsiteX9" fmla="*/ 4710546 w 4850834"/>
                <a:gd name="connsiteY9" fmla="*/ 1321636 h 2817927"/>
                <a:gd name="connsiteX10" fmla="*/ 4682837 w 4850834"/>
                <a:gd name="connsiteY10" fmla="*/ 1201563 h 2817927"/>
                <a:gd name="connsiteX11" fmla="*/ 4304146 w 4850834"/>
                <a:gd name="connsiteY11" fmla="*/ 1192327 h 2817927"/>
                <a:gd name="connsiteX12" fmla="*/ 3990109 w 4850834"/>
                <a:gd name="connsiteY12" fmla="*/ 287163 h 2817927"/>
                <a:gd name="connsiteX13" fmla="*/ 4054764 w 4850834"/>
                <a:gd name="connsiteY13" fmla="*/ 277927 h 2817927"/>
                <a:gd name="connsiteX14" fmla="*/ 3906982 w 4850834"/>
                <a:gd name="connsiteY14" fmla="*/ 28545 h 2817927"/>
                <a:gd name="connsiteX15" fmla="*/ 2585460 w 4850834"/>
                <a:gd name="connsiteY15" fmla="*/ 86272 h 2817927"/>
                <a:gd name="connsiteX16" fmla="*/ 2049608 w 4850834"/>
                <a:gd name="connsiteY16" fmla="*/ 690533 h 2817927"/>
                <a:gd name="connsiteX17" fmla="*/ 1893455 w 4850834"/>
                <a:gd name="connsiteY17" fmla="*/ 1247745 h 2817927"/>
                <a:gd name="connsiteX18" fmla="*/ 1440873 w 4850834"/>
                <a:gd name="connsiteY18" fmla="*/ 1256981 h 2817927"/>
                <a:gd name="connsiteX19" fmla="*/ 314037 w 4850834"/>
                <a:gd name="connsiteY19" fmla="*/ 1617199 h 2817927"/>
                <a:gd name="connsiteX20" fmla="*/ 73891 w 4850834"/>
                <a:gd name="connsiteY20" fmla="*/ 1921999 h 2817927"/>
                <a:gd name="connsiteX21" fmla="*/ 0 w 4850834"/>
                <a:gd name="connsiteY21" fmla="*/ 2180617 h 2817927"/>
                <a:gd name="connsiteX22" fmla="*/ 27709 w 4850834"/>
                <a:gd name="connsiteY22" fmla="*/ 2346872 h 2817927"/>
                <a:gd name="connsiteX23" fmla="*/ 120073 w 4850834"/>
                <a:gd name="connsiteY23" fmla="*/ 2346872 h 2817927"/>
                <a:gd name="connsiteX24" fmla="*/ 166255 w 4850834"/>
                <a:gd name="connsiteY24" fmla="*/ 2374581 h 2817927"/>
                <a:gd name="connsiteX25" fmla="*/ 341746 w 4850834"/>
                <a:gd name="connsiteY25" fmla="*/ 2180617 h 2817927"/>
                <a:gd name="connsiteX26" fmla="*/ 674255 w 4850834"/>
                <a:gd name="connsiteY26" fmla="*/ 2069781 h 2817927"/>
                <a:gd name="connsiteX27" fmla="*/ 997528 w 4850834"/>
                <a:gd name="connsiteY27" fmla="*/ 2042072 h 2817927"/>
                <a:gd name="connsiteX28" fmla="*/ 1330037 w 4850834"/>
                <a:gd name="connsiteY28" fmla="*/ 2189854 h 2817927"/>
                <a:gd name="connsiteX29" fmla="*/ 1533237 w 4850834"/>
                <a:gd name="connsiteY29" fmla="*/ 2393054 h 2817927"/>
                <a:gd name="connsiteX30" fmla="*/ 1662546 w 4850834"/>
                <a:gd name="connsiteY30" fmla="*/ 2771745 h 2817927"/>
                <a:gd name="connsiteX31" fmla="*/ 1745673 w 4850834"/>
                <a:gd name="connsiteY31" fmla="*/ 2817927 h 2817927"/>
                <a:gd name="connsiteX0" fmla="*/ 1745673 w 4850834"/>
                <a:gd name="connsiteY0" fmla="*/ 2810531 h 2810531"/>
                <a:gd name="connsiteX1" fmla="*/ 2780146 w 4850834"/>
                <a:gd name="connsiteY1" fmla="*/ 2810531 h 2810531"/>
                <a:gd name="connsiteX2" fmla="*/ 2869912 w 4850834"/>
                <a:gd name="connsiteY2" fmla="*/ 2048819 h 2810531"/>
                <a:gd name="connsiteX3" fmla="*/ 3389746 w 4850834"/>
                <a:gd name="connsiteY3" fmla="*/ 1544571 h 2810531"/>
                <a:gd name="connsiteX4" fmla="*/ 4036580 w 4850834"/>
                <a:gd name="connsiteY4" fmla="*/ 1424499 h 2810531"/>
                <a:gd name="connsiteX5" fmla="*/ 4542271 w 4850834"/>
                <a:gd name="connsiteY5" fmla="*/ 1575889 h 2810531"/>
                <a:gd name="connsiteX6" fmla="*/ 4692073 w 4850834"/>
                <a:gd name="connsiteY6" fmla="*/ 1674458 h 2810531"/>
                <a:gd name="connsiteX7" fmla="*/ 4830618 w 4850834"/>
                <a:gd name="connsiteY7" fmla="*/ 1535912 h 2810531"/>
                <a:gd name="connsiteX8" fmla="*/ 4812146 w 4850834"/>
                <a:gd name="connsiteY8" fmla="*/ 1388131 h 2810531"/>
                <a:gd name="connsiteX9" fmla="*/ 4710546 w 4850834"/>
                <a:gd name="connsiteY9" fmla="*/ 1314240 h 2810531"/>
                <a:gd name="connsiteX10" fmla="*/ 4682837 w 4850834"/>
                <a:gd name="connsiteY10" fmla="*/ 1194167 h 2810531"/>
                <a:gd name="connsiteX11" fmla="*/ 4304146 w 4850834"/>
                <a:gd name="connsiteY11" fmla="*/ 1184931 h 2810531"/>
                <a:gd name="connsiteX12" fmla="*/ 3990109 w 4850834"/>
                <a:gd name="connsiteY12" fmla="*/ 279767 h 2810531"/>
                <a:gd name="connsiteX13" fmla="*/ 4054764 w 4850834"/>
                <a:gd name="connsiteY13" fmla="*/ 270531 h 2810531"/>
                <a:gd name="connsiteX14" fmla="*/ 3906982 w 4850834"/>
                <a:gd name="connsiteY14" fmla="*/ 21149 h 2810531"/>
                <a:gd name="connsiteX15" fmla="*/ 2585460 w 4850834"/>
                <a:gd name="connsiteY15" fmla="*/ 78876 h 2810531"/>
                <a:gd name="connsiteX16" fmla="*/ 2049608 w 4850834"/>
                <a:gd name="connsiteY16" fmla="*/ 683137 h 2810531"/>
                <a:gd name="connsiteX17" fmla="*/ 1893455 w 4850834"/>
                <a:gd name="connsiteY17" fmla="*/ 1240349 h 2810531"/>
                <a:gd name="connsiteX18" fmla="*/ 1440873 w 4850834"/>
                <a:gd name="connsiteY18" fmla="*/ 1249585 h 2810531"/>
                <a:gd name="connsiteX19" fmla="*/ 314037 w 4850834"/>
                <a:gd name="connsiteY19" fmla="*/ 1609803 h 2810531"/>
                <a:gd name="connsiteX20" fmla="*/ 73891 w 4850834"/>
                <a:gd name="connsiteY20" fmla="*/ 1914603 h 2810531"/>
                <a:gd name="connsiteX21" fmla="*/ 0 w 4850834"/>
                <a:gd name="connsiteY21" fmla="*/ 2173221 h 2810531"/>
                <a:gd name="connsiteX22" fmla="*/ 27709 w 4850834"/>
                <a:gd name="connsiteY22" fmla="*/ 2339476 h 2810531"/>
                <a:gd name="connsiteX23" fmla="*/ 120073 w 4850834"/>
                <a:gd name="connsiteY23" fmla="*/ 2339476 h 2810531"/>
                <a:gd name="connsiteX24" fmla="*/ 166255 w 4850834"/>
                <a:gd name="connsiteY24" fmla="*/ 2367185 h 2810531"/>
                <a:gd name="connsiteX25" fmla="*/ 341746 w 4850834"/>
                <a:gd name="connsiteY25" fmla="*/ 2173221 h 2810531"/>
                <a:gd name="connsiteX26" fmla="*/ 674255 w 4850834"/>
                <a:gd name="connsiteY26" fmla="*/ 2062385 h 2810531"/>
                <a:gd name="connsiteX27" fmla="*/ 997528 w 4850834"/>
                <a:gd name="connsiteY27" fmla="*/ 2034676 h 2810531"/>
                <a:gd name="connsiteX28" fmla="*/ 1330037 w 4850834"/>
                <a:gd name="connsiteY28" fmla="*/ 2182458 h 2810531"/>
                <a:gd name="connsiteX29" fmla="*/ 1533237 w 4850834"/>
                <a:gd name="connsiteY29" fmla="*/ 2385658 h 2810531"/>
                <a:gd name="connsiteX30" fmla="*/ 1662546 w 4850834"/>
                <a:gd name="connsiteY30" fmla="*/ 2764349 h 2810531"/>
                <a:gd name="connsiteX31" fmla="*/ 1745673 w 4850834"/>
                <a:gd name="connsiteY31" fmla="*/ 2810531 h 2810531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2103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06982 w 4850834"/>
                <a:gd name="connsiteY14" fmla="*/ 25682 h 2815064"/>
                <a:gd name="connsiteX15" fmla="*/ 2585460 w 4850834"/>
                <a:gd name="connsiteY15" fmla="*/ 83409 h 2815064"/>
                <a:gd name="connsiteX16" fmla="*/ 2040083 w 4850834"/>
                <a:gd name="connsiteY16" fmla="*/ 692432 h 2815064"/>
                <a:gd name="connsiteX17" fmla="*/ 1893455 w 4850834"/>
                <a:gd name="connsiteY17" fmla="*/ 1244882 h 2815064"/>
                <a:gd name="connsiteX18" fmla="*/ 1440873 w 4850834"/>
                <a:gd name="connsiteY18" fmla="*/ 1254118 h 2815064"/>
                <a:gd name="connsiteX19" fmla="*/ 314037 w 4850834"/>
                <a:gd name="connsiteY19" fmla="*/ 1614336 h 2815064"/>
                <a:gd name="connsiteX20" fmla="*/ 73891 w 4850834"/>
                <a:gd name="connsiteY20" fmla="*/ 1919136 h 2815064"/>
                <a:gd name="connsiteX21" fmla="*/ 0 w 4850834"/>
                <a:gd name="connsiteY21" fmla="*/ 2177754 h 2815064"/>
                <a:gd name="connsiteX22" fmla="*/ 27709 w 4850834"/>
                <a:gd name="connsiteY22" fmla="*/ 2344009 h 2815064"/>
                <a:gd name="connsiteX23" fmla="*/ 120073 w 4850834"/>
                <a:gd name="connsiteY23" fmla="*/ 2344009 h 2815064"/>
                <a:gd name="connsiteX24" fmla="*/ 166255 w 4850834"/>
                <a:gd name="connsiteY24" fmla="*/ 2371718 h 2815064"/>
                <a:gd name="connsiteX25" fmla="*/ 341746 w 4850834"/>
                <a:gd name="connsiteY25" fmla="*/ 2177754 h 2815064"/>
                <a:gd name="connsiteX26" fmla="*/ 674255 w 4850834"/>
                <a:gd name="connsiteY26" fmla="*/ 2066918 h 2815064"/>
                <a:gd name="connsiteX27" fmla="*/ 997528 w 4850834"/>
                <a:gd name="connsiteY27" fmla="*/ 2039209 h 2815064"/>
                <a:gd name="connsiteX28" fmla="*/ 1330037 w 4850834"/>
                <a:gd name="connsiteY28" fmla="*/ 2186991 h 2815064"/>
                <a:gd name="connsiteX29" fmla="*/ 1533237 w 4850834"/>
                <a:gd name="connsiteY29" fmla="*/ 2390191 h 2815064"/>
                <a:gd name="connsiteX30" fmla="*/ 1662546 w 4850834"/>
                <a:gd name="connsiteY30" fmla="*/ 2768882 h 2815064"/>
                <a:gd name="connsiteX31" fmla="*/ 1745673 w 4850834"/>
                <a:gd name="connsiteY31" fmla="*/ 2815064 h 2815064"/>
                <a:gd name="connsiteX0" fmla="*/ 1745673 w 4850834"/>
                <a:gd name="connsiteY0" fmla="*/ 2815064 h 2815064"/>
                <a:gd name="connsiteX1" fmla="*/ 2780146 w 4850834"/>
                <a:gd name="connsiteY1" fmla="*/ 2815064 h 2815064"/>
                <a:gd name="connsiteX2" fmla="*/ 2869912 w 4850834"/>
                <a:gd name="connsiteY2" fmla="*/ 2053352 h 2815064"/>
                <a:gd name="connsiteX3" fmla="*/ 3389746 w 4850834"/>
                <a:gd name="connsiteY3" fmla="*/ 1549104 h 2815064"/>
                <a:gd name="connsiteX4" fmla="*/ 4036580 w 4850834"/>
                <a:gd name="connsiteY4" fmla="*/ 1429032 h 2815064"/>
                <a:gd name="connsiteX5" fmla="*/ 4542271 w 4850834"/>
                <a:gd name="connsiteY5" fmla="*/ 1580422 h 2815064"/>
                <a:gd name="connsiteX6" fmla="*/ 4692073 w 4850834"/>
                <a:gd name="connsiteY6" fmla="*/ 1678991 h 2815064"/>
                <a:gd name="connsiteX7" fmla="*/ 4830618 w 4850834"/>
                <a:gd name="connsiteY7" fmla="*/ 1540445 h 2815064"/>
                <a:gd name="connsiteX8" fmla="*/ 4812146 w 4850834"/>
                <a:gd name="connsiteY8" fmla="*/ 1392664 h 2815064"/>
                <a:gd name="connsiteX9" fmla="*/ 4710546 w 4850834"/>
                <a:gd name="connsiteY9" fmla="*/ 1318773 h 2815064"/>
                <a:gd name="connsiteX10" fmla="*/ 4682837 w 4850834"/>
                <a:gd name="connsiteY10" fmla="*/ 1198700 h 2815064"/>
                <a:gd name="connsiteX11" fmla="*/ 4304146 w 4850834"/>
                <a:gd name="connsiteY11" fmla="*/ 1189464 h 2815064"/>
                <a:gd name="connsiteX12" fmla="*/ 3990109 w 4850834"/>
                <a:gd name="connsiteY12" fmla="*/ 284300 h 2815064"/>
                <a:gd name="connsiteX13" fmla="*/ 4054764 w 4850834"/>
                <a:gd name="connsiteY13" fmla="*/ 275064 h 2815064"/>
                <a:gd name="connsiteX14" fmla="*/ 3980872 w 4850834"/>
                <a:gd name="connsiteY14" fmla="*/ 145325 h 2815064"/>
                <a:gd name="connsiteX15" fmla="*/ 3906982 w 4850834"/>
                <a:gd name="connsiteY15" fmla="*/ 25682 h 2815064"/>
                <a:gd name="connsiteX16" fmla="*/ 2585460 w 4850834"/>
                <a:gd name="connsiteY16" fmla="*/ 83409 h 2815064"/>
                <a:gd name="connsiteX17" fmla="*/ 2040083 w 4850834"/>
                <a:gd name="connsiteY17" fmla="*/ 692432 h 2815064"/>
                <a:gd name="connsiteX18" fmla="*/ 1893455 w 4850834"/>
                <a:gd name="connsiteY18" fmla="*/ 1244882 h 2815064"/>
                <a:gd name="connsiteX19" fmla="*/ 1440873 w 4850834"/>
                <a:gd name="connsiteY19" fmla="*/ 1254118 h 2815064"/>
                <a:gd name="connsiteX20" fmla="*/ 314037 w 4850834"/>
                <a:gd name="connsiteY20" fmla="*/ 1614336 h 2815064"/>
                <a:gd name="connsiteX21" fmla="*/ 73891 w 4850834"/>
                <a:gd name="connsiteY21" fmla="*/ 1919136 h 2815064"/>
                <a:gd name="connsiteX22" fmla="*/ 0 w 4850834"/>
                <a:gd name="connsiteY22" fmla="*/ 2177754 h 2815064"/>
                <a:gd name="connsiteX23" fmla="*/ 27709 w 4850834"/>
                <a:gd name="connsiteY23" fmla="*/ 2344009 h 2815064"/>
                <a:gd name="connsiteX24" fmla="*/ 120073 w 4850834"/>
                <a:gd name="connsiteY24" fmla="*/ 2344009 h 2815064"/>
                <a:gd name="connsiteX25" fmla="*/ 166255 w 4850834"/>
                <a:gd name="connsiteY25" fmla="*/ 2371718 h 2815064"/>
                <a:gd name="connsiteX26" fmla="*/ 341746 w 4850834"/>
                <a:gd name="connsiteY26" fmla="*/ 2177754 h 2815064"/>
                <a:gd name="connsiteX27" fmla="*/ 674255 w 4850834"/>
                <a:gd name="connsiteY27" fmla="*/ 2066918 h 2815064"/>
                <a:gd name="connsiteX28" fmla="*/ 997528 w 4850834"/>
                <a:gd name="connsiteY28" fmla="*/ 2039209 h 2815064"/>
                <a:gd name="connsiteX29" fmla="*/ 1330037 w 4850834"/>
                <a:gd name="connsiteY29" fmla="*/ 2186991 h 2815064"/>
                <a:gd name="connsiteX30" fmla="*/ 1533237 w 4850834"/>
                <a:gd name="connsiteY30" fmla="*/ 2390191 h 2815064"/>
                <a:gd name="connsiteX31" fmla="*/ 1662546 w 4850834"/>
                <a:gd name="connsiteY31" fmla="*/ 2768882 h 2815064"/>
                <a:gd name="connsiteX32" fmla="*/ 1745673 w 4850834"/>
                <a:gd name="connsiteY32" fmla="*/ 2815064 h 281506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054764 w 4850834"/>
                <a:gd name="connsiteY13" fmla="*/ 281494 h 2821494"/>
                <a:gd name="connsiteX14" fmla="*/ 3980872 w 4850834"/>
                <a:gd name="connsiteY14" fmla="*/ 151755 h 2821494"/>
                <a:gd name="connsiteX15" fmla="*/ 4159394 w 4850834"/>
                <a:gd name="connsiteY15" fmla="*/ 22587 h 2821494"/>
                <a:gd name="connsiteX16" fmla="*/ 2585460 w 4850834"/>
                <a:gd name="connsiteY16" fmla="*/ 89839 h 2821494"/>
                <a:gd name="connsiteX17" fmla="*/ 2040083 w 4850834"/>
                <a:gd name="connsiteY17" fmla="*/ 698862 h 2821494"/>
                <a:gd name="connsiteX18" fmla="*/ 1893455 w 4850834"/>
                <a:gd name="connsiteY18" fmla="*/ 1251312 h 2821494"/>
                <a:gd name="connsiteX19" fmla="*/ 1440873 w 4850834"/>
                <a:gd name="connsiteY19" fmla="*/ 1260548 h 2821494"/>
                <a:gd name="connsiteX20" fmla="*/ 314037 w 4850834"/>
                <a:gd name="connsiteY20" fmla="*/ 1620766 h 2821494"/>
                <a:gd name="connsiteX21" fmla="*/ 73891 w 4850834"/>
                <a:gd name="connsiteY21" fmla="*/ 1925566 h 2821494"/>
                <a:gd name="connsiteX22" fmla="*/ 0 w 4850834"/>
                <a:gd name="connsiteY22" fmla="*/ 2184184 h 2821494"/>
                <a:gd name="connsiteX23" fmla="*/ 27709 w 4850834"/>
                <a:gd name="connsiteY23" fmla="*/ 2350439 h 2821494"/>
                <a:gd name="connsiteX24" fmla="*/ 120073 w 4850834"/>
                <a:gd name="connsiteY24" fmla="*/ 2350439 h 2821494"/>
                <a:gd name="connsiteX25" fmla="*/ 166255 w 4850834"/>
                <a:gd name="connsiteY25" fmla="*/ 2378148 h 2821494"/>
                <a:gd name="connsiteX26" fmla="*/ 341746 w 4850834"/>
                <a:gd name="connsiteY26" fmla="*/ 2184184 h 2821494"/>
                <a:gd name="connsiteX27" fmla="*/ 674255 w 4850834"/>
                <a:gd name="connsiteY27" fmla="*/ 2073348 h 2821494"/>
                <a:gd name="connsiteX28" fmla="*/ 997528 w 4850834"/>
                <a:gd name="connsiteY28" fmla="*/ 2045639 h 2821494"/>
                <a:gd name="connsiteX29" fmla="*/ 1330037 w 4850834"/>
                <a:gd name="connsiteY29" fmla="*/ 2193421 h 2821494"/>
                <a:gd name="connsiteX30" fmla="*/ 1533237 w 4850834"/>
                <a:gd name="connsiteY30" fmla="*/ 2396621 h 2821494"/>
                <a:gd name="connsiteX31" fmla="*/ 1662546 w 4850834"/>
                <a:gd name="connsiteY31" fmla="*/ 2775312 h 2821494"/>
                <a:gd name="connsiteX32" fmla="*/ 1745673 w 4850834"/>
                <a:gd name="connsiteY32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3980872 w 4850834"/>
                <a:gd name="connsiteY13" fmla="*/ 151755 h 2821494"/>
                <a:gd name="connsiteX14" fmla="*/ 4159394 w 4850834"/>
                <a:gd name="connsiteY14" fmla="*/ 22587 h 2821494"/>
                <a:gd name="connsiteX15" fmla="*/ 2585460 w 4850834"/>
                <a:gd name="connsiteY15" fmla="*/ 89839 h 2821494"/>
                <a:gd name="connsiteX16" fmla="*/ 2040083 w 4850834"/>
                <a:gd name="connsiteY16" fmla="*/ 698862 h 2821494"/>
                <a:gd name="connsiteX17" fmla="*/ 1893455 w 4850834"/>
                <a:gd name="connsiteY17" fmla="*/ 1251312 h 2821494"/>
                <a:gd name="connsiteX18" fmla="*/ 1440873 w 4850834"/>
                <a:gd name="connsiteY18" fmla="*/ 1260548 h 2821494"/>
                <a:gd name="connsiteX19" fmla="*/ 314037 w 4850834"/>
                <a:gd name="connsiteY19" fmla="*/ 1620766 h 2821494"/>
                <a:gd name="connsiteX20" fmla="*/ 73891 w 4850834"/>
                <a:gd name="connsiteY20" fmla="*/ 1925566 h 2821494"/>
                <a:gd name="connsiteX21" fmla="*/ 0 w 4850834"/>
                <a:gd name="connsiteY21" fmla="*/ 2184184 h 2821494"/>
                <a:gd name="connsiteX22" fmla="*/ 27709 w 4850834"/>
                <a:gd name="connsiteY22" fmla="*/ 2350439 h 2821494"/>
                <a:gd name="connsiteX23" fmla="*/ 120073 w 4850834"/>
                <a:gd name="connsiteY23" fmla="*/ 2350439 h 2821494"/>
                <a:gd name="connsiteX24" fmla="*/ 166255 w 4850834"/>
                <a:gd name="connsiteY24" fmla="*/ 2378148 h 2821494"/>
                <a:gd name="connsiteX25" fmla="*/ 341746 w 4850834"/>
                <a:gd name="connsiteY25" fmla="*/ 2184184 h 2821494"/>
                <a:gd name="connsiteX26" fmla="*/ 674255 w 4850834"/>
                <a:gd name="connsiteY26" fmla="*/ 2073348 h 2821494"/>
                <a:gd name="connsiteX27" fmla="*/ 997528 w 4850834"/>
                <a:gd name="connsiteY27" fmla="*/ 2045639 h 2821494"/>
                <a:gd name="connsiteX28" fmla="*/ 1330037 w 4850834"/>
                <a:gd name="connsiteY28" fmla="*/ 2193421 h 2821494"/>
                <a:gd name="connsiteX29" fmla="*/ 1533237 w 4850834"/>
                <a:gd name="connsiteY29" fmla="*/ 2396621 h 2821494"/>
                <a:gd name="connsiteX30" fmla="*/ 1662546 w 4850834"/>
                <a:gd name="connsiteY30" fmla="*/ 2775312 h 2821494"/>
                <a:gd name="connsiteX31" fmla="*/ 1745673 w 4850834"/>
                <a:gd name="connsiteY31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90109 w 4850834"/>
                <a:gd name="connsiteY12" fmla="*/ 29073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71059 w 4850834"/>
                <a:gd name="connsiteY12" fmla="*/ 109755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28196 w 4850834"/>
                <a:gd name="connsiteY12" fmla="*/ 1192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50834"/>
                <a:gd name="connsiteY0" fmla="*/ 2821494 h 2821494"/>
                <a:gd name="connsiteX1" fmla="*/ 2780146 w 4850834"/>
                <a:gd name="connsiteY1" fmla="*/ 2821494 h 2821494"/>
                <a:gd name="connsiteX2" fmla="*/ 2869912 w 4850834"/>
                <a:gd name="connsiteY2" fmla="*/ 2059782 h 2821494"/>
                <a:gd name="connsiteX3" fmla="*/ 3389746 w 4850834"/>
                <a:gd name="connsiteY3" fmla="*/ 1555534 h 2821494"/>
                <a:gd name="connsiteX4" fmla="*/ 4036580 w 4850834"/>
                <a:gd name="connsiteY4" fmla="*/ 1435462 h 2821494"/>
                <a:gd name="connsiteX5" fmla="*/ 4542271 w 4850834"/>
                <a:gd name="connsiteY5" fmla="*/ 1586852 h 2821494"/>
                <a:gd name="connsiteX6" fmla="*/ 4692073 w 4850834"/>
                <a:gd name="connsiteY6" fmla="*/ 1685421 h 2821494"/>
                <a:gd name="connsiteX7" fmla="*/ 4830618 w 4850834"/>
                <a:gd name="connsiteY7" fmla="*/ 1546875 h 2821494"/>
                <a:gd name="connsiteX8" fmla="*/ 4812146 w 4850834"/>
                <a:gd name="connsiteY8" fmla="*/ 1399094 h 2821494"/>
                <a:gd name="connsiteX9" fmla="*/ 4710546 w 4850834"/>
                <a:gd name="connsiteY9" fmla="*/ 1325203 h 2821494"/>
                <a:gd name="connsiteX10" fmla="*/ 4682837 w 4850834"/>
                <a:gd name="connsiteY10" fmla="*/ 1205130 h 2821494"/>
                <a:gd name="connsiteX11" fmla="*/ 4304146 w 4850834"/>
                <a:gd name="connsiteY11" fmla="*/ 1195894 h 2821494"/>
                <a:gd name="connsiteX12" fmla="*/ 3952008 w 4850834"/>
                <a:gd name="connsiteY12" fmla="*/ 157380 h 2821494"/>
                <a:gd name="connsiteX13" fmla="*/ 4159394 w 4850834"/>
                <a:gd name="connsiteY13" fmla="*/ 22587 h 2821494"/>
                <a:gd name="connsiteX14" fmla="*/ 2585460 w 4850834"/>
                <a:gd name="connsiteY14" fmla="*/ 89839 h 2821494"/>
                <a:gd name="connsiteX15" fmla="*/ 2040083 w 4850834"/>
                <a:gd name="connsiteY15" fmla="*/ 698862 h 2821494"/>
                <a:gd name="connsiteX16" fmla="*/ 1893455 w 4850834"/>
                <a:gd name="connsiteY16" fmla="*/ 1251312 h 2821494"/>
                <a:gd name="connsiteX17" fmla="*/ 1440873 w 4850834"/>
                <a:gd name="connsiteY17" fmla="*/ 1260548 h 2821494"/>
                <a:gd name="connsiteX18" fmla="*/ 314037 w 4850834"/>
                <a:gd name="connsiteY18" fmla="*/ 1620766 h 2821494"/>
                <a:gd name="connsiteX19" fmla="*/ 73891 w 4850834"/>
                <a:gd name="connsiteY19" fmla="*/ 1925566 h 2821494"/>
                <a:gd name="connsiteX20" fmla="*/ 0 w 4850834"/>
                <a:gd name="connsiteY20" fmla="*/ 2184184 h 2821494"/>
                <a:gd name="connsiteX21" fmla="*/ 27709 w 4850834"/>
                <a:gd name="connsiteY21" fmla="*/ 2350439 h 2821494"/>
                <a:gd name="connsiteX22" fmla="*/ 120073 w 4850834"/>
                <a:gd name="connsiteY22" fmla="*/ 2350439 h 2821494"/>
                <a:gd name="connsiteX23" fmla="*/ 166255 w 4850834"/>
                <a:gd name="connsiteY23" fmla="*/ 2378148 h 2821494"/>
                <a:gd name="connsiteX24" fmla="*/ 341746 w 4850834"/>
                <a:gd name="connsiteY24" fmla="*/ 2184184 h 2821494"/>
                <a:gd name="connsiteX25" fmla="*/ 674255 w 4850834"/>
                <a:gd name="connsiteY25" fmla="*/ 2073348 h 2821494"/>
                <a:gd name="connsiteX26" fmla="*/ 997528 w 4850834"/>
                <a:gd name="connsiteY26" fmla="*/ 2045639 h 2821494"/>
                <a:gd name="connsiteX27" fmla="*/ 1330037 w 4850834"/>
                <a:gd name="connsiteY27" fmla="*/ 2193421 h 2821494"/>
                <a:gd name="connsiteX28" fmla="*/ 1533237 w 4850834"/>
                <a:gd name="connsiteY28" fmla="*/ 2396621 h 2821494"/>
                <a:gd name="connsiteX29" fmla="*/ 1662546 w 4850834"/>
                <a:gd name="connsiteY29" fmla="*/ 2775312 h 2821494"/>
                <a:gd name="connsiteX30" fmla="*/ 1745673 w 4850834"/>
                <a:gd name="connsiteY30" fmla="*/ 2821494 h 2821494"/>
                <a:gd name="connsiteX0" fmla="*/ 1745673 w 4812146"/>
                <a:gd name="connsiteY0" fmla="*/ 2821494 h 2821494"/>
                <a:gd name="connsiteX1" fmla="*/ 2780146 w 4812146"/>
                <a:gd name="connsiteY1" fmla="*/ 2821494 h 2821494"/>
                <a:gd name="connsiteX2" fmla="*/ 2869912 w 4812146"/>
                <a:gd name="connsiteY2" fmla="*/ 2059782 h 2821494"/>
                <a:gd name="connsiteX3" fmla="*/ 3389746 w 4812146"/>
                <a:gd name="connsiteY3" fmla="*/ 1555534 h 2821494"/>
                <a:gd name="connsiteX4" fmla="*/ 4036580 w 4812146"/>
                <a:gd name="connsiteY4" fmla="*/ 1435462 h 2821494"/>
                <a:gd name="connsiteX5" fmla="*/ 4542271 w 4812146"/>
                <a:gd name="connsiteY5" fmla="*/ 1586852 h 2821494"/>
                <a:gd name="connsiteX6" fmla="*/ 4692073 w 4812146"/>
                <a:gd name="connsiteY6" fmla="*/ 1685421 h 2821494"/>
                <a:gd name="connsiteX7" fmla="*/ 4812146 w 4812146"/>
                <a:gd name="connsiteY7" fmla="*/ 1399094 h 2821494"/>
                <a:gd name="connsiteX8" fmla="*/ 4710546 w 4812146"/>
                <a:gd name="connsiteY8" fmla="*/ 1325203 h 2821494"/>
                <a:gd name="connsiteX9" fmla="*/ 4682837 w 4812146"/>
                <a:gd name="connsiteY9" fmla="*/ 1205130 h 2821494"/>
                <a:gd name="connsiteX10" fmla="*/ 4304146 w 4812146"/>
                <a:gd name="connsiteY10" fmla="*/ 1195894 h 2821494"/>
                <a:gd name="connsiteX11" fmla="*/ 3952008 w 4812146"/>
                <a:gd name="connsiteY11" fmla="*/ 157380 h 2821494"/>
                <a:gd name="connsiteX12" fmla="*/ 4159394 w 4812146"/>
                <a:gd name="connsiteY12" fmla="*/ 22587 h 2821494"/>
                <a:gd name="connsiteX13" fmla="*/ 2585460 w 4812146"/>
                <a:gd name="connsiteY13" fmla="*/ 89839 h 2821494"/>
                <a:gd name="connsiteX14" fmla="*/ 2040083 w 4812146"/>
                <a:gd name="connsiteY14" fmla="*/ 698862 h 2821494"/>
                <a:gd name="connsiteX15" fmla="*/ 1893455 w 4812146"/>
                <a:gd name="connsiteY15" fmla="*/ 1251312 h 2821494"/>
                <a:gd name="connsiteX16" fmla="*/ 1440873 w 4812146"/>
                <a:gd name="connsiteY16" fmla="*/ 1260548 h 2821494"/>
                <a:gd name="connsiteX17" fmla="*/ 314037 w 4812146"/>
                <a:gd name="connsiteY17" fmla="*/ 1620766 h 2821494"/>
                <a:gd name="connsiteX18" fmla="*/ 73891 w 4812146"/>
                <a:gd name="connsiteY18" fmla="*/ 1925566 h 2821494"/>
                <a:gd name="connsiteX19" fmla="*/ 0 w 4812146"/>
                <a:gd name="connsiteY19" fmla="*/ 2184184 h 2821494"/>
                <a:gd name="connsiteX20" fmla="*/ 27709 w 4812146"/>
                <a:gd name="connsiteY20" fmla="*/ 2350439 h 2821494"/>
                <a:gd name="connsiteX21" fmla="*/ 120073 w 4812146"/>
                <a:gd name="connsiteY21" fmla="*/ 2350439 h 2821494"/>
                <a:gd name="connsiteX22" fmla="*/ 166255 w 4812146"/>
                <a:gd name="connsiteY22" fmla="*/ 2378148 h 2821494"/>
                <a:gd name="connsiteX23" fmla="*/ 341746 w 4812146"/>
                <a:gd name="connsiteY23" fmla="*/ 2184184 h 2821494"/>
                <a:gd name="connsiteX24" fmla="*/ 674255 w 4812146"/>
                <a:gd name="connsiteY24" fmla="*/ 2073348 h 2821494"/>
                <a:gd name="connsiteX25" fmla="*/ 997528 w 4812146"/>
                <a:gd name="connsiteY25" fmla="*/ 2045639 h 2821494"/>
                <a:gd name="connsiteX26" fmla="*/ 1330037 w 4812146"/>
                <a:gd name="connsiteY26" fmla="*/ 2193421 h 2821494"/>
                <a:gd name="connsiteX27" fmla="*/ 1533237 w 4812146"/>
                <a:gd name="connsiteY27" fmla="*/ 2396621 h 2821494"/>
                <a:gd name="connsiteX28" fmla="*/ 1662546 w 4812146"/>
                <a:gd name="connsiteY28" fmla="*/ 2775312 h 2821494"/>
                <a:gd name="connsiteX29" fmla="*/ 1745673 w 4812146"/>
                <a:gd name="connsiteY29" fmla="*/ 2821494 h 2821494"/>
                <a:gd name="connsiteX0" fmla="*/ 1745673 w 4741507"/>
                <a:gd name="connsiteY0" fmla="*/ 2821494 h 2821494"/>
                <a:gd name="connsiteX1" fmla="*/ 2780146 w 4741507"/>
                <a:gd name="connsiteY1" fmla="*/ 2821494 h 2821494"/>
                <a:gd name="connsiteX2" fmla="*/ 2869912 w 4741507"/>
                <a:gd name="connsiteY2" fmla="*/ 2059782 h 2821494"/>
                <a:gd name="connsiteX3" fmla="*/ 3389746 w 4741507"/>
                <a:gd name="connsiteY3" fmla="*/ 1555534 h 2821494"/>
                <a:gd name="connsiteX4" fmla="*/ 4036580 w 4741507"/>
                <a:gd name="connsiteY4" fmla="*/ 1435462 h 2821494"/>
                <a:gd name="connsiteX5" fmla="*/ 4542271 w 4741507"/>
                <a:gd name="connsiteY5" fmla="*/ 1586852 h 2821494"/>
                <a:gd name="connsiteX6" fmla="*/ 4692073 w 4741507"/>
                <a:gd name="connsiteY6" fmla="*/ 1685421 h 2821494"/>
                <a:gd name="connsiteX7" fmla="*/ 4710546 w 4741507"/>
                <a:gd name="connsiteY7" fmla="*/ 1325203 h 2821494"/>
                <a:gd name="connsiteX8" fmla="*/ 4682837 w 4741507"/>
                <a:gd name="connsiteY8" fmla="*/ 1205130 h 2821494"/>
                <a:gd name="connsiteX9" fmla="*/ 4304146 w 4741507"/>
                <a:gd name="connsiteY9" fmla="*/ 1195894 h 2821494"/>
                <a:gd name="connsiteX10" fmla="*/ 3952008 w 4741507"/>
                <a:gd name="connsiteY10" fmla="*/ 157380 h 2821494"/>
                <a:gd name="connsiteX11" fmla="*/ 4159394 w 4741507"/>
                <a:gd name="connsiteY11" fmla="*/ 22587 h 2821494"/>
                <a:gd name="connsiteX12" fmla="*/ 2585460 w 4741507"/>
                <a:gd name="connsiteY12" fmla="*/ 89839 h 2821494"/>
                <a:gd name="connsiteX13" fmla="*/ 2040083 w 4741507"/>
                <a:gd name="connsiteY13" fmla="*/ 698862 h 2821494"/>
                <a:gd name="connsiteX14" fmla="*/ 1893455 w 4741507"/>
                <a:gd name="connsiteY14" fmla="*/ 1251312 h 2821494"/>
                <a:gd name="connsiteX15" fmla="*/ 1440873 w 4741507"/>
                <a:gd name="connsiteY15" fmla="*/ 1260548 h 2821494"/>
                <a:gd name="connsiteX16" fmla="*/ 314037 w 4741507"/>
                <a:gd name="connsiteY16" fmla="*/ 1620766 h 2821494"/>
                <a:gd name="connsiteX17" fmla="*/ 73891 w 4741507"/>
                <a:gd name="connsiteY17" fmla="*/ 1925566 h 2821494"/>
                <a:gd name="connsiteX18" fmla="*/ 0 w 4741507"/>
                <a:gd name="connsiteY18" fmla="*/ 2184184 h 2821494"/>
                <a:gd name="connsiteX19" fmla="*/ 27709 w 4741507"/>
                <a:gd name="connsiteY19" fmla="*/ 2350439 h 2821494"/>
                <a:gd name="connsiteX20" fmla="*/ 120073 w 4741507"/>
                <a:gd name="connsiteY20" fmla="*/ 2350439 h 2821494"/>
                <a:gd name="connsiteX21" fmla="*/ 166255 w 4741507"/>
                <a:gd name="connsiteY21" fmla="*/ 2378148 h 2821494"/>
                <a:gd name="connsiteX22" fmla="*/ 341746 w 4741507"/>
                <a:gd name="connsiteY22" fmla="*/ 2184184 h 2821494"/>
                <a:gd name="connsiteX23" fmla="*/ 674255 w 4741507"/>
                <a:gd name="connsiteY23" fmla="*/ 2073348 h 2821494"/>
                <a:gd name="connsiteX24" fmla="*/ 997528 w 4741507"/>
                <a:gd name="connsiteY24" fmla="*/ 2045639 h 2821494"/>
                <a:gd name="connsiteX25" fmla="*/ 1330037 w 4741507"/>
                <a:gd name="connsiteY25" fmla="*/ 2193421 h 2821494"/>
                <a:gd name="connsiteX26" fmla="*/ 1533237 w 4741507"/>
                <a:gd name="connsiteY26" fmla="*/ 2396621 h 2821494"/>
                <a:gd name="connsiteX27" fmla="*/ 1662546 w 4741507"/>
                <a:gd name="connsiteY27" fmla="*/ 2775312 h 2821494"/>
                <a:gd name="connsiteX28" fmla="*/ 1745673 w 4741507"/>
                <a:gd name="connsiteY28" fmla="*/ 2821494 h 2821494"/>
                <a:gd name="connsiteX0" fmla="*/ 1745673 w 4834948"/>
                <a:gd name="connsiteY0" fmla="*/ 2821494 h 2821494"/>
                <a:gd name="connsiteX1" fmla="*/ 2780146 w 4834948"/>
                <a:gd name="connsiteY1" fmla="*/ 2821494 h 2821494"/>
                <a:gd name="connsiteX2" fmla="*/ 2869912 w 4834948"/>
                <a:gd name="connsiteY2" fmla="*/ 2059782 h 2821494"/>
                <a:gd name="connsiteX3" fmla="*/ 3389746 w 4834948"/>
                <a:gd name="connsiteY3" fmla="*/ 1555534 h 2821494"/>
                <a:gd name="connsiteX4" fmla="*/ 4036580 w 4834948"/>
                <a:gd name="connsiteY4" fmla="*/ 1435462 h 2821494"/>
                <a:gd name="connsiteX5" fmla="*/ 4542271 w 4834948"/>
                <a:gd name="connsiteY5" fmla="*/ 1586852 h 2821494"/>
                <a:gd name="connsiteX6" fmla="*/ 4834948 w 4834948"/>
                <a:gd name="connsiteY6" fmla="*/ 1656846 h 2821494"/>
                <a:gd name="connsiteX7" fmla="*/ 4710546 w 4834948"/>
                <a:gd name="connsiteY7" fmla="*/ 1325203 h 2821494"/>
                <a:gd name="connsiteX8" fmla="*/ 4682837 w 4834948"/>
                <a:gd name="connsiteY8" fmla="*/ 1205130 h 2821494"/>
                <a:gd name="connsiteX9" fmla="*/ 4304146 w 4834948"/>
                <a:gd name="connsiteY9" fmla="*/ 1195894 h 2821494"/>
                <a:gd name="connsiteX10" fmla="*/ 3952008 w 4834948"/>
                <a:gd name="connsiteY10" fmla="*/ 157380 h 2821494"/>
                <a:gd name="connsiteX11" fmla="*/ 4159394 w 4834948"/>
                <a:gd name="connsiteY11" fmla="*/ 22587 h 2821494"/>
                <a:gd name="connsiteX12" fmla="*/ 2585460 w 4834948"/>
                <a:gd name="connsiteY12" fmla="*/ 89839 h 2821494"/>
                <a:gd name="connsiteX13" fmla="*/ 2040083 w 4834948"/>
                <a:gd name="connsiteY13" fmla="*/ 698862 h 2821494"/>
                <a:gd name="connsiteX14" fmla="*/ 1893455 w 4834948"/>
                <a:gd name="connsiteY14" fmla="*/ 1251312 h 2821494"/>
                <a:gd name="connsiteX15" fmla="*/ 1440873 w 4834948"/>
                <a:gd name="connsiteY15" fmla="*/ 1260548 h 2821494"/>
                <a:gd name="connsiteX16" fmla="*/ 314037 w 4834948"/>
                <a:gd name="connsiteY16" fmla="*/ 1620766 h 2821494"/>
                <a:gd name="connsiteX17" fmla="*/ 73891 w 4834948"/>
                <a:gd name="connsiteY17" fmla="*/ 1925566 h 2821494"/>
                <a:gd name="connsiteX18" fmla="*/ 0 w 4834948"/>
                <a:gd name="connsiteY18" fmla="*/ 2184184 h 2821494"/>
                <a:gd name="connsiteX19" fmla="*/ 27709 w 4834948"/>
                <a:gd name="connsiteY19" fmla="*/ 2350439 h 2821494"/>
                <a:gd name="connsiteX20" fmla="*/ 120073 w 4834948"/>
                <a:gd name="connsiteY20" fmla="*/ 2350439 h 2821494"/>
                <a:gd name="connsiteX21" fmla="*/ 166255 w 4834948"/>
                <a:gd name="connsiteY21" fmla="*/ 2378148 h 2821494"/>
                <a:gd name="connsiteX22" fmla="*/ 341746 w 4834948"/>
                <a:gd name="connsiteY22" fmla="*/ 2184184 h 2821494"/>
                <a:gd name="connsiteX23" fmla="*/ 674255 w 4834948"/>
                <a:gd name="connsiteY23" fmla="*/ 2073348 h 2821494"/>
                <a:gd name="connsiteX24" fmla="*/ 997528 w 4834948"/>
                <a:gd name="connsiteY24" fmla="*/ 2045639 h 2821494"/>
                <a:gd name="connsiteX25" fmla="*/ 1330037 w 4834948"/>
                <a:gd name="connsiteY25" fmla="*/ 2193421 h 2821494"/>
                <a:gd name="connsiteX26" fmla="*/ 1533237 w 4834948"/>
                <a:gd name="connsiteY26" fmla="*/ 2396621 h 2821494"/>
                <a:gd name="connsiteX27" fmla="*/ 1662546 w 4834948"/>
                <a:gd name="connsiteY27" fmla="*/ 2775312 h 2821494"/>
                <a:gd name="connsiteX28" fmla="*/ 1745673 w 4834948"/>
                <a:gd name="connsiteY28" fmla="*/ 2821494 h 2821494"/>
                <a:gd name="connsiteX0" fmla="*/ 1745673 w 4867613"/>
                <a:gd name="connsiteY0" fmla="*/ 2821494 h 2821494"/>
                <a:gd name="connsiteX1" fmla="*/ 2780146 w 4867613"/>
                <a:gd name="connsiteY1" fmla="*/ 2821494 h 2821494"/>
                <a:gd name="connsiteX2" fmla="*/ 2869912 w 4867613"/>
                <a:gd name="connsiteY2" fmla="*/ 2059782 h 2821494"/>
                <a:gd name="connsiteX3" fmla="*/ 3389746 w 4867613"/>
                <a:gd name="connsiteY3" fmla="*/ 1555534 h 2821494"/>
                <a:gd name="connsiteX4" fmla="*/ 4036580 w 4867613"/>
                <a:gd name="connsiteY4" fmla="*/ 1435462 h 2821494"/>
                <a:gd name="connsiteX5" fmla="*/ 4834948 w 4867613"/>
                <a:gd name="connsiteY5" fmla="*/ 1656846 h 2821494"/>
                <a:gd name="connsiteX6" fmla="*/ 4710546 w 4867613"/>
                <a:gd name="connsiteY6" fmla="*/ 1325203 h 2821494"/>
                <a:gd name="connsiteX7" fmla="*/ 4682837 w 4867613"/>
                <a:gd name="connsiteY7" fmla="*/ 1205130 h 2821494"/>
                <a:gd name="connsiteX8" fmla="*/ 4304146 w 4867613"/>
                <a:gd name="connsiteY8" fmla="*/ 1195894 h 2821494"/>
                <a:gd name="connsiteX9" fmla="*/ 3952008 w 4867613"/>
                <a:gd name="connsiteY9" fmla="*/ 157380 h 2821494"/>
                <a:gd name="connsiteX10" fmla="*/ 4159394 w 4867613"/>
                <a:gd name="connsiteY10" fmla="*/ 22587 h 2821494"/>
                <a:gd name="connsiteX11" fmla="*/ 2585460 w 4867613"/>
                <a:gd name="connsiteY11" fmla="*/ 89839 h 2821494"/>
                <a:gd name="connsiteX12" fmla="*/ 2040083 w 4867613"/>
                <a:gd name="connsiteY12" fmla="*/ 698862 h 2821494"/>
                <a:gd name="connsiteX13" fmla="*/ 1893455 w 4867613"/>
                <a:gd name="connsiteY13" fmla="*/ 1251312 h 2821494"/>
                <a:gd name="connsiteX14" fmla="*/ 1440873 w 4867613"/>
                <a:gd name="connsiteY14" fmla="*/ 1260548 h 2821494"/>
                <a:gd name="connsiteX15" fmla="*/ 314037 w 4867613"/>
                <a:gd name="connsiteY15" fmla="*/ 1620766 h 2821494"/>
                <a:gd name="connsiteX16" fmla="*/ 73891 w 4867613"/>
                <a:gd name="connsiteY16" fmla="*/ 1925566 h 2821494"/>
                <a:gd name="connsiteX17" fmla="*/ 0 w 4867613"/>
                <a:gd name="connsiteY17" fmla="*/ 2184184 h 2821494"/>
                <a:gd name="connsiteX18" fmla="*/ 27709 w 4867613"/>
                <a:gd name="connsiteY18" fmla="*/ 2350439 h 2821494"/>
                <a:gd name="connsiteX19" fmla="*/ 120073 w 4867613"/>
                <a:gd name="connsiteY19" fmla="*/ 2350439 h 2821494"/>
                <a:gd name="connsiteX20" fmla="*/ 166255 w 4867613"/>
                <a:gd name="connsiteY20" fmla="*/ 2378148 h 2821494"/>
                <a:gd name="connsiteX21" fmla="*/ 341746 w 4867613"/>
                <a:gd name="connsiteY21" fmla="*/ 2184184 h 2821494"/>
                <a:gd name="connsiteX22" fmla="*/ 674255 w 4867613"/>
                <a:gd name="connsiteY22" fmla="*/ 2073348 h 2821494"/>
                <a:gd name="connsiteX23" fmla="*/ 997528 w 4867613"/>
                <a:gd name="connsiteY23" fmla="*/ 2045639 h 2821494"/>
                <a:gd name="connsiteX24" fmla="*/ 1330037 w 4867613"/>
                <a:gd name="connsiteY24" fmla="*/ 2193421 h 2821494"/>
                <a:gd name="connsiteX25" fmla="*/ 1533237 w 4867613"/>
                <a:gd name="connsiteY25" fmla="*/ 2396621 h 2821494"/>
                <a:gd name="connsiteX26" fmla="*/ 1662546 w 4867613"/>
                <a:gd name="connsiteY26" fmla="*/ 2775312 h 2821494"/>
                <a:gd name="connsiteX27" fmla="*/ 1745673 w 4867613"/>
                <a:gd name="connsiteY27" fmla="*/ 2821494 h 2821494"/>
                <a:gd name="connsiteX0" fmla="*/ 1745673 w 4920146"/>
                <a:gd name="connsiteY0" fmla="*/ 2821494 h 2821494"/>
                <a:gd name="connsiteX1" fmla="*/ 2780146 w 4920146"/>
                <a:gd name="connsiteY1" fmla="*/ 2821494 h 2821494"/>
                <a:gd name="connsiteX2" fmla="*/ 2869912 w 4920146"/>
                <a:gd name="connsiteY2" fmla="*/ 2059782 h 2821494"/>
                <a:gd name="connsiteX3" fmla="*/ 3389746 w 4920146"/>
                <a:gd name="connsiteY3" fmla="*/ 1555534 h 2821494"/>
                <a:gd name="connsiteX4" fmla="*/ 4036580 w 4920146"/>
                <a:gd name="connsiteY4" fmla="*/ 1435462 h 2821494"/>
                <a:gd name="connsiteX5" fmla="*/ 4892098 w 4920146"/>
                <a:gd name="connsiteY5" fmla="*/ 1594933 h 2821494"/>
                <a:gd name="connsiteX6" fmla="*/ 4710546 w 4920146"/>
                <a:gd name="connsiteY6" fmla="*/ 1325203 h 2821494"/>
                <a:gd name="connsiteX7" fmla="*/ 4682837 w 4920146"/>
                <a:gd name="connsiteY7" fmla="*/ 1205130 h 2821494"/>
                <a:gd name="connsiteX8" fmla="*/ 4304146 w 4920146"/>
                <a:gd name="connsiteY8" fmla="*/ 1195894 h 2821494"/>
                <a:gd name="connsiteX9" fmla="*/ 3952008 w 4920146"/>
                <a:gd name="connsiteY9" fmla="*/ 157380 h 2821494"/>
                <a:gd name="connsiteX10" fmla="*/ 4159394 w 4920146"/>
                <a:gd name="connsiteY10" fmla="*/ 22587 h 2821494"/>
                <a:gd name="connsiteX11" fmla="*/ 2585460 w 4920146"/>
                <a:gd name="connsiteY11" fmla="*/ 89839 h 2821494"/>
                <a:gd name="connsiteX12" fmla="*/ 2040083 w 4920146"/>
                <a:gd name="connsiteY12" fmla="*/ 698862 h 2821494"/>
                <a:gd name="connsiteX13" fmla="*/ 1893455 w 4920146"/>
                <a:gd name="connsiteY13" fmla="*/ 1251312 h 2821494"/>
                <a:gd name="connsiteX14" fmla="*/ 1440873 w 4920146"/>
                <a:gd name="connsiteY14" fmla="*/ 1260548 h 2821494"/>
                <a:gd name="connsiteX15" fmla="*/ 314037 w 4920146"/>
                <a:gd name="connsiteY15" fmla="*/ 1620766 h 2821494"/>
                <a:gd name="connsiteX16" fmla="*/ 73891 w 4920146"/>
                <a:gd name="connsiteY16" fmla="*/ 1925566 h 2821494"/>
                <a:gd name="connsiteX17" fmla="*/ 0 w 4920146"/>
                <a:gd name="connsiteY17" fmla="*/ 2184184 h 2821494"/>
                <a:gd name="connsiteX18" fmla="*/ 27709 w 4920146"/>
                <a:gd name="connsiteY18" fmla="*/ 2350439 h 2821494"/>
                <a:gd name="connsiteX19" fmla="*/ 120073 w 4920146"/>
                <a:gd name="connsiteY19" fmla="*/ 2350439 h 2821494"/>
                <a:gd name="connsiteX20" fmla="*/ 166255 w 4920146"/>
                <a:gd name="connsiteY20" fmla="*/ 2378148 h 2821494"/>
                <a:gd name="connsiteX21" fmla="*/ 341746 w 4920146"/>
                <a:gd name="connsiteY21" fmla="*/ 2184184 h 2821494"/>
                <a:gd name="connsiteX22" fmla="*/ 674255 w 4920146"/>
                <a:gd name="connsiteY22" fmla="*/ 2073348 h 2821494"/>
                <a:gd name="connsiteX23" fmla="*/ 997528 w 4920146"/>
                <a:gd name="connsiteY23" fmla="*/ 2045639 h 2821494"/>
                <a:gd name="connsiteX24" fmla="*/ 1330037 w 4920146"/>
                <a:gd name="connsiteY24" fmla="*/ 2193421 h 2821494"/>
                <a:gd name="connsiteX25" fmla="*/ 1533237 w 4920146"/>
                <a:gd name="connsiteY25" fmla="*/ 2396621 h 2821494"/>
                <a:gd name="connsiteX26" fmla="*/ 1662546 w 4920146"/>
                <a:gd name="connsiteY26" fmla="*/ 2775312 h 2821494"/>
                <a:gd name="connsiteX27" fmla="*/ 1745673 w 4920146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3659"/>
                <a:gd name="connsiteY0" fmla="*/ 2821494 h 2821494"/>
                <a:gd name="connsiteX1" fmla="*/ 2780146 w 4893659"/>
                <a:gd name="connsiteY1" fmla="*/ 2821494 h 2821494"/>
                <a:gd name="connsiteX2" fmla="*/ 2869912 w 4893659"/>
                <a:gd name="connsiteY2" fmla="*/ 2059782 h 2821494"/>
                <a:gd name="connsiteX3" fmla="*/ 3389746 w 4893659"/>
                <a:gd name="connsiteY3" fmla="*/ 1555534 h 2821494"/>
                <a:gd name="connsiteX4" fmla="*/ 4036580 w 4893659"/>
                <a:gd name="connsiteY4" fmla="*/ 1435462 h 2821494"/>
                <a:gd name="connsiteX5" fmla="*/ 4892098 w 4893659"/>
                <a:gd name="connsiteY5" fmla="*/ 1594933 h 2821494"/>
                <a:gd name="connsiteX6" fmla="*/ 4710546 w 4893659"/>
                <a:gd name="connsiteY6" fmla="*/ 1325203 h 2821494"/>
                <a:gd name="connsiteX7" fmla="*/ 4682837 w 4893659"/>
                <a:gd name="connsiteY7" fmla="*/ 1205130 h 2821494"/>
                <a:gd name="connsiteX8" fmla="*/ 4304146 w 4893659"/>
                <a:gd name="connsiteY8" fmla="*/ 1195894 h 2821494"/>
                <a:gd name="connsiteX9" fmla="*/ 3952008 w 4893659"/>
                <a:gd name="connsiteY9" fmla="*/ 157380 h 2821494"/>
                <a:gd name="connsiteX10" fmla="*/ 4159394 w 4893659"/>
                <a:gd name="connsiteY10" fmla="*/ 22587 h 2821494"/>
                <a:gd name="connsiteX11" fmla="*/ 2585460 w 4893659"/>
                <a:gd name="connsiteY11" fmla="*/ 89839 h 2821494"/>
                <a:gd name="connsiteX12" fmla="*/ 2040083 w 4893659"/>
                <a:gd name="connsiteY12" fmla="*/ 698862 h 2821494"/>
                <a:gd name="connsiteX13" fmla="*/ 1893455 w 4893659"/>
                <a:gd name="connsiteY13" fmla="*/ 1251312 h 2821494"/>
                <a:gd name="connsiteX14" fmla="*/ 1440873 w 4893659"/>
                <a:gd name="connsiteY14" fmla="*/ 1260548 h 2821494"/>
                <a:gd name="connsiteX15" fmla="*/ 314037 w 4893659"/>
                <a:gd name="connsiteY15" fmla="*/ 1620766 h 2821494"/>
                <a:gd name="connsiteX16" fmla="*/ 73891 w 4893659"/>
                <a:gd name="connsiteY16" fmla="*/ 1925566 h 2821494"/>
                <a:gd name="connsiteX17" fmla="*/ 0 w 4893659"/>
                <a:gd name="connsiteY17" fmla="*/ 2184184 h 2821494"/>
                <a:gd name="connsiteX18" fmla="*/ 27709 w 4893659"/>
                <a:gd name="connsiteY18" fmla="*/ 2350439 h 2821494"/>
                <a:gd name="connsiteX19" fmla="*/ 120073 w 4893659"/>
                <a:gd name="connsiteY19" fmla="*/ 2350439 h 2821494"/>
                <a:gd name="connsiteX20" fmla="*/ 166255 w 4893659"/>
                <a:gd name="connsiteY20" fmla="*/ 2378148 h 2821494"/>
                <a:gd name="connsiteX21" fmla="*/ 341746 w 4893659"/>
                <a:gd name="connsiteY21" fmla="*/ 2184184 h 2821494"/>
                <a:gd name="connsiteX22" fmla="*/ 674255 w 4893659"/>
                <a:gd name="connsiteY22" fmla="*/ 2073348 h 2821494"/>
                <a:gd name="connsiteX23" fmla="*/ 997528 w 4893659"/>
                <a:gd name="connsiteY23" fmla="*/ 2045639 h 2821494"/>
                <a:gd name="connsiteX24" fmla="*/ 1330037 w 4893659"/>
                <a:gd name="connsiteY24" fmla="*/ 2193421 h 2821494"/>
                <a:gd name="connsiteX25" fmla="*/ 1533237 w 4893659"/>
                <a:gd name="connsiteY25" fmla="*/ 2396621 h 2821494"/>
                <a:gd name="connsiteX26" fmla="*/ 1662546 w 4893659"/>
                <a:gd name="connsiteY26" fmla="*/ 2775312 h 2821494"/>
                <a:gd name="connsiteX27" fmla="*/ 1745673 w 4893659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594933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892098"/>
                <a:gd name="connsiteY0" fmla="*/ 2821494 h 2821494"/>
                <a:gd name="connsiteX1" fmla="*/ 2780146 w 4892098"/>
                <a:gd name="connsiteY1" fmla="*/ 2821494 h 2821494"/>
                <a:gd name="connsiteX2" fmla="*/ 2869912 w 4892098"/>
                <a:gd name="connsiteY2" fmla="*/ 2059782 h 2821494"/>
                <a:gd name="connsiteX3" fmla="*/ 3389746 w 4892098"/>
                <a:gd name="connsiteY3" fmla="*/ 1555534 h 2821494"/>
                <a:gd name="connsiteX4" fmla="*/ 4036580 w 4892098"/>
                <a:gd name="connsiteY4" fmla="*/ 1435462 h 2821494"/>
                <a:gd name="connsiteX5" fmla="*/ 4892098 w 4892098"/>
                <a:gd name="connsiteY5" fmla="*/ 1647320 h 2821494"/>
                <a:gd name="connsiteX6" fmla="*/ 4710546 w 4892098"/>
                <a:gd name="connsiteY6" fmla="*/ 1325203 h 2821494"/>
                <a:gd name="connsiteX7" fmla="*/ 4682837 w 4892098"/>
                <a:gd name="connsiteY7" fmla="*/ 1205130 h 2821494"/>
                <a:gd name="connsiteX8" fmla="*/ 4304146 w 4892098"/>
                <a:gd name="connsiteY8" fmla="*/ 1195894 h 2821494"/>
                <a:gd name="connsiteX9" fmla="*/ 3952008 w 4892098"/>
                <a:gd name="connsiteY9" fmla="*/ 157380 h 2821494"/>
                <a:gd name="connsiteX10" fmla="*/ 4159394 w 4892098"/>
                <a:gd name="connsiteY10" fmla="*/ 22587 h 2821494"/>
                <a:gd name="connsiteX11" fmla="*/ 2585460 w 4892098"/>
                <a:gd name="connsiteY11" fmla="*/ 89839 h 2821494"/>
                <a:gd name="connsiteX12" fmla="*/ 2040083 w 4892098"/>
                <a:gd name="connsiteY12" fmla="*/ 698862 h 2821494"/>
                <a:gd name="connsiteX13" fmla="*/ 1893455 w 4892098"/>
                <a:gd name="connsiteY13" fmla="*/ 1251312 h 2821494"/>
                <a:gd name="connsiteX14" fmla="*/ 1440873 w 4892098"/>
                <a:gd name="connsiteY14" fmla="*/ 1260548 h 2821494"/>
                <a:gd name="connsiteX15" fmla="*/ 314037 w 4892098"/>
                <a:gd name="connsiteY15" fmla="*/ 1620766 h 2821494"/>
                <a:gd name="connsiteX16" fmla="*/ 73891 w 4892098"/>
                <a:gd name="connsiteY16" fmla="*/ 1925566 h 2821494"/>
                <a:gd name="connsiteX17" fmla="*/ 0 w 4892098"/>
                <a:gd name="connsiteY17" fmla="*/ 2184184 h 2821494"/>
                <a:gd name="connsiteX18" fmla="*/ 27709 w 4892098"/>
                <a:gd name="connsiteY18" fmla="*/ 2350439 h 2821494"/>
                <a:gd name="connsiteX19" fmla="*/ 120073 w 4892098"/>
                <a:gd name="connsiteY19" fmla="*/ 2350439 h 2821494"/>
                <a:gd name="connsiteX20" fmla="*/ 166255 w 4892098"/>
                <a:gd name="connsiteY20" fmla="*/ 2378148 h 2821494"/>
                <a:gd name="connsiteX21" fmla="*/ 341746 w 4892098"/>
                <a:gd name="connsiteY21" fmla="*/ 2184184 h 2821494"/>
                <a:gd name="connsiteX22" fmla="*/ 674255 w 4892098"/>
                <a:gd name="connsiteY22" fmla="*/ 2073348 h 2821494"/>
                <a:gd name="connsiteX23" fmla="*/ 997528 w 4892098"/>
                <a:gd name="connsiteY23" fmla="*/ 2045639 h 2821494"/>
                <a:gd name="connsiteX24" fmla="*/ 1330037 w 4892098"/>
                <a:gd name="connsiteY24" fmla="*/ 2193421 h 2821494"/>
                <a:gd name="connsiteX25" fmla="*/ 1533237 w 4892098"/>
                <a:gd name="connsiteY25" fmla="*/ 2396621 h 2821494"/>
                <a:gd name="connsiteX26" fmla="*/ 1662546 w 4892098"/>
                <a:gd name="connsiteY26" fmla="*/ 2775312 h 2821494"/>
                <a:gd name="connsiteX27" fmla="*/ 1745673 w 4892098"/>
                <a:gd name="connsiteY27" fmla="*/ 2821494 h 2821494"/>
                <a:gd name="connsiteX0" fmla="*/ 1745673 w 4911148"/>
                <a:gd name="connsiteY0" fmla="*/ 2821494 h 2821494"/>
                <a:gd name="connsiteX1" fmla="*/ 2780146 w 4911148"/>
                <a:gd name="connsiteY1" fmla="*/ 2821494 h 2821494"/>
                <a:gd name="connsiteX2" fmla="*/ 2869912 w 4911148"/>
                <a:gd name="connsiteY2" fmla="*/ 2059782 h 2821494"/>
                <a:gd name="connsiteX3" fmla="*/ 3389746 w 4911148"/>
                <a:gd name="connsiteY3" fmla="*/ 1555534 h 2821494"/>
                <a:gd name="connsiteX4" fmla="*/ 4036580 w 4911148"/>
                <a:gd name="connsiteY4" fmla="*/ 1435462 h 2821494"/>
                <a:gd name="connsiteX5" fmla="*/ 4911148 w 4911148"/>
                <a:gd name="connsiteY5" fmla="*/ 1647320 h 2821494"/>
                <a:gd name="connsiteX6" fmla="*/ 4710546 w 4911148"/>
                <a:gd name="connsiteY6" fmla="*/ 1325203 h 2821494"/>
                <a:gd name="connsiteX7" fmla="*/ 4682837 w 4911148"/>
                <a:gd name="connsiteY7" fmla="*/ 1205130 h 2821494"/>
                <a:gd name="connsiteX8" fmla="*/ 4304146 w 4911148"/>
                <a:gd name="connsiteY8" fmla="*/ 1195894 h 2821494"/>
                <a:gd name="connsiteX9" fmla="*/ 3952008 w 4911148"/>
                <a:gd name="connsiteY9" fmla="*/ 157380 h 2821494"/>
                <a:gd name="connsiteX10" fmla="*/ 4159394 w 4911148"/>
                <a:gd name="connsiteY10" fmla="*/ 22587 h 2821494"/>
                <a:gd name="connsiteX11" fmla="*/ 2585460 w 4911148"/>
                <a:gd name="connsiteY11" fmla="*/ 89839 h 2821494"/>
                <a:gd name="connsiteX12" fmla="*/ 2040083 w 4911148"/>
                <a:gd name="connsiteY12" fmla="*/ 698862 h 2821494"/>
                <a:gd name="connsiteX13" fmla="*/ 1893455 w 4911148"/>
                <a:gd name="connsiteY13" fmla="*/ 1251312 h 2821494"/>
                <a:gd name="connsiteX14" fmla="*/ 1440873 w 4911148"/>
                <a:gd name="connsiteY14" fmla="*/ 1260548 h 2821494"/>
                <a:gd name="connsiteX15" fmla="*/ 314037 w 4911148"/>
                <a:gd name="connsiteY15" fmla="*/ 1620766 h 2821494"/>
                <a:gd name="connsiteX16" fmla="*/ 73891 w 4911148"/>
                <a:gd name="connsiteY16" fmla="*/ 1925566 h 2821494"/>
                <a:gd name="connsiteX17" fmla="*/ 0 w 4911148"/>
                <a:gd name="connsiteY17" fmla="*/ 2184184 h 2821494"/>
                <a:gd name="connsiteX18" fmla="*/ 27709 w 4911148"/>
                <a:gd name="connsiteY18" fmla="*/ 2350439 h 2821494"/>
                <a:gd name="connsiteX19" fmla="*/ 120073 w 4911148"/>
                <a:gd name="connsiteY19" fmla="*/ 2350439 h 2821494"/>
                <a:gd name="connsiteX20" fmla="*/ 166255 w 4911148"/>
                <a:gd name="connsiteY20" fmla="*/ 2378148 h 2821494"/>
                <a:gd name="connsiteX21" fmla="*/ 341746 w 4911148"/>
                <a:gd name="connsiteY21" fmla="*/ 2184184 h 2821494"/>
                <a:gd name="connsiteX22" fmla="*/ 674255 w 4911148"/>
                <a:gd name="connsiteY22" fmla="*/ 2073348 h 2821494"/>
                <a:gd name="connsiteX23" fmla="*/ 997528 w 4911148"/>
                <a:gd name="connsiteY23" fmla="*/ 2045639 h 2821494"/>
                <a:gd name="connsiteX24" fmla="*/ 1330037 w 4911148"/>
                <a:gd name="connsiteY24" fmla="*/ 2193421 h 2821494"/>
                <a:gd name="connsiteX25" fmla="*/ 1533237 w 4911148"/>
                <a:gd name="connsiteY25" fmla="*/ 2396621 h 2821494"/>
                <a:gd name="connsiteX26" fmla="*/ 1662546 w 4911148"/>
                <a:gd name="connsiteY26" fmla="*/ 2775312 h 2821494"/>
                <a:gd name="connsiteX27" fmla="*/ 1745673 w 4911148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710546 w 4906385"/>
                <a:gd name="connsiteY6" fmla="*/ 132520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682837 w 4906385"/>
                <a:gd name="connsiteY7" fmla="*/ 1205130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1440873 w 4906385"/>
                <a:gd name="connsiteY14" fmla="*/ 1260548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836036 w 4906385"/>
                <a:gd name="connsiteY14" fmla="*/ 1365323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3128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20073 w 4906385"/>
                <a:gd name="connsiteY19" fmla="*/ 2350439 h 2821494"/>
                <a:gd name="connsiteX20" fmla="*/ 166255 w 4906385"/>
                <a:gd name="connsiteY20" fmla="*/ 2378148 h 2821494"/>
                <a:gd name="connsiteX21" fmla="*/ 341746 w 4906385"/>
                <a:gd name="connsiteY21" fmla="*/ 2184184 h 2821494"/>
                <a:gd name="connsiteX22" fmla="*/ 674255 w 4906385"/>
                <a:gd name="connsiteY22" fmla="*/ 2073348 h 2821494"/>
                <a:gd name="connsiteX23" fmla="*/ 997528 w 4906385"/>
                <a:gd name="connsiteY23" fmla="*/ 2045639 h 2821494"/>
                <a:gd name="connsiteX24" fmla="*/ 1330037 w 4906385"/>
                <a:gd name="connsiteY24" fmla="*/ 2193421 h 2821494"/>
                <a:gd name="connsiteX25" fmla="*/ 1533237 w 4906385"/>
                <a:gd name="connsiteY25" fmla="*/ 2396621 h 2821494"/>
                <a:gd name="connsiteX26" fmla="*/ 1662546 w 4906385"/>
                <a:gd name="connsiteY26" fmla="*/ 2775312 h 2821494"/>
                <a:gd name="connsiteX27" fmla="*/ 1745673 w 4906385"/>
                <a:gd name="connsiteY27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662546 w 4906385"/>
                <a:gd name="connsiteY25" fmla="*/ 2775312 h 2821494"/>
                <a:gd name="connsiteX26" fmla="*/ 1745673 w 4906385"/>
                <a:gd name="connsiteY26" fmla="*/ 2821494 h 2821494"/>
                <a:gd name="connsiteX0" fmla="*/ 1745673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45673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997528 w 4906385"/>
                <a:gd name="connsiteY22" fmla="*/ 2045639 h 2821494"/>
                <a:gd name="connsiteX23" fmla="*/ 1330037 w 4906385"/>
                <a:gd name="connsiteY23" fmla="*/ 2193421 h 2821494"/>
                <a:gd name="connsiteX24" fmla="*/ 1533237 w 4906385"/>
                <a:gd name="connsiteY24" fmla="*/ 2396621 h 2821494"/>
                <a:gd name="connsiteX25" fmla="*/ 1721861 w 4906385"/>
                <a:gd name="connsiteY25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674255 w 4906385"/>
                <a:gd name="connsiteY21" fmla="*/ 2073348 h 2821494"/>
                <a:gd name="connsiteX22" fmla="*/ 1330037 w 4906385"/>
                <a:gd name="connsiteY22" fmla="*/ 2193421 h 2821494"/>
                <a:gd name="connsiteX23" fmla="*/ 1533237 w 4906385"/>
                <a:gd name="connsiteY23" fmla="*/ 2396621 h 2821494"/>
                <a:gd name="connsiteX24" fmla="*/ 1721861 w 4906385"/>
                <a:gd name="connsiteY24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330037 w 4906385"/>
                <a:gd name="connsiteY21" fmla="*/ 2193421 h 2821494"/>
                <a:gd name="connsiteX22" fmla="*/ 1533237 w 4906385"/>
                <a:gd name="connsiteY22" fmla="*/ 2396621 h 2821494"/>
                <a:gd name="connsiteX23" fmla="*/ 1721861 w 4906385"/>
                <a:gd name="connsiteY23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533237 w 4906385"/>
                <a:gd name="connsiteY21" fmla="*/ 2396621 h 2821494"/>
                <a:gd name="connsiteX22" fmla="*/ 1721861 w 4906385"/>
                <a:gd name="connsiteY22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341746 w 4906385"/>
                <a:gd name="connsiteY20" fmla="*/ 2184184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66197 w 4906385"/>
                <a:gd name="connsiteY20" fmla="*/ 2585393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166255 w 4906385"/>
                <a:gd name="connsiteY19" fmla="*/ 2378148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520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2402"/>
                <a:gd name="connsiteX1" fmla="*/ 2780146 w 4906385"/>
                <a:gd name="connsiteY1" fmla="*/ 2821494 h 2822402"/>
                <a:gd name="connsiteX2" fmla="*/ 2869912 w 4906385"/>
                <a:gd name="connsiteY2" fmla="*/ 2059782 h 2822402"/>
                <a:gd name="connsiteX3" fmla="*/ 3389746 w 4906385"/>
                <a:gd name="connsiteY3" fmla="*/ 1555534 h 2822402"/>
                <a:gd name="connsiteX4" fmla="*/ 4036580 w 4906385"/>
                <a:gd name="connsiteY4" fmla="*/ 1435462 h 2822402"/>
                <a:gd name="connsiteX5" fmla="*/ 4906385 w 4906385"/>
                <a:gd name="connsiteY5" fmla="*/ 1618745 h 2822402"/>
                <a:gd name="connsiteX6" fmla="*/ 4672446 w 4906385"/>
                <a:gd name="connsiteY6" fmla="*/ 1382353 h 2822402"/>
                <a:gd name="connsiteX7" fmla="*/ 4782850 w 4906385"/>
                <a:gd name="connsiteY7" fmla="*/ 1181318 h 2822402"/>
                <a:gd name="connsiteX8" fmla="*/ 4304146 w 4906385"/>
                <a:gd name="connsiteY8" fmla="*/ 1195894 h 2822402"/>
                <a:gd name="connsiteX9" fmla="*/ 3952008 w 4906385"/>
                <a:gd name="connsiteY9" fmla="*/ 157380 h 2822402"/>
                <a:gd name="connsiteX10" fmla="*/ 4159394 w 4906385"/>
                <a:gd name="connsiteY10" fmla="*/ 22587 h 2822402"/>
                <a:gd name="connsiteX11" fmla="*/ 2585460 w 4906385"/>
                <a:gd name="connsiteY11" fmla="*/ 89839 h 2822402"/>
                <a:gd name="connsiteX12" fmla="*/ 2040083 w 4906385"/>
                <a:gd name="connsiteY12" fmla="*/ 698862 h 2822402"/>
                <a:gd name="connsiteX13" fmla="*/ 1893455 w 4906385"/>
                <a:gd name="connsiteY13" fmla="*/ 1251312 h 2822402"/>
                <a:gd name="connsiteX14" fmla="*/ 950336 w 4906385"/>
                <a:gd name="connsiteY14" fmla="*/ 1351036 h 2822402"/>
                <a:gd name="connsiteX15" fmla="*/ 314037 w 4906385"/>
                <a:gd name="connsiteY15" fmla="*/ 1620766 h 2822402"/>
                <a:gd name="connsiteX16" fmla="*/ 73891 w 4906385"/>
                <a:gd name="connsiteY16" fmla="*/ 1925566 h 2822402"/>
                <a:gd name="connsiteX17" fmla="*/ 0 w 4906385"/>
                <a:gd name="connsiteY17" fmla="*/ 2184184 h 2822402"/>
                <a:gd name="connsiteX18" fmla="*/ 27709 w 4906385"/>
                <a:gd name="connsiteY18" fmla="*/ 2350439 h 2822402"/>
                <a:gd name="connsiteX19" fmla="*/ 228167 w 4906385"/>
                <a:gd name="connsiteY19" fmla="*/ 2773436 h 2822402"/>
                <a:gd name="connsiteX20" fmla="*/ 809047 w 4906385"/>
                <a:gd name="connsiteY20" fmla="*/ 2790180 h 2822402"/>
                <a:gd name="connsiteX21" fmla="*/ 1721861 w 4906385"/>
                <a:gd name="connsiteY21" fmla="*/ 2821494 h 2822402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314037 w 4906385"/>
                <a:gd name="connsiteY15" fmla="*/ 1620766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223549 w 4906385"/>
                <a:gd name="connsiteY15" fmla="*/ 16302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73891 w 4906385"/>
                <a:gd name="connsiteY16" fmla="*/ 1925566 h 2821494"/>
                <a:gd name="connsiteX17" fmla="*/ 0 w 4906385"/>
                <a:gd name="connsiteY17" fmla="*/ 2184184 h 2821494"/>
                <a:gd name="connsiteX18" fmla="*/ 27709 w 4906385"/>
                <a:gd name="connsiteY18" fmla="*/ 2350439 h 2821494"/>
                <a:gd name="connsiteX19" fmla="*/ 228167 w 4906385"/>
                <a:gd name="connsiteY19" fmla="*/ 2773436 h 2821494"/>
                <a:gd name="connsiteX20" fmla="*/ 809047 w 4906385"/>
                <a:gd name="connsiteY20" fmla="*/ 2790180 h 2821494"/>
                <a:gd name="connsiteX21" fmla="*/ 1721861 w 4906385"/>
                <a:gd name="connsiteY21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721861 w 4906385"/>
                <a:gd name="connsiteY0" fmla="*/ 2821494 h 2821494"/>
                <a:gd name="connsiteX1" fmla="*/ 2780146 w 4906385"/>
                <a:gd name="connsiteY1" fmla="*/ 2821494 h 2821494"/>
                <a:gd name="connsiteX2" fmla="*/ 2869912 w 4906385"/>
                <a:gd name="connsiteY2" fmla="*/ 2059782 h 2821494"/>
                <a:gd name="connsiteX3" fmla="*/ 3389746 w 4906385"/>
                <a:gd name="connsiteY3" fmla="*/ 1555534 h 2821494"/>
                <a:gd name="connsiteX4" fmla="*/ 4036580 w 4906385"/>
                <a:gd name="connsiteY4" fmla="*/ 1435462 h 2821494"/>
                <a:gd name="connsiteX5" fmla="*/ 4906385 w 4906385"/>
                <a:gd name="connsiteY5" fmla="*/ 1618745 h 2821494"/>
                <a:gd name="connsiteX6" fmla="*/ 4672446 w 4906385"/>
                <a:gd name="connsiteY6" fmla="*/ 1382353 h 2821494"/>
                <a:gd name="connsiteX7" fmla="*/ 4782850 w 4906385"/>
                <a:gd name="connsiteY7" fmla="*/ 1181318 h 2821494"/>
                <a:gd name="connsiteX8" fmla="*/ 4304146 w 4906385"/>
                <a:gd name="connsiteY8" fmla="*/ 1195894 h 2821494"/>
                <a:gd name="connsiteX9" fmla="*/ 3952008 w 4906385"/>
                <a:gd name="connsiteY9" fmla="*/ 157380 h 2821494"/>
                <a:gd name="connsiteX10" fmla="*/ 4159394 w 4906385"/>
                <a:gd name="connsiteY10" fmla="*/ 22587 h 2821494"/>
                <a:gd name="connsiteX11" fmla="*/ 2585460 w 4906385"/>
                <a:gd name="connsiteY11" fmla="*/ 89839 h 2821494"/>
                <a:gd name="connsiteX12" fmla="*/ 2040083 w 4906385"/>
                <a:gd name="connsiteY12" fmla="*/ 698862 h 2821494"/>
                <a:gd name="connsiteX13" fmla="*/ 1893455 w 4906385"/>
                <a:gd name="connsiteY13" fmla="*/ 1251312 h 2821494"/>
                <a:gd name="connsiteX14" fmla="*/ 950336 w 4906385"/>
                <a:gd name="connsiteY14" fmla="*/ 1351036 h 2821494"/>
                <a:gd name="connsiteX15" fmla="*/ 175924 w 4906385"/>
                <a:gd name="connsiteY15" fmla="*/ 1668391 h 2821494"/>
                <a:gd name="connsiteX16" fmla="*/ 0 w 4906385"/>
                <a:gd name="connsiteY16" fmla="*/ 2184184 h 2821494"/>
                <a:gd name="connsiteX17" fmla="*/ 27709 w 4906385"/>
                <a:gd name="connsiteY17" fmla="*/ 2350439 h 2821494"/>
                <a:gd name="connsiteX18" fmla="*/ 228167 w 4906385"/>
                <a:gd name="connsiteY18" fmla="*/ 2773436 h 2821494"/>
                <a:gd name="connsiteX19" fmla="*/ 809047 w 4906385"/>
                <a:gd name="connsiteY19" fmla="*/ 2790180 h 2821494"/>
                <a:gd name="connsiteX20" fmla="*/ 1721861 w 4906385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19017 w 4997693"/>
                <a:gd name="connsiteY17" fmla="*/ 235043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319475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61867 w 4997693"/>
                <a:gd name="connsiteY17" fmla="*/ 25980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13169 w 4997693"/>
                <a:gd name="connsiteY0" fmla="*/ 2821494 h 2821494"/>
                <a:gd name="connsiteX1" fmla="*/ 2871454 w 4997693"/>
                <a:gd name="connsiteY1" fmla="*/ 2821494 h 2821494"/>
                <a:gd name="connsiteX2" fmla="*/ 2961220 w 4997693"/>
                <a:gd name="connsiteY2" fmla="*/ 2059782 h 2821494"/>
                <a:gd name="connsiteX3" fmla="*/ 3481054 w 4997693"/>
                <a:gd name="connsiteY3" fmla="*/ 1555534 h 2821494"/>
                <a:gd name="connsiteX4" fmla="*/ 4127888 w 4997693"/>
                <a:gd name="connsiteY4" fmla="*/ 1435462 h 2821494"/>
                <a:gd name="connsiteX5" fmla="*/ 4997693 w 4997693"/>
                <a:gd name="connsiteY5" fmla="*/ 1618745 h 2821494"/>
                <a:gd name="connsiteX6" fmla="*/ 4763754 w 4997693"/>
                <a:gd name="connsiteY6" fmla="*/ 1382353 h 2821494"/>
                <a:gd name="connsiteX7" fmla="*/ 4874158 w 4997693"/>
                <a:gd name="connsiteY7" fmla="*/ 1181318 h 2821494"/>
                <a:gd name="connsiteX8" fmla="*/ 4395454 w 4997693"/>
                <a:gd name="connsiteY8" fmla="*/ 1195894 h 2821494"/>
                <a:gd name="connsiteX9" fmla="*/ 4043316 w 4997693"/>
                <a:gd name="connsiteY9" fmla="*/ 157380 h 2821494"/>
                <a:gd name="connsiteX10" fmla="*/ 4250702 w 4997693"/>
                <a:gd name="connsiteY10" fmla="*/ 22587 h 2821494"/>
                <a:gd name="connsiteX11" fmla="*/ 2676768 w 4997693"/>
                <a:gd name="connsiteY11" fmla="*/ 89839 h 2821494"/>
                <a:gd name="connsiteX12" fmla="*/ 2131391 w 4997693"/>
                <a:gd name="connsiteY12" fmla="*/ 698862 h 2821494"/>
                <a:gd name="connsiteX13" fmla="*/ 1984763 w 4997693"/>
                <a:gd name="connsiteY13" fmla="*/ 1251312 h 2821494"/>
                <a:gd name="connsiteX14" fmla="*/ 1041644 w 4997693"/>
                <a:gd name="connsiteY14" fmla="*/ 1351036 h 2821494"/>
                <a:gd name="connsiteX15" fmla="*/ 43394 w 4997693"/>
                <a:gd name="connsiteY15" fmla="*/ 1725541 h 2821494"/>
                <a:gd name="connsiteX16" fmla="*/ 91308 w 4997693"/>
                <a:gd name="connsiteY16" fmla="*/ 2184184 h 2821494"/>
                <a:gd name="connsiteX17" fmla="*/ 19004 w 4997693"/>
                <a:gd name="connsiteY17" fmla="*/ 2407589 h 2821494"/>
                <a:gd name="connsiteX18" fmla="*/ 200413 w 4997693"/>
                <a:gd name="connsiteY18" fmla="*/ 2773436 h 2821494"/>
                <a:gd name="connsiteX19" fmla="*/ 900355 w 4997693"/>
                <a:gd name="connsiteY19" fmla="*/ 2790180 h 2821494"/>
                <a:gd name="connsiteX20" fmla="*/ 1813169 w 4997693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29454 w 5035839"/>
                <a:gd name="connsiteY16" fmla="*/ 218418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48504 w 5035839"/>
                <a:gd name="connsiteY16" fmla="*/ 2365159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67554 w 5035839"/>
                <a:gd name="connsiteY16" fmla="*/ 23556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51315 w 5035839"/>
                <a:gd name="connsiteY0" fmla="*/ 2821494 h 2821494"/>
                <a:gd name="connsiteX1" fmla="*/ 2909600 w 5035839"/>
                <a:gd name="connsiteY1" fmla="*/ 2821494 h 2821494"/>
                <a:gd name="connsiteX2" fmla="*/ 2999366 w 5035839"/>
                <a:gd name="connsiteY2" fmla="*/ 2059782 h 2821494"/>
                <a:gd name="connsiteX3" fmla="*/ 3519200 w 5035839"/>
                <a:gd name="connsiteY3" fmla="*/ 1555534 h 2821494"/>
                <a:gd name="connsiteX4" fmla="*/ 4166034 w 5035839"/>
                <a:gd name="connsiteY4" fmla="*/ 1435462 h 2821494"/>
                <a:gd name="connsiteX5" fmla="*/ 5035839 w 5035839"/>
                <a:gd name="connsiteY5" fmla="*/ 1618745 h 2821494"/>
                <a:gd name="connsiteX6" fmla="*/ 4801900 w 5035839"/>
                <a:gd name="connsiteY6" fmla="*/ 1382353 h 2821494"/>
                <a:gd name="connsiteX7" fmla="*/ 4912304 w 5035839"/>
                <a:gd name="connsiteY7" fmla="*/ 1181318 h 2821494"/>
                <a:gd name="connsiteX8" fmla="*/ 4433600 w 5035839"/>
                <a:gd name="connsiteY8" fmla="*/ 1195894 h 2821494"/>
                <a:gd name="connsiteX9" fmla="*/ 4081462 w 5035839"/>
                <a:gd name="connsiteY9" fmla="*/ 157380 h 2821494"/>
                <a:gd name="connsiteX10" fmla="*/ 4288848 w 5035839"/>
                <a:gd name="connsiteY10" fmla="*/ 22587 h 2821494"/>
                <a:gd name="connsiteX11" fmla="*/ 2714914 w 5035839"/>
                <a:gd name="connsiteY11" fmla="*/ 89839 h 2821494"/>
                <a:gd name="connsiteX12" fmla="*/ 2169537 w 5035839"/>
                <a:gd name="connsiteY12" fmla="*/ 698862 h 2821494"/>
                <a:gd name="connsiteX13" fmla="*/ 2022909 w 5035839"/>
                <a:gd name="connsiteY13" fmla="*/ 1251312 h 2821494"/>
                <a:gd name="connsiteX14" fmla="*/ 1079790 w 5035839"/>
                <a:gd name="connsiteY14" fmla="*/ 1351036 h 2821494"/>
                <a:gd name="connsiteX15" fmla="*/ 81540 w 5035839"/>
                <a:gd name="connsiteY15" fmla="*/ 1725541 h 2821494"/>
                <a:gd name="connsiteX16" fmla="*/ 138979 w 5035839"/>
                <a:gd name="connsiteY16" fmla="*/ 2241334 h 2821494"/>
                <a:gd name="connsiteX17" fmla="*/ 0 w 5035839"/>
                <a:gd name="connsiteY17" fmla="*/ 2388539 h 2821494"/>
                <a:gd name="connsiteX18" fmla="*/ 238559 w 5035839"/>
                <a:gd name="connsiteY18" fmla="*/ 2773436 h 2821494"/>
                <a:gd name="connsiteX19" fmla="*/ 938501 w 5035839"/>
                <a:gd name="connsiteY19" fmla="*/ 2790180 h 2821494"/>
                <a:gd name="connsiteX20" fmla="*/ 1851315 w 5035839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53266 w 5050126"/>
                <a:gd name="connsiteY16" fmla="*/ 2241334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43741 w 5050126"/>
                <a:gd name="connsiteY16" fmla="*/ 2193709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25541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094077 w 5050126"/>
                <a:gd name="connsiteY14" fmla="*/ 1351036 h 2821494"/>
                <a:gd name="connsiteX15" fmla="*/ 95827 w 5050126"/>
                <a:gd name="connsiteY15" fmla="*/ 1758878 h 2821494"/>
                <a:gd name="connsiteX16" fmla="*/ 172316 w 5050126"/>
                <a:gd name="connsiteY16" fmla="*/ 2227047 h 2821494"/>
                <a:gd name="connsiteX17" fmla="*/ 0 w 5050126"/>
                <a:gd name="connsiteY17" fmla="*/ 2326626 h 2821494"/>
                <a:gd name="connsiteX18" fmla="*/ 252846 w 5050126"/>
                <a:gd name="connsiteY18" fmla="*/ 2773436 h 2821494"/>
                <a:gd name="connsiteX19" fmla="*/ 952788 w 5050126"/>
                <a:gd name="connsiteY19" fmla="*/ 2790180 h 2821494"/>
                <a:gd name="connsiteX20" fmla="*/ 1865602 w 5050126"/>
                <a:gd name="connsiteY20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95827 w 5050126"/>
                <a:gd name="connsiteY14" fmla="*/ 1758878 h 2821494"/>
                <a:gd name="connsiteX15" fmla="*/ 172316 w 5050126"/>
                <a:gd name="connsiteY15" fmla="*/ 2227047 h 2821494"/>
                <a:gd name="connsiteX16" fmla="*/ 0 w 5050126"/>
                <a:gd name="connsiteY16" fmla="*/ 2326626 h 2821494"/>
                <a:gd name="connsiteX17" fmla="*/ 252846 w 5050126"/>
                <a:gd name="connsiteY17" fmla="*/ 2773436 h 2821494"/>
                <a:gd name="connsiteX18" fmla="*/ 952788 w 5050126"/>
                <a:gd name="connsiteY18" fmla="*/ 2790180 h 2821494"/>
                <a:gd name="connsiteX19" fmla="*/ 1865602 w 5050126"/>
                <a:gd name="connsiteY19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72316 w 5050126"/>
                <a:gd name="connsiteY14" fmla="*/ 2227047 h 2821494"/>
                <a:gd name="connsiteX15" fmla="*/ 0 w 5050126"/>
                <a:gd name="connsiteY15" fmla="*/ 2326626 h 2821494"/>
                <a:gd name="connsiteX16" fmla="*/ 252846 w 5050126"/>
                <a:gd name="connsiteY16" fmla="*/ 2773436 h 2821494"/>
                <a:gd name="connsiteX17" fmla="*/ 952788 w 5050126"/>
                <a:gd name="connsiteY17" fmla="*/ 2790180 h 2821494"/>
                <a:gd name="connsiteX18" fmla="*/ 1865602 w 5050126"/>
                <a:gd name="connsiteY18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72316 w 5050126"/>
                <a:gd name="connsiteY14" fmla="*/ 2227047 h 2821494"/>
                <a:gd name="connsiteX15" fmla="*/ 0 w 5050126"/>
                <a:gd name="connsiteY15" fmla="*/ 2326626 h 2821494"/>
                <a:gd name="connsiteX16" fmla="*/ 952788 w 5050126"/>
                <a:gd name="connsiteY16" fmla="*/ 2790180 h 2821494"/>
                <a:gd name="connsiteX17" fmla="*/ 1865602 w 5050126"/>
                <a:gd name="connsiteY17" fmla="*/ 2821494 h 2821494"/>
                <a:gd name="connsiteX0" fmla="*/ 1865602 w 5050126"/>
                <a:gd name="connsiteY0" fmla="*/ 2821494 h 2821494"/>
                <a:gd name="connsiteX1" fmla="*/ 2923887 w 5050126"/>
                <a:gd name="connsiteY1" fmla="*/ 2821494 h 2821494"/>
                <a:gd name="connsiteX2" fmla="*/ 3013653 w 5050126"/>
                <a:gd name="connsiteY2" fmla="*/ 2059782 h 2821494"/>
                <a:gd name="connsiteX3" fmla="*/ 3533487 w 5050126"/>
                <a:gd name="connsiteY3" fmla="*/ 1555534 h 2821494"/>
                <a:gd name="connsiteX4" fmla="*/ 4180321 w 5050126"/>
                <a:gd name="connsiteY4" fmla="*/ 1435462 h 2821494"/>
                <a:gd name="connsiteX5" fmla="*/ 5050126 w 5050126"/>
                <a:gd name="connsiteY5" fmla="*/ 1618745 h 2821494"/>
                <a:gd name="connsiteX6" fmla="*/ 4816187 w 5050126"/>
                <a:gd name="connsiteY6" fmla="*/ 1382353 h 2821494"/>
                <a:gd name="connsiteX7" fmla="*/ 4926591 w 5050126"/>
                <a:gd name="connsiteY7" fmla="*/ 1181318 h 2821494"/>
                <a:gd name="connsiteX8" fmla="*/ 4447887 w 5050126"/>
                <a:gd name="connsiteY8" fmla="*/ 1195894 h 2821494"/>
                <a:gd name="connsiteX9" fmla="*/ 4095749 w 5050126"/>
                <a:gd name="connsiteY9" fmla="*/ 157380 h 2821494"/>
                <a:gd name="connsiteX10" fmla="*/ 4303135 w 5050126"/>
                <a:gd name="connsiteY10" fmla="*/ 22587 h 2821494"/>
                <a:gd name="connsiteX11" fmla="*/ 2729201 w 5050126"/>
                <a:gd name="connsiteY11" fmla="*/ 89839 h 2821494"/>
                <a:gd name="connsiteX12" fmla="*/ 2183824 w 5050126"/>
                <a:gd name="connsiteY12" fmla="*/ 698862 h 2821494"/>
                <a:gd name="connsiteX13" fmla="*/ 2037196 w 5050126"/>
                <a:gd name="connsiteY13" fmla="*/ 1251312 h 2821494"/>
                <a:gd name="connsiteX14" fmla="*/ 172316 w 5050126"/>
                <a:gd name="connsiteY14" fmla="*/ 2227047 h 2821494"/>
                <a:gd name="connsiteX15" fmla="*/ 0 w 5050126"/>
                <a:gd name="connsiteY15" fmla="*/ 2326626 h 2821494"/>
                <a:gd name="connsiteX16" fmla="*/ 1865602 w 5050126"/>
                <a:gd name="connsiteY16" fmla="*/ 2821494 h 2821494"/>
                <a:gd name="connsiteX0" fmla="*/ 1695101 w 4879625"/>
                <a:gd name="connsiteY0" fmla="*/ 2821494 h 2821494"/>
                <a:gd name="connsiteX1" fmla="*/ 2753386 w 4879625"/>
                <a:gd name="connsiteY1" fmla="*/ 2821494 h 2821494"/>
                <a:gd name="connsiteX2" fmla="*/ 2843152 w 4879625"/>
                <a:gd name="connsiteY2" fmla="*/ 2059782 h 2821494"/>
                <a:gd name="connsiteX3" fmla="*/ 3362986 w 4879625"/>
                <a:gd name="connsiteY3" fmla="*/ 1555534 h 2821494"/>
                <a:gd name="connsiteX4" fmla="*/ 4009820 w 4879625"/>
                <a:gd name="connsiteY4" fmla="*/ 1435462 h 2821494"/>
                <a:gd name="connsiteX5" fmla="*/ 4879625 w 4879625"/>
                <a:gd name="connsiteY5" fmla="*/ 1618745 h 2821494"/>
                <a:gd name="connsiteX6" fmla="*/ 4645686 w 4879625"/>
                <a:gd name="connsiteY6" fmla="*/ 1382353 h 2821494"/>
                <a:gd name="connsiteX7" fmla="*/ 4756090 w 4879625"/>
                <a:gd name="connsiteY7" fmla="*/ 1181318 h 2821494"/>
                <a:gd name="connsiteX8" fmla="*/ 4277386 w 4879625"/>
                <a:gd name="connsiteY8" fmla="*/ 1195894 h 2821494"/>
                <a:gd name="connsiteX9" fmla="*/ 3925248 w 4879625"/>
                <a:gd name="connsiteY9" fmla="*/ 157380 h 2821494"/>
                <a:gd name="connsiteX10" fmla="*/ 4132634 w 4879625"/>
                <a:gd name="connsiteY10" fmla="*/ 22587 h 2821494"/>
                <a:gd name="connsiteX11" fmla="*/ 2558700 w 4879625"/>
                <a:gd name="connsiteY11" fmla="*/ 89839 h 2821494"/>
                <a:gd name="connsiteX12" fmla="*/ 2013323 w 4879625"/>
                <a:gd name="connsiteY12" fmla="*/ 698862 h 2821494"/>
                <a:gd name="connsiteX13" fmla="*/ 1866695 w 4879625"/>
                <a:gd name="connsiteY13" fmla="*/ 1251312 h 2821494"/>
                <a:gd name="connsiteX14" fmla="*/ 1815 w 4879625"/>
                <a:gd name="connsiteY14" fmla="*/ 2227047 h 2821494"/>
                <a:gd name="connsiteX15" fmla="*/ 1705924 w 4879625"/>
                <a:gd name="connsiteY15" fmla="*/ 2093263 h 2821494"/>
                <a:gd name="connsiteX16" fmla="*/ 1695101 w 4879625"/>
                <a:gd name="connsiteY16" fmla="*/ 2821494 h 2821494"/>
                <a:gd name="connsiteX0" fmla="*/ 1693764 w 4878288"/>
                <a:gd name="connsiteY0" fmla="*/ 2821494 h 2821494"/>
                <a:gd name="connsiteX1" fmla="*/ 2752049 w 4878288"/>
                <a:gd name="connsiteY1" fmla="*/ 2821494 h 2821494"/>
                <a:gd name="connsiteX2" fmla="*/ 2841815 w 4878288"/>
                <a:gd name="connsiteY2" fmla="*/ 2059782 h 2821494"/>
                <a:gd name="connsiteX3" fmla="*/ 3361649 w 4878288"/>
                <a:gd name="connsiteY3" fmla="*/ 1555534 h 2821494"/>
                <a:gd name="connsiteX4" fmla="*/ 4008483 w 4878288"/>
                <a:gd name="connsiteY4" fmla="*/ 1435462 h 2821494"/>
                <a:gd name="connsiteX5" fmla="*/ 4878288 w 4878288"/>
                <a:gd name="connsiteY5" fmla="*/ 1618745 h 2821494"/>
                <a:gd name="connsiteX6" fmla="*/ 4644349 w 4878288"/>
                <a:gd name="connsiteY6" fmla="*/ 1382353 h 2821494"/>
                <a:gd name="connsiteX7" fmla="*/ 4754753 w 4878288"/>
                <a:gd name="connsiteY7" fmla="*/ 1181318 h 2821494"/>
                <a:gd name="connsiteX8" fmla="*/ 4276049 w 4878288"/>
                <a:gd name="connsiteY8" fmla="*/ 1195894 h 2821494"/>
                <a:gd name="connsiteX9" fmla="*/ 3923911 w 4878288"/>
                <a:gd name="connsiteY9" fmla="*/ 157380 h 2821494"/>
                <a:gd name="connsiteX10" fmla="*/ 4131297 w 4878288"/>
                <a:gd name="connsiteY10" fmla="*/ 22587 h 2821494"/>
                <a:gd name="connsiteX11" fmla="*/ 2557363 w 4878288"/>
                <a:gd name="connsiteY11" fmla="*/ 89839 h 2821494"/>
                <a:gd name="connsiteX12" fmla="*/ 2011986 w 4878288"/>
                <a:gd name="connsiteY12" fmla="*/ 698862 h 2821494"/>
                <a:gd name="connsiteX13" fmla="*/ 1865358 w 4878288"/>
                <a:gd name="connsiteY13" fmla="*/ 1251312 h 2821494"/>
                <a:gd name="connsiteX14" fmla="*/ 478 w 4878288"/>
                <a:gd name="connsiteY14" fmla="*/ 2227047 h 2821494"/>
                <a:gd name="connsiteX15" fmla="*/ 1693764 w 4878288"/>
                <a:gd name="connsiteY15" fmla="*/ 2821494 h 2821494"/>
                <a:gd name="connsiteX0" fmla="*/ 44132 w 3228656"/>
                <a:gd name="connsiteY0" fmla="*/ 2821494 h 2821494"/>
                <a:gd name="connsiteX1" fmla="*/ 1102417 w 3228656"/>
                <a:gd name="connsiteY1" fmla="*/ 2821494 h 2821494"/>
                <a:gd name="connsiteX2" fmla="*/ 1192183 w 3228656"/>
                <a:gd name="connsiteY2" fmla="*/ 2059782 h 2821494"/>
                <a:gd name="connsiteX3" fmla="*/ 1712017 w 3228656"/>
                <a:gd name="connsiteY3" fmla="*/ 1555534 h 2821494"/>
                <a:gd name="connsiteX4" fmla="*/ 2358851 w 3228656"/>
                <a:gd name="connsiteY4" fmla="*/ 1435462 h 2821494"/>
                <a:gd name="connsiteX5" fmla="*/ 3228656 w 3228656"/>
                <a:gd name="connsiteY5" fmla="*/ 1618745 h 2821494"/>
                <a:gd name="connsiteX6" fmla="*/ 2994717 w 3228656"/>
                <a:gd name="connsiteY6" fmla="*/ 1382353 h 2821494"/>
                <a:gd name="connsiteX7" fmla="*/ 3105121 w 3228656"/>
                <a:gd name="connsiteY7" fmla="*/ 1181318 h 2821494"/>
                <a:gd name="connsiteX8" fmla="*/ 2626417 w 3228656"/>
                <a:gd name="connsiteY8" fmla="*/ 1195894 h 2821494"/>
                <a:gd name="connsiteX9" fmla="*/ 2274279 w 3228656"/>
                <a:gd name="connsiteY9" fmla="*/ 157380 h 2821494"/>
                <a:gd name="connsiteX10" fmla="*/ 2481665 w 3228656"/>
                <a:gd name="connsiteY10" fmla="*/ 22587 h 2821494"/>
                <a:gd name="connsiteX11" fmla="*/ 907731 w 3228656"/>
                <a:gd name="connsiteY11" fmla="*/ 89839 h 2821494"/>
                <a:gd name="connsiteX12" fmla="*/ 362354 w 3228656"/>
                <a:gd name="connsiteY12" fmla="*/ 698862 h 2821494"/>
                <a:gd name="connsiteX13" fmla="*/ 215726 w 3228656"/>
                <a:gd name="connsiteY13" fmla="*/ 1251312 h 2821494"/>
                <a:gd name="connsiteX14" fmla="*/ 44132 w 3228656"/>
                <a:gd name="connsiteY14" fmla="*/ 2821494 h 2821494"/>
                <a:gd name="connsiteX0" fmla="*/ 117882 w 3049994"/>
                <a:gd name="connsiteY0" fmla="*/ 2269044 h 2821494"/>
                <a:gd name="connsiteX1" fmla="*/ 923755 w 3049994"/>
                <a:gd name="connsiteY1" fmla="*/ 2821494 h 2821494"/>
                <a:gd name="connsiteX2" fmla="*/ 1013521 w 3049994"/>
                <a:gd name="connsiteY2" fmla="*/ 2059782 h 2821494"/>
                <a:gd name="connsiteX3" fmla="*/ 1533355 w 3049994"/>
                <a:gd name="connsiteY3" fmla="*/ 1555534 h 2821494"/>
                <a:gd name="connsiteX4" fmla="*/ 2180189 w 3049994"/>
                <a:gd name="connsiteY4" fmla="*/ 1435462 h 2821494"/>
                <a:gd name="connsiteX5" fmla="*/ 3049994 w 3049994"/>
                <a:gd name="connsiteY5" fmla="*/ 1618745 h 2821494"/>
                <a:gd name="connsiteX6" fmla="*/ 2816055 w 3049994"/>
                <a:gd name="connsiteY6" fmla="*/ 1382353 h 2821494"/>
                <a:gd name="connsiteX7" fmla="*/ 2926459 w 3049994"/>
                <a:gd name="connsiteY7" fmla="*/ 1181318 h 2821494"/>
                <a:gd name="connsiteX8" fmla="*/ 2447755 w 3049994"/>
                <a:gd name="connsiteY8" fmla="*/ 1195894 h 2821494"/>
                <a:gd name="connsiteX9" fmla="*/ 2095617 w 3049994"/>
                <a:gd name="connsiteY9" fmla="*/ 157380 h 2821494"/>
                <a:gd name="connsiteX10" fmla="*/ 2303003 w 3049994"/>
                <a:gd name="connsiteY10" fmla="*/ 22587 h 2821494"/>
                <a:gd name="connsiteX11" fmla="*/ 729069 w 3049994"/>
                <a:gd name="connsiteY11" fmla="*/ 89839 h 2821494"/>
                <a:gd name="connsiteX12" fmla="*/ 183692 w 3049994"/>
                <a:gd name="connsiteY12" fmla="*/ 698862 h 2821494"/>
                <a:gd name="connsiteX13" fmla="*/ 37064 w 3049994"/>
                <a:gd name="connsiteY13" fmla="*/ 1251312 h 2821494"/>
                <a:gd name="connsiteX14" fmla="*/ 117882 w 3049994"/>
                <a:gd name="connsiteY14" fmla="*/ 2269044 h 2821494"/>
                <a:gd name="connsiteX0" fmla="*/ 84314 w 3083101"/>
                <a:gd name="connsiteY0" fmla="*/ 2626231 h 2821494"/>
                <a:gd name="connsiteX1" fmla="*/ 956862 w 3083101"/>
                <a:gd name="connsiteY1" fmla="*/ 2821494 h 2821494"/>
                <a:gd name="connsiteX2" fmla="*/ 1046628 w 3083101"/>
                <a:gd name="connsiteY2" fmla="*/ 2059782 h 2821494"/>
                <a:gd name="connsiteX3" fmla="*/ 1566462 w 3083101"/>
                <a:gd name="connsiteY3" fmla="*/ 1555534 h 2821494"/>
                <a:gd name="connsiteX4" fmla="*/ 2213296 w 3083101"/>
                <a:gd name="connsiteY4" fmla="*/ 1435462 h 2821494"/>
                <a:gd name="connsiteX5" fmla="*/ 3083101 w 3083101"/>
                <a:gd name="connsiteY5" fmla="*/ 1618745 h 2821494"/>
                <a:gd name="connsiteX6" fmla="*/ 2849162 w 3083101"/>
                <a:gd name="connsiteY6" fmla="*/ 1382353 h 2821494"/>
                <a:gd name="connsiteX7" fmla="*/ 2959566 w 3083101"/>
                <a:gd name="connsiteY7" fmla="*/ 1181318 h 2821494"/>
                <a:gd name="connsiteX8" fmla="*/ 2480862 w 3083101"/>
                <a:gd name="connsiteY8" fmla="*/ 1195894 h 2821494"/>
                <a:gd name="connsiteX9" fmla="*/ 2128724 w 3083101"/>
                <a:gd name="connsiteY9" fmla="*/ 157380 h 2821494"/>
                <a:gd name="connsiteX10" fmla="*/ 2336110 w 3083101"/>
                <a:gd name="connsiteY10" fmla="*/ 22587 h 2821494"/>
                <a:gd name="connsiteX11" fmla="*/ 762176 w 3083101"/>
                <a:gd name="connsiteY11" fmla="*/ 89839 h 2821494"/>
                <a:gd name="connsiteX12" fmla="*/ 216799 w 3083101"/>
                <a:gd name="connsiteY12" fmla="*/ 698862 h 2821494"/>
                <a:gd name="connsiteX13" fmla="*/ 70171 w 3083101"/>
                <a:gd name="connsiteY13" fmla="*/ 1251312 h 2821494"/>
                <a:gd name="connsiteX14" fmla="*/ 84314 w 3083101"/>
                <a:gd name="connsiteY14" fmla="*/ 2626231 h 2821494"/>
                <a:gd name="connsiteX0" fmla="*/ 84314 w 3083101"/>
                <a:gd name="connsiteY0" fmla="*/ 2626231 h 2630994"/>
                <a:gd name="connsiteX1" fmla="*/ 966387 w 3083101"/>
                <a:gd name="connsiteY1" fmla="*/ 2630994 h 2630994"/>
                <a:gd name="connsiteX2" fmla="*/ 1046628 w 3083101"/>
                <a:gd name="connsiteY2" fmla="*/ 2059782 h 2630994"/>
                <a:gd name="connsiteX3" fmla="*/ 1566462 w 3083101"/>
                <a:gd name="connsiteY3" fmla="*/ 1555534 h 2630994"/>
                <a:gd name="connsiteX4" fmla="*/ 2213296 w 3083101"/>
                <a:gd name="connsiteY4" fmla="*/ 1435462 h 2630994"/>
                <a:gd name="connsiteX5" fmla="*/ 3083101 w 3083101"/>
                <a:gd name="connsiteY5" fmla="*/ 1618745 h 2630994"/>
                <a:gd name="connsiteX6" fmla="*/ 2849162 w 3083101"/>
                <a:gd name="connsiteY6" fmla="*/ 1382353 h 2630994"/>
                <a:gd name="connsiteX7" fmla="*/ 2959566 w 3083101"/>
                <a:gd name="connsiteY7" fmla="*/ 1181318 h 2630994"/>
                <a:gd name="connsiteX8" fmla="*/ 2480862 w 3083101"/>
                <a:gd name="connsiteY8" fmla="*/ 1195894 h 2630994"/>
                <a:gd name="connsiteX9" fmla="*/ 2128724 w 3083101"/>
                <a:gd name="connsiteY9" fmla="*/ 157380 h 2630994"/>
                <a:gd name="connsiteX10" fmla="*/ 2336110 w 3083101"/>
                <a:gd name="connsiteY10" fmla="*/ 22587 h 2630994"/>
                <a:gd name="connsiteX11" fmla="*/ 762176 w 3083101"/>
                <a:gd name="connsiteY11" fmla="*/ 89839 h 2630994"/>
                <a:gd name="connsiteX12" fmla="*/ 216799 w 3083101"/>
                <a:gd name="connsiteY12" fmla="*/ 698862 h 2630994"/>
                <a:gd name="connsiteX13" fmla="*/ 70171 w 3083101"/>
                <a:gd name="connsiteY13" fmla="*/ 1251312 h 2630994"/>
                <a:gd name="connsiteX14" fmla="*/ 84314 w 3083101"/>
                <a:gd name="connsiteY14" fmla="*/ 2626231 h 2630994"/>
                <a:gd name="connsiteX0" fmla="*/ 84314 w 3083101"/>
                <a:gd name="connsiteY0" fmla="*/ 2626231 h 2626231"/>
                <a:gd name="connsiteX1" fmla="*/ 928287 w 3083101"/>
                <a:gd name="connsiteY1" fmla="*/ 2616706 h 2626231"/>
                <a:gd name="connsiteX2" fmla="*/ 1046628 w 3083101"/>
                <a:gd name="connsiteY2" fmla="*/ 2059782 h 2626231"/>
                <a:gd name="connsiteX3" fmla="*/ 1566462 w 3083101"/>
                <a:gd name="connsiteY3" fmla="*/ 1555534 h 2626231"/>
                <a:gd name="connsiteX4" fmla="*/ 2213296 w 3083101"/>
                <a:gd name="connsiteY4" fmla="*/ 1435462 h 2626231"/>
                <a:gd name="connsiteX5" fmla="*/ 3083101 w 3083101"/>
                <a:gd name="connsiteY5" fmla="*/ 1618745 h 2626231"/>
                <a:gd name="connsiteX6" fmla="*/ 2849162 w 3083101"/>
                <a:gd name="connsiteY6" fmla="*/ 1382353 h 2626231"/>
                <a:gd name="connsiteX7" fmla="*/ 2959566 w 3083101"/>
                <a:gd name="connsiteY7" fmla="*/ 1181318 h 2626231"/>
                <a:gd name="connsiteX8" fmla="*/ 2480862 w 3083101"/>
                <a:gd name="connsiteY8" fmla="*/ 1195894 h 2626231"/>
                <a:gd name="connsiteX9" fmla="*/ 2128724 w 3083101"/>
                <a:gd name="connsiteY9" fmla="*/ 157380 h 2626231"/>
                <a:gd name="connsiteX10" fmla="*/ 2336110 w 3083101"/>
                <a:gd name="connsiteY10" fmla="*/ 22587 h 2626231"/>
                <a:gd name="connsiteX11" fmla="*/ 762176 w 3083101"/>
                <a:gd name="connsiteY11" fmla="*/ 89839 h 2626231"/>
                <a:gd name="connsiteX12" fmla="*/ 216799 w 3083101"/>
                <a:gd name="connsiteY12" fmla="*/ 698862 h 2626231"/>
                <a:gd name="connsiteX13" fmla="*/ 70171 w 3083101"/>
                <a:gd name="connsiteY13" fmla="*/ 1251312 h 2626231"/>
                <a:gd name="connsiteX14" fmla="*/ 84314 w 3083101"/>
                <a:gd name="connsiteY14" fmla="*/ 2626231 h 2626231"/>
                <a:gd name="connsiteX0" fmla="*/ 84314 w 3130661"/>
                <a:gd name="connsiteY0" fmla="*/ 2626231 h 2626231"/>
                <a:gd name="connsiteX1" fmla="*/ 928287 w 3130661"/>
                <a:gd name="connsiteY1" fmla="*/ 2616706 h 2626231"/>
                <a:gd name="connsiteX2" fmla="*/ 1046628 w 3130661"/>
                <a:gd name="connsiteY2" fmla="*/ 2059782 h 2626231"/>
                <a:gd name="connsiteX3" fmla="*/ 1566462 w 3130661"/>
                <a:gd name="connsiteY3" fmla="*/ 1555534 h 2626231"/>
                <a:gd name="connsiteX4" fmla="*/ 2213296 w 3130661"/>
                <a:gd name="connsiteY4" fmla="*/ 1435462 h 2626231"/>
                <a:gd name="connsiteX5" fmla="*/ 3083101 w 3130661"/>
                <a:gd name="connsiteY5" fmla="*/ 1618745 h 2626231"/>
                <a:gd name="connsiteX6" fmla="*/ 2959566 w 3130661"/>
                <a:gd name="connsiteY6" fmla="*/ 1181318 h 2626231"/>
                <a:gd name="connsiteX7" fmla="*/ 2480862 w 3130661"/>
                <a:gd name="connsiteY7" fmla="*/ 1195894 h 2626231"/>
                <a:gd name="connsiteX8" fmla="*/ 2128724 w 3130661"/>
                <a:gd name="connsiteY8" fmla="*/ 157380 h 2626231"/>
                <a:gd name="connsiteX9" fmla="*/ 2336110 w 3130661"/>
                <a:gd name="connsiteY9" fmla="*/ 22587 h 2626231"/>
                <a:gd name="connsiteX10" fmla="*/ 762176 w 3130661"/>
                <a:gd name="connsiteY10" fmla="*/ 89839 h 2626231"/>
                <a:gd name="connsiteX11" fmla="*/ 216799 w 3130661"/>
                <a:gd name="connsiteY11" fmla="*/ 698862 h 2626231"/>
                <a:gd name="connsiteX12" fmla="*/ 70171 w 3130661"/>
                <a:gd name="connsiteY12" fmla="*/ 1251312 h 2626231"/>
                <a:gd name="connsiteX13" fmla="*/ 84314 w 3130661"/>
                <a:gd name="connsiteY13" fmla="*/ 2626231 h 2626231"/>
                <a:gd name="connsiteX0" fmla="*/ 84314 w 2959566"/>
                <a:gd name="connsiteY0" fmla="*/ 2626231 h 2626231"/>
                <a:gd name="connsiteX1" fmla="*/ 928287 w 2959566"/>
                <a:gd name="connsiteY1" fmla="*/ 2616706 h 2626231"/>
                <a:gd name="connsiteX2" fmla="*/ 1046628 w 2959566"/>
                <a:gd name="connsiteY2" fmla="*/ 2059782 h 2626231"/>
                <a:gd name="connsiteX3" fmla="*/ 1566462 w 2959566"/>
                <a:gd name="connsiteY3" fmla="*/ 1555534 h 2626231"/>
                <a:gd name="connsiteX4" fmla="*/ 2213296 w 2959566"/>
                <a:gd name="connsiteY4" fmla="*/ 1435462 h 2626231"/>
                <a:gd name="connsiteX5" fmla="*/ 2959566 w 2959566"/>
                <a:gd name="connsiteY5" fmla="*/ 1181318 h 2626231"/>
                <a:gd name="connsiteX6" fmla="*/ 2480862 w 2959566"/>
                <a:gd name="connsiteY6" fmla="*/ 1195894 h 2626231"/>
                <a:gd name="connsiteX7" fmla="*/ 2128724 w 2959566"/>
                <a:gd name="connsiteY7" fmla="*/ 157380 h 2626231"/>
                <a:gd name="connsiteX8" fmla="*/ 2336110 w 2959566"/>
                <a:gd name="connsiteY8" fmla="*/ 22587 h 2626231"/>
                <a:gd name="connsiteX9" fmla="*/ 762176 w 2959566"/>
                <a:gd name="connsiteY9" fmla="*/ 89839 h 2626231"/>
                <a:gd name="connsiteX10" fmla="*/ 216799 w 2959566"/>
                <a:gd name="connsiteY10" fmla="*/ 698862 h 2626231"/>
                <a:gd name="connsiteX11" fmla="*/ 70171 w 2959566"/>
                <a:gd name="connsiteY11" fmla="*/ 1251312 h 2626231"/>
                <a:gd name="connsiteX12" fmla="*/ 84314 w 2959566"/>
                <a:gd name="connsiteY12" fmla="*/ 2626231 h 2626231"/>
                <a:gd name="connsiteX0" fmla="*/ 84314 w 2481916"/>
                <a:gd name="connsiteY0" fmla="*/ 2626231 h 2626231"/>
                <a:gd name="connsiteX1" fmla="*/ 928287 w 2481916"/>
                <a:gd name="connsiteY1" fmla="*/ 2616706 h 2626231"/>
                <a:gd name="connsiteX2" fmla="*/ 1046628 w 2481916"/>
                <a:gd name="connsiteY2" fmla="*/ 2059782 h 2626231"/>
                <a:gd name="connsiteX3" fmla="*/ 1566462 w 2481916"/>
                <a:gd name="connsiteY3" fmla="*/ 1555534 h 2626231"/>
                <a:gd name="connsiteX4" fmla="*/ 2213296 w 2481916"/>
                <a:gd name="connsiteY4" fmla="*/ 1435462 h 2626231"/>
                <a:gd name="connsiteX5" fmla="*/ 2480862 w 2481916"/>
                <a:gd name="connsiteY5" fmla="*/ 1195894 h 2626231"/>
                <a:gd name="connsiteX6" fmla="*/ 2128724 w 2481916"/>
                <a:gd name="connsiteY6" fmla="*/ 157380 h 2626231"/>
                <a:gd name="connsiteX7" fmla="*/ 2336110 w 2481916"/>
                <a:gd name="connsiteY7" fmla="*/ 22587 h 2626231"/>
                <a:gd name="connsiteX8" fmla="*/ 762176 w 2481916"/>
                <a:gd name="connsiteY8" fmla="*/ 89839 h 2626231"/>
                <a:gd name="connsiteX9" fmla="*/ 216799 w 2481916"/>
                <a:gd name="connsiteY9" fmla="*/ 698862 h 2626231"/>
                <a:gd name="connsiteX10" fmla="*/ 70171 w 2481916"/>
                <a:gd name="connsiteY10" fmla="*/ 1251312 h 2626231"/>
                <a:gd name="connsiteX11" fmla="*/ 84314 w 2481916"/>
                <a:gd name="connsiteY11" fmla="*/ 2626231 h 2626231"/>
                <a:gd name="connsiteX0" fmla="*/ 84314 w 2481407"/>
                <a:gd name="connsiteY0" fmla="*/ 2626231 h 2626231"/>
                <a:gd name="connsiteX1" fmla="*/ 928287 w 2481407"/>
                <a:gd name="connsiteY1" fmla="*/ 2616706 h 2626231"/>
                <a:gd name="connsiteX2" fmla="*/ 1046628 w 2481407"/>
                <a:gd name="connsiteY2" fmla="*/ 2059782 h 2626231"/>
                <a:gd name="connsiteX3" fmla="*/ 1566462 w 2481407"/>
                <a:gd name="connsiteY3" fmla="*/ 1555534 h 2626231"/>
                <a:gd name="connsiteX4" fmla="*/ 2079946 w 2481407"/>
                <a:gd name="connsiteY4" fmla="*/ 1221150 h 2626231"/>
                <a:gd name="connsiteX5" fmla="*/ 2480862 w 2481407"/>
                <a:gd name="connsiteY5" fmla="*/ 1195894 h 2626231"/>
                <a:gd name="connsiteX6" fmla="*/ 2128724 w 2481407"/>
                <a:gd name="connsiteY6" fmla="*/ 157380 h 2626231"/>
                <a:gd name="connsiteX7" fmla="*/ 2336110 w 2481407"/>
                <a:gd name="connsiteY7" fmla="*/ 22587 h 2626231"/>
                <a:gd name="connsiteX8" fmla="*/ 762176 w 2481407"/>
                <a:gd name="connsiteY8" fmla="*/ 89839 h 2626231"/>
                <a:gd name="connsiteX9" fmla="*/ 216799 w 2481407"/>
                <a:gd name="connsiteY9" fmla="*/ 698862 h 2626231"/>
                <a:gd name="connsiteX10" fmla="*/ 70171 w 2481407"/>
                <a:gd name="connsiteY10" fmla="*/ 1251312 h 2626231"/>
                <a:gd name="connsiteX11" fmla="*/ 84314 w 2481407"/>
                <a:gd name="connsiteY11" fmla="*/ 2626231 h 2626231"/>
                <a:gd name="connsiteX0" fmla="*/ 84314 w 2481461"/>
                <a:gd name="connsiteY0" fmla="*/ 2626231 h 2626231"/>
                <a:gd name="connsiteX1" fmla="*/ 928287 w 2481461"/>
                <a:gd name="connsiteY1" fmla="*/ 2616706 h 2626231"/>
                <a:gd name="connsiteX2" fmla="*/ 1046628 w 2481461"/>
                <a:gd name="connsiteY2" fmla="*/ 2059782 h 2626231"/>
                <a:gd name="connsiteX3" fmla="*/ 1414062 w 2481461"/>
                <a:gd name="connsiteY3" fmla="*/ 1398372 h 2626231"/>
                <a:gd name="connsiteX4" fmla="*/ 2079946 w 2481461"/>
                <a:gd name="connsiteY4" fmla="*/ 1221150 h 2626231"/>
                <a:gd name="connsiteX5" fmla="*/ 2480862 w 2481461"/>
                <a:gd name="connsiteY5" fmla="*/ 1195894 h 2626231"/>
                <a:gd name="connsiteX6" fmla="*/ 2128724 w 2481461"/>
                <a:gd name="connsiteY6" fmla="*/ 157380 h 2626231"/>
                <a:gd name="connsiteX7" fmla="*/ 2336110 w 2481461"/>
                <a:gd name="connsiteY7" fmla="*/ 22587 h 2626231"/>
                <a:gd name="connsiteX8" fmla="*/ 762176 w 2481461"/>
                <a:gd name="connsiteY8" fmla="*/ 89839 h 2626231"/>
                <a:gd name="connsiteX9" fmla="*/ 216799 w 2481461"/>
                <a:gd name="connsiteY9" fmla="*/ 698862 h 2626231"/>
                <a:gd name="connsiteX10" fmla="*/ 70171 w 2481461"/>
                <a:gd name="connsiteY10" fmla="*/ 1251312 h 2626231"/>
                <a:gd name="connsiteX11" fmla="*/ 84314 w 2481461"/>
                <a:gd name="connsiteY11" fmla="*/ 2626231 h 2626231"/>
                <a:gd name="connsiteX0" fmla="*/ 84314 w 2481461"/>
                <a:gd name="connsiteY0" fmla="*/ 2626231 h 2626231"/>
                <a:gd name="connsiteX1" fmla="*/ 928287 w 2481461"/>
                <a:gd name="connsiteY1" fmla="*/ 2616706 h 2626231"/>
                <a:gd name="connsiteX2" fmla="*/ 984715 w 2481461"/>
                <a:gd name="connsiteY2" fmla="*/ 1835945 h 2626231"/>
                <a:gd name="connsiteX3" fmla="*/ 1414062 w 2481461"/>
                <a:gd name="connsiteY3" fmla="*/ 1398372 h 2626231"/>
                <a:gd name="connsiteX4" fmla="*/ 2079946 w 2481461"/>
                <a:gd name="connsiteY4" fmla="*/ 1221150 h 2626231"/>
                <a:gd name="connsiteX5" fmla="*/ 2480862 w 2481461"/>
                <a:gd name="connsiteY5" fmla="*/ 1195894 h 2626231"/>
                <a:gd name="connsiteX6" fmla="*/ 2128724 w 2481461"/>
                <a:gd name="connsiteY6" fmla="*/ 157380 h 2626231"/>
                <a:gd name="connsiteX7" fmla="*/ 2336110 w 2481461"/>
                <a:gd name="connsiteY7" fmla="*/ 22587 h 2626231"/>
                <a:gd name="connsiteX8" fmla="*/ 762176 w 2481461"/>
                <a:gd name="connsiteY8" fmla="*/ 89839 h 2626231"/>
                <a:gd name="connsiteX9" fmla="*/ 216799 w 2481461"/>
                <a:gd name="connsiteY9" fmla="*/ 698862 h 2626231"/>
                <a:gd name="connsiteX10" fmla="*/ 70171 w 2481461"/>
                <a:gd name="connsiteY10" fmla="*/ 1251312 h 2626231"/>
                <a:gd name="connsiteX11" fmla="*/ 84314 w 2481461"/>
                <a:gd name="connsiteY11" fmla="*/ 2626231 h 2626231"/>
                <a:gd name="connsiteX0" fmla="*/ 76345 w 2473492"/>
                <a:gd name="connsiteY0" fmla="*/ 2626231 h 2626231"/>
                <a:gd name="connsiteX1" fmla="*/ 920318 w 2473492"/>
                <a:gd name="connsiteY1" fmla="*/ 2616706 h 2626231"/>
                <a:gd name="connsiteX2" fmla="*/ 976746 w 2473492"/>
                <a:gd name="connsiteY2" fmla="*/ 1835945 h 2626231"/>
                <a:gd name="connsiteX3" fmla="*/ 1406093 w 2473492"/>
                <a:gd name="connsiteY3" fmla="*/ 1398372 h 2626231"/>
                <a:gd name="connsiteX4" fmla="*/ 2071977 w 2473492"/>
                <a:gd name="connsiteY4" fmla="*/ 1221150 h 2626231"/>
                <a:gd name="connsiteX5" fmla="*/ 2472893 w 2473492"/>
                <a:gd name="connsiteY5" fmla="*/ 1195894 h 2626231"/>
                <a:gd name="connsiteX6" fmla="*/ 2120755 w 2473492"/>
                <a:gd name="connsiteY6" fmla="*/ 157380 h 2626231"/>
                <a:gd name="connsiteX7" fmla="*/ 2328141 w 2473492"/>
                <a:gd name="connsiteY7" fmla="*/ 22587 h 2626231"/>
                <a:gd name="connsiteX8" fmla="*/ 754207 w 2473492"/>
                <a:gd name="connsiteY8" fmla="*/ 89839 h 2626231"/>
                <a:gd name="connsiteX9" fmla="*/ 208830 w 2473492"/>
                <a:gd name="connsiteY9" fmla="*/ 698862 h 2626231"/>
                <a:gd name="connsiteX10" fmla="*/ 62202 w 2473492"/>
                <a:gd name="connsiteY10" fmla="*/ 1251312 h 2626231"/>
                <a:gd name="connsiteX11" fmla="*/ 76345 w 2473492"/>
                <a:gd name="connsiteY11" fmla="*/ 2626231 h 2626231"/>
                <a:gd name="connsiteX0" fmla="*/ 80312 w 2477459"/>
                <a:gd name="connsiteY0" fmla="*/ 2626231 h 2626231"/>
                <a:gd name="connsiteX1" fmla="*/ 924285 w 2477459"/>
                <a:gd name="connsiteY1" fmla="*/ 2616706 h 2626231"/>
                <a:gd name="connsiteX2" fmla="*/ 980713 w 2477459"/>
                <a:gd name="connsiteY2" fmla="*/ 1835945 h 2626231"/>
                <a:gd name="connsiteX3" fmla="*/ 1410060 w 2477459"/>
                <a:gd name="connsiteY3" fmla="*/ 1398372 h 2626231"/>
                <a:gd name="connsiteX4" fmla="*/ 2075944 w 2477459"/>
                <a:gd name="connsiteY4" fmla="*/ 1221150 h 2626231"/>
                <a:gd name="connsiteX5" fmla="*/ 2476860 w 2477459"/>
                <a:gd name="connsiteY5" fmla="*/ 1195894 h 2626231"/>
                <a:gd name="connsiteX6" fmla="*/ 2124722 w 2477459"/>
                <a:gd name="connsiteY6" fmla="*/ 157380 h 2626231"/>
                <a:gd name="connsiteX7" fmla="*/ 2332108 w 2477459"/>
                <a:gd name="connsiteY7" fmla="*/ 22587 h 2626231"/>
                <a:gd name="connsiteX8" fmla="*/ 758174 w 2477459"/>
                <a:gd name="connsiteY8" fmla="*/ 89839 h 2626231"/>
                <a:gd name="connsiteX9" fmla="*/ 212797 w 2477459"/>
                <a:gd name="connsiteY9" fmla="*/ 698862 h 2626231"/>
                <a:gd name="connsiteX10" fmla="*/ 66169 w 2477459"/>
                <a:gd name="connsiteY10" fmla="*/ 1251312 h 2626231"/>
                <a:gd name="connsiteX11" fmla="*/ 80312 w 2477459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2075944 w 2476860"/>
                <a:gd name="connsiteY4" fmla="*/ 1221150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2075944 w 2476860"/>
                <a:gd name="connsiteY4" fmla="*/ 1221150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2075944 w 2476860"/>
                <a:gd name="connsiteY4" fmla="*/ 1221150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2075944 w 2476860"/>
                <a:gd name="connsiteY4" fmla="*/ 1221150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23532 w 2476860"/>
                <a:gd name="connsiteY4" fmla="*/ 1230675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2476860 w 2476860"/>
                <a:gd name="connsiteY4" fmla="*/ 1195894 h 2626231"/>
                <a:gd name="connsiteX5" fmla="*/ 2124722 w 2476860"/>
                <a:gd name="connsiteY5" fmla="*/ 157380 h 2626231"/>
                <a:gd name="connsiteX6" fmla="*/ 2332108 w 2476860"/>
                <a:gd name="connsiteY6" fmla="*/ 22587 h 2626231"/>
                <a:gd name="connsiteX7" fmla="*/ 758174 w 2476860"/>
                <a:gd name="connsiteY7" fmla="*/ 89839 h 2626231"/>
                <a:gd name="connsiteX8" fmla="*/ 212797 w 2476860"/>
                <a:gd name="connsiteY8" fmla="*/ 698862 h 2626231"/>
                <a:gd name="connsiteX9" fmla="*/ 66169 w 2476860"/>
                <a:gd name="connsiteY9" fmla="*/ 1251312 h 2626231"/>
                <a:gd name="connsiteX10" fmla="*/ 80312 w 2476860"/>
                <a:gd name="connsiteY10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2476860 w 2476860"/>
                <a:gd name="connsiteY4" fmla="*/ 1195894 h 2626231"/>
                <a:gd name="connsiteX5" fmla="*/ 2124722 w 2476860"/>
                <a:gd name="connsiteY5" fmla="*/ 157380 h 2626231"/>
                <a:gd name="connsiteX6" fmla="*/ 2332108 w 2476860"/>
                <a:gd name="connsiteY6" fmla="*/ 22587 h 2626231"/>
                <a:gd name="connsiteX7" fmla="*/ 758174 w 2476860"/>
                <a:gd name="connsiteY7" fmla="*/ 89839 h 2626231"/>
                <a:gd name="connsiteX8" fmla="*/ 212797 w 2476860"/>
                <a:gd name="connsiteY8" fmla="*/ 698862 h 2626231"/>
                <a:gd name="connsiteX9" fmla="*/ 66169 w 2476860"/>
                <a:gd name="connsiteY9" fmla="*/ 1251312 h 2626231"/>
                <a:gd name="connsiteX10" fmla="*/ 80312 w 2476860"/>
                <a:gd name="connsiteY10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43143 w 2476860"/>
                <a:gd name="connsiteY4" fmla="*/ 1266181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43143 w 2476860"/>
                <a:gd name="connsiteY4" fmla="*/ 1266181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43143 w 2476860"/>
                <a:gd name="connsiteY4" fmla="*/ 1266181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43143 w 2476860"/>
                <a:gd name="connsiteY4" fmla="*/ 1266181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38380 w 2476860"/>
                <a:gd name="connsiteY4" fmla="*/ 1242369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924285 w 2476860"/>
                <a:gd name="connsiteY1" fmla="*/ 26167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38380 w 2476860"/>
                <a:gd name="connsiteY4" fmla="*/ 1242369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860785 w 2476860"/>
                <a:gd name="connsiteY1" fmla="*/ 261035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38380 w 2476860"/>
                <a:gd name="connsiteY4" fmla="*/ 1242369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790935 w 2476860"/>
                <a:gd name="connsiteY1" fmla="*/ 261035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38380 w 2476860"/>
                <a:gd name="connsiteY4" fmla="*/ 1242369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6231 h 2626231"/>
                <a:gd name="connsiteX1" fmla="*/ 848085 w 2476860"/>
                <a:gd name="connsiteY1" fmla="*/ 2604006 h 2626231"/>
                <a:gd name="connsiteX2" fmla="*/ 980713 w 2476860"/>
                <a:gd name="connsiteY2" fmla="*/ 1835945 h 2626231"/>
                <a:gd name="connsiteX3" fmla="*/ 1410060 w 2476860"/>
                <a:gd name="connsiteY3" fmla="*/ 1398372 h 2626231"/>
                <a:gd name="connsiteX4" fmla="*/ 1838380 w 2476860"/>
                <a:gd name="connsiteY4" fmla="*/ 1242369 h 2626231"/>
                <a:gd name="connsiteX5" fmla="*/ 2476860 w 2476860"/>
                <a:gd name="connsiteY5" fmla="*/ 1195894 h 2626231"/>
                <a:gd name="connsiteX6" fmla="*/ 2124722 w 2476860"/>
                <a:gd name="connsiteY6" fmla="*/ 157380 h 2626231"/>
                <a:gd name="connsiteX7" fmla="*/ 2332108 w 2476860"/>
                <a:gd name="connsiteY7" fmla="*/ 22587 h 2626231"/>
                <a:gd name="connsiteX8" fmla="*/ 758174 w 2476860"/>
                <a:gd name="connsiteY8" fmla="*/ 89839 h 2626231"/>
                <a:gd name="connsiteX9" fmla="*/ 212797 w 2476860"/>
                <a:gd name="connsiteY9" fmla="*/ 698862 h 2626231"/>
                <a:gd name="connsiteX10" fmla="*/ 66169 w 2476860"/>
                <a:gd name="connsiteY10" fmla="*/ 1251312 h 2626231"/>
                <a:gd name="connsiteX11" fmla="*/ 80312 w 2476860"/>
                <a:gd name="connsiteY11" fmla="*/ 2626231 h 2626231"/>
                <a:gd name="connsiteX0" fmla="*/ 80312 w 2476860"/>
                <a:gd name="connsiteY0" fmla="*/ 2625929 h 2625929"/>
                <a:gd name="connsiteX1" fmla="*/ 848085 w 2476860"/>
                <a:gd name="connsiteY1" fmla="*/ 2603704 h 2625929"/>
                <a:gd name="connsiteX2" fmla="*/ 980713 w 2476860"/>
                <a:gd name="connsiteY2" fmla="*/ 1835643 h 2625929"/>
                <a:gd name="connsiteX3" fmla="*/ 1410060 w 2476860"/>
                <a:gd name="connsiteY3" fmla="*/ 1398070 h 2625929"/>
                <a:gd name="connsiteX4" fmla="*/ 1838380 w 2476860"/>
                <a:gd name="connsiteY4" fmla="*/ 1242067 h 2625929"/>
                <a:gd name="connsiteX5" fmla="*/ 2476860 w 2476860"/>
                <a:gd name="connsiteY5" fmla="*/ 1195592 h 2625929"/>
                <a:gd name="connsiteX6" fmla="*/ 2124722 w 2476860"/>
                <a:gd name="connsiteY6" fmla="*/ 157078 h 2625929"/>
                <a:gd name="connsiteX7" fmla="*/ 2332108 w 2476860"/>
                <a:gd name="connsiteY7" fmla="*/ 22285 h 2625929"/>
                <a:gd name="connsiteX8" fmla="*/ 758174 w 2476860"/>
                <a:gd name="connsiteY8" fmla="*/ 89537 h 2625929"/>
                <a:gd name="connsiteX9" fmla="*/ 187397 w 2476860"/>
                <a:gd name="connsiteY9" fmla="*/ 692210 h 2625929"/>
                <a:gd name="connsiteX10" fmla="*/ 66169 w 2476860"/>
                <a:gd name="connsiteY10" fmla="*/ 1251010 h 2625929"/>
                <a:gd name="connsiteX11" fmla="*/ 80312 w 2476860"/>
                <a:gd name="connsiteY11" fmla="*/ 2625929 h 2625929"/>
                <a:gd name="connsiteX0" fmla="*/ 80312 w 2476860"/>
                <a:gd name="connsiteY0" fmla="*/ 2625929 h 2625929"/>
                <a:gd name="connsiteX1" fmla="*/ 848085 w 2476860"/>
                <a:gd name="connsiteY1" fmla="*/ 2603704 h 2625929"/>
                <a:gd name="connsiteX2" fmla="*/ 980713 w 2476860"/>
                <a:gd name="connsiteY2" fmla="*/ 1835643 h 2625929"/>
                <a:gd name="connsiteX3" fmla="*/ 1410060 w 2476860"/>
                <a:gd name="connsiteY3" fmla="*/ 1398070 h 2625929"/>
                <a:gd name="connsiteX4" fmla="*/ 1838380 w 2476860"/>
                <a:gd name="connsiteY4" fmla="*/ 1242067 h 2625929"/>
                <a:gd name="connsiteX5" fmla="*/ 2476860 w 2476860"/>
                <a:gd name="connsiteY5" fmla="*/ 1195592 h 2625929"/>
                <a:gd name="connsiteX6" fmla="*/ 2124722 w 2476860"/>
                <a:gd name="connsiteY6" fmla="*/ 157078 h 2625929"/>
                <a:gd name="connsiteX7" fmla="*/ 2332108 w 2476860"/>
                <a:gd name="connsiteY7" fmla="*/ 22285 h 2625929"/>
                <a:gd name="connsiteX8" fmla="*/ 758174 w 2476860"/>
                <a:gd name="connsiteY8" fmla="*/ 89537 h 2625929"/>
                <a:gd name="connsiteX9" fmla="*/ 187397 w 2476860"/>
                <a:gd name="connsiteY9" fmla="*/ 692210 h 2625929"/>
                <a:gd name="connsiteX10" fmla="*/ 66169 w 2476860"/>
                <a:gd name="connsiteY10" fmla="*/ 1251010 h 2625929"/>
                <a:gd name="connsiteX11" fmla="*/ 80312 w 2476860"/>
                <a:gd name="connsiteY11" fmla="*/ 2625929 h 2625929"/>
                <a:gd name="connsiteX0" fmla="*/ 91525 w 2488073"/>
                <a:gd name="connsiteY0" fmla="*/ 2625929 h 2625929"/>
                <a:gd name="connsiteX1" fmla="*/ 859298 w 2488073"/>
                <a:gd name="connsiteY1" fmla="*/ 2603704 h 2625929"/>
                <a:gd name="connsiteX2" fmla="*/ 991926 w 2488073"/>
                <a:gd name="connsiteY2" fmla="*/ 1835643 h 2625929"/>
                <a:gd name="connsiteX3" fmla="*/ 1421273 w 2488073"/>
                <a:gd name="connsiteY3" fmla="*/ 1398070 h 2625929"/>
                <a:gd name="connsiteX4" fmla="*/ 1849593 w 2488073"/>
                <a:gd name="connsiteY4" fmla="*/ 1242067 h 2625929"/>
                <a:gd name="connsiteX5" fmla="*/ 2488073 w 2488073"/>
                <a:gd name="connsiteY5" fmla="*/ 1195592 h 2625929"/>
                <a:gd name="connsiteX6" fmla="*/ 2135935 w 2488073"/>
                <a:gd name="connsiteY6" fmla="*/ 157078 h 2625929"/>
                <a:gd name="connsiteX7" fmla="*/ 2343321 w 2488073"/>
                <a:gd name="connsiteY7" fmla="*/ 22285 h 2625929"/>
                <a:gd name="connsiteX8" fmla="*/ 769387 w 2488073"/>
                <a:gd name="connsiteY8" fmla="*/ 89537 h 2625929"/>
                <a:gd name="connsiteX9" fmla="*/ 198610 w 2488073"/>
                <a:gd name="connsiteY9" fmla="*/ 692210 h 2625929"/>
                <a:gd name="connsiteX10" fmla="*/ 51982 w 2488073"/>
                <a:gd name="connsiteY10" fmla="*/ 1251010 h 2625929"/>
                <a:gd name="connsiteX11" fmla="*/ 91525 w 2488073"/>
                <a:gd name="connsiteY11" fmla="*/ 2625929 h 2625929"/>
                <a:gd name="connsiteX0" fmla="*/ 91525 w 2488073"/>
                <a:gd name="connsiteY0" fmla="*/ 2620515 h 2620515"/>
                <a:gd name="connsiteX1" fmla="*/ 859298 w 2488073"/>
                <a:gd name="connsiteY1" fmla="*/ 2598290 h 2620515"/>
                <a:gd name="connsiteX2" fmla="*/ 991926 w 2488073"/>
                <a:gd name="connsiteY2" fmla="*/ 1830229 h 2620515"/>
                <a:gd name="connsiteX3" fmla="*/ 1421273 w 2488073"/>
                <a:gd name="connsiteY3" fmla="*/ 1392656 h 2620515"/>
                <a:gd name="connsiteX4" fmla="*/ 1849593 w 2488073"/>
                <a:gd name="connsiteY4" fmla="*/ 1236653 h 2620515"/>
                <a:gd name="connsiteX5" fmla="*/ 2488073 w 2488073"/>
                <a:gd name="connsiteY5" fmla="*/ 1190178 h 2620515"/>
                <a:gd name="connsiteX6" fmla="*/ 2135935 w 2488073"/>
                <a:gd name="connsiteY6" fmla="*/ 151664 h 2620515"/>
                <a:gd name="connsiteX7" fmla="*/ 2343321 w 2488073"/>
                <a:gd name="connsiteY7" fmla="*/ 16871 h 2620515"/>
                <a:gd name="connsiteX8" fmla="*/ 769387 w 2488073"/>
                <a:gd name="connsiteY8" fmla="*/ 84123 h 2620515"/>
                <a:gd name="connsiteX9" fmla="*/ 249410 w 2488073"/>
                <a:gd name="connsiteY9" fmla="*/ 559796 h 2620515"/>
                <a:gd name="connsiteX10" fmla="*/ 51982 w 2488073"/>
                <a:gd name="connsiteY10" fmla="*/ 1245596 h 2620515"/>
                <a:gd name="connsiteX11" fmla="*/ 91525 w 2488073"/>
                <a:gd name="connsiteY11" fmla="*/ 2620515 h 2620515"/>
                <a:gd name="connsiteX0" fmla="*/ 91525 w 2488073"/>
                <a:gd name="connsiteY0" fmla="*/ 2620515 h 2620515"/>
                <a:gd name="connsiteX1" fmla="*/ 859298 w 2488073"/>
                <a:gd name="connsiteY1" fmla="*/ 2598290 h 2620515"/>
                <a:gd name="connsiteX2" fmla="*/ 991926 w 2488073"/>
                <a:gd name="connsiteY2" fmla="*/ 1830229 h 2620515"/>
                <a:gd name="connsiteX3" fmla="*/ 1421273 w 2488073"/>
                <a:gd name="connsiteY3" fmla="*/ 1392656 h 2620515"/>
                <a:gd name="connsiteX4" fmla="*/ 1849593 w 2488073"/>
                <a:gd name="connsiteY4" fmla="*/ 1236653 h 2620515"/>
                <a:gd name="connsiteX5" fmla="*/ 2488073 w 2488073"/>
                <a:gd name="connsiteY5" fmla="*/ 1190178 h 2620515"/>
                <a:gd name="connsiteX6" fmla="*/ 2135935 w 2488073"/>
                <a:gd name="connsiteY6" fmla="*/ 151664 h 2620515"/>
                <a:gd name="connsiteX7" fmla="*/ 2343321 w 2488073"/>
                <a:gd name="connsiteY7" fmla="*/ 16871 h 2620515"/>
                <a:gd name="connsiteX8" fmla="*/ 769387 w 2488073"/>
                <a:gd name="connsiteY8" fmla="*/ 84123 h 2620515"/>
                <a:gd name="connsiteX9" fmla="*/ 249410 w 2488073"/>
                <a:gd name="connsiteY9" fmla="*/ 559796 h 2620515"/>
                <a:gd name="connsiteX10" fmla="*/ 51982 w 2488073"/>
                <a:gd name="connsiteY10" fmla="*/ 1245596 h 2620515"/>
                <a:gd name="connsiteX11" fmla="*/ 91525 w 2488073"/>
                <a:gd name="connsiteY11" fmla="*/ 2620515 h 2620515"/>
                <a:gd name="connsiteX0" fmla="*/ 91525 w 2488073"/>
                <a:gd name="connsiteY0" fmla="*/ 2629079 h 2629079"/>
                <a:gd name="connsiteX1" fmla="*/ 859298 w 2488073"/>
                <a:gd name="connsiteY1" fmla="*/ 2606854 h 2629079"/>
                <a:gd name="connsiteX2" fmla="*/ 991926 w 2488073"/>
                <a:gd name="connsiteY2" fmla="*/ 1838793 h 2629079"/>
                <a:gd name="connsiteX3" fmla="*/ 1421273 w 2488073"/>
                <a:gd name="connsiteY3" fmla="*/ 1401220 h 2629079"/>
                <a:gd name="connsiteX4" fmla="*/ 1849593 w 2488073"/>
                <a:gd name="connsiteY4" fmla="*/ 1245217 h 2629079"/>
                <a:gd name="connsiteX5" fmla="*/ 2488073 w 2488073"/>
                <a:gd name="connsiteY5" fmla="*/ 1198742 h 2629079"/>
                <a:gd name="connsiteX6" fmla="*/ 2135935 w 2488073"/>
                <a:gd name="connsiteY6" fmla="*/ 160228 h 2629079"/>
                <a:gd name="connsiteX7" fmla="*/ 2343321 w 2488073"/>
                <a:gd name="connsiteY7" fmla="*/ 25435 h 2629079"/>
                <a:gd name="connsiteX8" fmla="*/ 769387 w 2488073"/>
                <a:gd name="connsiteY8" fmla="*/ 92687 h 2629079"/>
                <a:gd name="connsiteX9" fmla="*/ 249410 w 2488073"/>
                <a:gd name="connsiteY9" fmla="*/ 568360 h 2629079"/>
                <a:gd name="connsiteX10" fmla="*/ 51982 w 2488073"/>
                <a:gd name="connsiteY10" fmla="*/ 1254160 h 2629079"/>
                <a:gd name="connsiteX11" fmla="*/ 91525 w 2488073"/>
                <a:gd name="connsiteY11" fmla="*/ 2629079 h 2629079"/>
                <a:gd name="connsiteX0" fmla="*/ 91525 w 2488073"/>
                <a:gd name="connsiteY0" fmla="*/ 2637383 h 2637383"/>
                <a:gd name="connsiteX1" fmla="*/ 859298 w 2488073"/>
                <a:gd name="connsiteY1" fmla="*/ 2615158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1525 w 2488073"/>
                <a:gd name="connsiteY0" fmla="*/ 2637383 h 2637383"/>
                <a:gd name="connsiteX1" fmla="*/ 859298 w 2488073"/>
                <a:gd name="connsiteY1" fmla="*/ 2615158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1525 w 2488073"/>
                <a:gd name="connsiteY0" fmla="*/ 2637383 h 2637383"/>
                <a:gd name="connsiteX1" fmla="*/ 859298 w 2488073"/>
                <a:gd name="connsiteY1" fmla="*/ 2637383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1525 w 2488073"/>
                <a:gd name="connsiteY0" fmla="*/ 2637383 h 2637383"/>
                <a:gd name="connsiteX1" fmla="*/ 859298 w 2488073"/>
                <a:gd name="connsiteY1" fmla="*/ 2624683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1525 w 2488073"/>
                <a:gd name="connsiteY0" fmla="*/ 2637383 h 2637383"/>
                <a:gd name="connsiteX1" fmla="*/ 856917 w 2488073"/>
                <a:gd name="connsiteY1" fmla="*/ 2631827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1525 w 2488073"/>
                <a:gd name="connsiteY0" fmla="*/ 2637383 h 2637383"/>
                <a:gd name="connsiteX1" fmla="*/ 856917 w 2488073"/>
                <a:gd name="connsiteY1" fmla="*/ 2631827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1525 w 2488073"/>
                <a:gd name="connsiteY0" fmla="*/ 2637383 h 2637383"/>
                <a:gd name="connsiteX1" fmla="*/ 856917 w 2488073"/>
                <a:gd name="connsiteY1" fmla="*/ 2631827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1525 w 2488073"/>
                <a:gd name="connsiteY0" fmla="*/ 2637383 h 2637383"/>
                <a:gd name="connsiteX1" fmla="*/ 854536 w 2488073"/>
                <a:gd name="connsiteY1" fmla="*/ 2631827 h 2637383"/>
                <a:gd name="connsiteX2" fmla="*/ 991926 w 2488073"/>
                <a:gd name="connsiteY2" fmla="*/ 1847097 h 2637383"/>
                <a:gd name="connsiteX3" fmla="*/ 1421273 w 2488073"/>
                <a:gd name="connsiteY3" fmla="*/ 1409524 h 2637383"/>
                <a:gd name="connsiteX4" fmla="*/ 1849593 w 2488073"/>
                <a:gd name="connsiteY4" fmla="*/ 1253521 h 2637383"/>
                <a:gd name="connsiteX5" fmla="*/ 2488073 w 2488073"/>
                <a:gd name="connsiteY5" fmla="*/ 1207046 h 2637383"/>
                <a:gd name="connsiteX6" fmla="*/ 2135935 w 2488073"/>
                <a:gd name="connsiteY6" fmla="*/ 168532 h 2637383"/>
                <a:gd name="connsiteX7" fmla="*/ 2343321 w 2488073"/>
                <a:gd name="connsiteY7" fmla="*/ 33739 h 2637383"/>
                <a:gd name="connsiteX8" fmla="*/ 775737 w 2488073"/>
                <a:gd name="connsiteY8" fmla="*/ 81941 h 2637383"/>
                <a:gd name="connsiteX9" fmla="*/ 249410 w 2488073"/>
                <a:gd name="connsiteY9" fmla="*/ 576664 h 2637383"/>
                <a:gd name="connsiteX10" fmla="*/ 51982 w 2488073"/>
                <a:gd name="connsiteY10" fmla="*/ 1262464 h 2637383"/>
                <a:gd name="connsiteX11" fmla="*/ 91525 w 2488073"/>
                <a:gd name="connsiteY11" fmla="*/ 2637383 h 2637383"/>
                <a:gd name="connsiteX0" fmla="*/ 92699 w 2486865"/>
                <a:gd name="connsiteY0" fmla="*/ 2644527 h 2644527"/>
                <a:gd name="connsiteX1" fmla="*/ 853328 w 2486865"/>
                <a:gd name="connsiteY1" fmla="*/ 2631827 h 2644527"/>
                <a:gd name="connsiteX2" fmla="*/ 990718 w 2486865"/>
                <a:gd name="connsiteY2" fmla="*/ 1847097 h 2644527"/>
                <a:gd name="connsiteX3" fmla="*/ 1420065 w 2486865"/>
                <a:gd name="connsiteY3" fmla="*/ 1409524 h 2644527"/>
                <a:gd name="connsiteX4" fmla="*/ 1848385 w 2486865"/>
                <a:gd name="connsiteY4" fmla="*/ 1253521 h 2644527"/>
                <a:gd name="connsiteX5" fmla="*/ 2486865 w 2486865"/>
                <a:gd name="connsiteY5" fmla="*/ 1207046 h 2644527"/>
                <a:gd name="connsiteX6" fmla="*/ 2134727 w 2486865"/>
                <a:gd name="connsiteY6" fmla="*/ 168532 h 2644527"/>
                <a:gd name="connsiteX7" fmla="*/ 2342113 w 2486865"/>
                <a:gd name="connsiteY7" fmla="*/ 33739 h 2644527"/>
                <a:gd name="connsiteX8" fmla="*/ 774529 w 2486865"/>
                <a:gd name="connsiteY8" fmla="*/ 81941 h 2644527"/>
                <a:gd name="connsiteX9" fmla="*/ 248202 w 2486865"/>
                <a:gd name="connsiteY9" fmla="*/ 576664 h 2644527"/>
                <a:gd name="connsiteX10" fmla="*/ 50774 w 2486865"/>
                <a:gd name="connsiteY10" fmla="*/ 1262464 h 2644527"/>
                <a:gd name="connsiteX11" fmla="*/ 92699 w 2486865"/>
                <a:gd name="connsiteY11" fmla="*/ 2644527 h 2644527"/>
                <a:gd name="connsiteX0" fmla="*/ 92699 w 2486865"/>
                <a:gd name="connsiteY0" fmla="*/ 2633979 h 2633979"/>
                <a:gd name="connsiteX1" fmla="*/ 853328 w 2486865"/>
                <a:gd name="connsiteY1" fmla="*/ 2621279 h 2633979"/>
                <a:gd name="connsiteX2" fmla="*/ 990718 w 2486865"/>
                <a:gd name="connsiteY2" fmla="*/ 1836549 h 2633979"/>
                <a:gd name="connsiteX3" fmla="*/ 1420065 w 2486865"/>
                <a:gd name="connsiteY3" fmla="*/ 1398976 h 2633979"/>
                <a:gd name="connsiteX4" fmla="*/ 1848385 w 2486865"/>
                <a:gd name="connsiteY4" fmla="*/ 1242973 h 2633979"/>
                <a:gd name="connsiteX5" fmla="*/ 2486865 w 2486865"/>
                <a:gd name="connsiteY5" fmla="*/ 1196498 h 2633979"/>
                <a:gd name="connsiteX6" fmla="*/ 2134727 w 2486865"/>
                <a:gd name="connsiteY6" fmla="*/ 157984 h 2633979"/>
                <a:gd name="connsiteX7" fmla="*/ 2342113 w 2486865"/>
                <a:gd name="connsiteY7" fmla="*/ 23191 h 2633979"/>
                <a:gd name="connsiteX8" fmla="*/ 774529 w 2486865"/>
                <a:gd name="connsiteY8" fmla="*/ 71393 h 2633979"/>
                <a:gd name="connsiteX9" fmla="*/ 238677 w 2486865"/>
                <a:gd name="connsiteY9" fmla="*/ 570878 h 2633979"/>
                <a:gd name="connsiteX10" fmla="*/ 50774 w 2486865"/>
                <a:gd name="connsiteY10" fmla="*/ 1251916 h 2633979"/>
                <a:gd name="connsiteX11" fmla="*/ 92699 w 2486865"/>
                <a:gd name="connsiteY11" fmla="*/ 2633979 h 2633979"/>
                <a:gd name="connsiteX0" fmla="*/ 92699 w 2486865"/>
                <a:gd name="connsiteY0" fmla="*/ 2633979 h 2633979"/>
                <a:gd name="connsiteX1" fmla="*/ 853328 w 2486865"/>
                <a:gd name="connsiteY1" fmla="*/ 2621279 h 2633979"/>
                <a:gd name="connsiteX2" fmla="*/ 990718 w 2486865"/>
                <a:gd name="connsiteY2" fmla="*/ 1836549 h 2633979"/>
                <a:gd name="connsiteX3" fmla="*/ 1420065 w 2486865"/>
                <a:gd name="connsiteY3" fmla="*/ 1398976 h 2633979"/>
                <a:gd name="connsiteX4" fmla="*/ 1848385 w 2486865"/>
                <a:gd name="connsiteY4" fmla="*/ 1242973 h 2633979"/>
                <a:gd name="connsiteX5" fmla="*/ 2486865 w 2486865"/>
                <a:gd name="connsiteY5" fmla="*/ 1196498 h 2633979"/>
                <a:gd name="connsiteX6" fmla="*/ 2134727 w 2486865"/>
                <a:gd name="connsiteY6" fmla="*/ 157984 h 2633979"/>
                <a:gd name="connsiteX7" fmla="*/ 2342113 w 2486865"/>
                <a:gd name="connsiteY7" fmla="*/ 23191 h 2633979"/>
                <a:gd name="connsiteX8" fmla="*/ 774529 w 2486865"/>
                <a:gd name="connsiteY8" fmla="*/ 71393 h 2633979"/>
                <a:gd name="connsiteX9" fmla="*/ 238677 w 2486865"/>
                <a:gd name="connsiteY9" fmla="*/ 570878 h 2633979"/>
                <a:gd name="connsiteX10" fmla="*/ 50774 w 2486865"/>
                <a:gd name="connsiteY10" fmla="*/ 1251916 h 2633979"/>
                <a:gd name="connsiteX11" fmla="*/ 92699 w 2486865"/>
                <a:gd name="connsiteY11" fmla="*/ 2633979 h 2633979"/>
                <a:gd name="connsiteX0" fmla="*/ 92699 w 2486865"/>
                <a:gd name="connsiteY0" fmla="*/ 2633979 h 2633979"/>
                <a:gd name="connsiteX1" fmla="*/ 853328 w 2486865"/>
                <a:gd name="connsiteY1" fmla="*/ 2621279 h 2633979"/>
                <a:gd name="connsiteX2" fmla="*/ 990718 w 2486865"/>
                <a:gd name="connsiteY2" fmla="*/ 1836549 h 2633979"/>
                <a:gd name="connsiteX3" fmla="*/ 1420065 w 2486865"/>
                <a:gd name="connsiteY3" fmla="*/ 1398976 h 2633979"/>
                <a:gd name="connsiteX4" fmla="*/ 1848385 w 2486865"/>
                <a:gd name="connsiteY4" fmla="*/ 1242973 h 2633979"/>
                <a:gd name="connsiteX5" fmla="*/ 2486865 w 2486865"/>
                <a:gd name="connsiteY5" fmla="*/ 1196498 h 2633979"/>
                <a:gd name="connsiteX6" fmla="*/ 2134727 w 2486865"/>
                <a:gd name="connsiteY6" fmla="*/ 157984 h 2633979"/>
                <a:gd name="connsiteX7" fmla="*/ 2342113 w 2486865"/>
                <a:gd name="connsiteY7" fmla="*/ 23191 h 2633979"/>
                <a:gd name="connsiteX8" fmla="*/ 774529 w 2486865"/>
                <a:gd name="connsiteY8" fmla="*/ 71393 h 2633979"/>
                <a:gd name="connsiteX9" fmla="*/ 238677 w 2486865"/>
                <a:gd name="connsiteY9" fmla="*/ 570878 h 2633979"/>
                <a:gd name="connsiteX10" fmla="*/ 50774 w 2486865"/>
                <a:gd name="connsiteY10" fmla="*/ 1251916 h 2633979"/>
                <a:gd name="connsiteX11" fmla="*/ 92699 w 2486865"/>
                <a:gd name="connsiteY11" fmla="*/ 2633979 h 263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6865" h="2633979">
                  <a:moveTo>
                    <a:pt x="92699" y="2633979"/>
                  </a:moveTo>
                  <a:lnTo>
                    <a:pt x="853328" y="2621279"/>
                  </a:lnTo>
                  <a:cubicBezTo>
                    <a:pt x="854964" y="2243502"/>
                    <a:pt x="896262" y="2040266"/>
                    <a:pt x="990718" y="1836549"/>
                  </a:cubicBezTo>
                  <a:cubicBezTo>
                    <a:pt x="1085174" y="1632832"/>
                    <a:pt x="1277121" y="1497905"/>
                    <a:pt x="1420065" y="1398976"/>
                  </a:cubicBezTo>
                  <a:cubicBezTo>
                    <a:pt x="1563009" y="1300047"/>
                    <a:pt x="1699160" y="1281482"/>
                    <a:pt x="1848385" y="1242973"/>
                  </a:cubicBezTo>
                  <a:cubicBezTo>
                    <a:pt x="1997610" y="1204464"/>
                    <a:pt x="2206573" y="1200323"/>
                    <a:pt x="2486865" y="1196498"/>
                  </a:cubicBezTo>
                  <a:cubicBezTo>
                    <a:pt x="2407586" y="836040"/>
                    <a:pt x="2328306" y="599405"/>
                    <a:pt x="2134727" y="157984"/>
                  </a:cubicBezTo>
                  <a:lnTo>
                    <a:pt x="2342113" y="23191"/>
                  </a:lnTo>
                  <a:cubicBezTo>
                    <a:pt x="2097229" y="-8751"/>
                    <a:pt x="1125102" y="-19888"/>
                    <a:pt x="774529" y="71393"/>
                  </a:cubicBezTo>
                  <a:cubicBezTo>
                    <a:pt x="423956" y="162674"/>
                    <a:pt x="352953" y="212199"/>
                    <a:pt x="238677" y="570878"/>
                  </a:cubicBezTo>
                  <a:cubicBezTo>
                    <a:pt x="124401" y="929557"/>
                    <a:pt x="75236" y="1114646"/>
                    <a:pt x="50774" y="1251916"/>
                  </a:cubicBezTo>
                  <a:cubicBezTo>
                    <a:pt x="-2263" y="1605688"/>
                    <a:pt x="-45558" y="2229407"/>
                    <a:pt x="92699" y="2633979"/>
                  </a:cubicBezTo>
                  <a:close/>
                </a:path>
              </a:pathLst>
            </a:custGeom>
            <a:grpFill/>
            <a:ln w="666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5" name="フリーフォーム 96">
              <a:extLst>
                <a:ext uri="{FF2B5EF4-FFF2-40B4-BE49-F238E27FC236}">
                  <a16:creationId xmlns:a16="http://schemas.microsoft.com/office/drawing/2014/main" id="{4C743445-30A3-58EE-C186-AC5A6A2FE977}"/>
                </a:ext>
              </a:extLst>
            </p:cNvPr>
            <p:cNvSpPr/>
            <p:nvPr/>
          </p:nvSpPr>
          <p:spPr>
            <a:xfrm>
              <a:off x="4004912" y="5127642"/>
              <a:ext cx="86115" cy="104352"/>
            </a:xfrm>
            <a:custGeom>
              <a:avLst/>
              <a:gdLst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46050 w 704850"/>
                <a:gd name="connsiteY9" fmla="*/ 622300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36525 w 704850"/>
                <a:gd name="connsiteY9" fmla="*/ 619919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36525 w 704850"/>
                <a:gd name="connsiteY9" fmla="*/ 619919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36525 w 704850"/>
                <a:gd name="connsiteY9" fmla="*/ 619919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44450 w 704850"/>
                <a:gd name="connsiteY0" fmla="*/ 177800 h 882650"/>
                <a:gd name="connsiteX1" fmla="*/ 704850 w 704850"/>
                <a:gd name="connsiteY1" fmla="*/ 0 h 882650"/>
                <a:gd name="connsiteX2" fmla="*/ 660400 w 704850"/>
                <a:gd name="connsiteY2" fmla="*/ 139700 h 882650"/>
                <a:gd name="connsiteX3" fmla="*/ 298450 w 704850"/>
                <a:gd name="connsiteY3" fmla="*/ 298450 h 882650"/>
                <a:gd name="connsiteX4" fmla="*/ 228600 w 704850"/>
                <a:gd name="connsiteY4" fmla="*/ 609600 h 882650"/>
                <a:gd name="connsiteX5" fmla="*/ 438150 w 704850"/>
                <a:gd name="connsiteY5" fmla="*/ 749300 h 882650"/>
                <a:gd name="connsiteX6" fmla="*/ 361950 w 704850"/>
                <a:gd name="connsiteY6" fmla="*/ 882650 h 882650"/>
                <a:gd name="connsiteX7" fmla="*/ 114300 w 704850"/>
                <a:gd name="connsiteY7" fmla="*/ 768350 h 882650"/>
                <a:gd name="connsiteX8" fmla="*/ 0 w 704850"/>
                <a:gd name="connsiteY8" fmla="*/ 742950 h 882650"/>
                <a:gd name="connsiteX9" fmla="*/ 129381 w 704850"/>
                <a:gd name="connsiteY9" fmla="*/ 624681 h 882650"/>
                <a:gd name="connsiteX10" fmla="*/ 44450 w 704850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  <a:gd name="connsiteX0" fmla="*/ 89694 w 750094"/>
                <a:gd name="connsiteY0" fmla="*/ 177800 h 882650"/>
                <a:gd name="connsiteX1" fmla="*/ 750094 w 750094"/>
                <a:gd name="connsiteY1" fmla="*/ 0 h 882650"/>
                <a:gd name="connsiteX2" fmla="*/ 705644 w 750094"/>
                <a:gd name="connsiteY2" fmla="*/ 139700 h 882650"/>
                <a:gd name="connsiteX3" fmla="*/ 343694 w 750094"/>
                <a:gd name="connsiteY3" fmla="*/ 298450 h 882650"/>
                <a:gd name="connsiteX4" fmla="*/ 273844 w 750094"/>
                <a:gd name="connsiteY4" fmla="*/ 609600 h 882650"/>
                <a:gd name="connsiteX5" fmla="*/ 483394 w 750094"/>
                <a:gd name="connsiteY5" fmla="*/ 749300 h 882650"/>
                <a:gd name="connsiteX6" fmla="*/ 407194 w 750094"/>
                <a:gd name="connsiteY6" fmla="*/ 882650 h 882650"/>
                <a:gd name="connsiteX7" fmla="*/ 159544 w 750094"/>
                <a:gd name="connsiteY7" fmla="*/ 768350 h 882650"/>
                <a:gd name="connsiteX8" fmla="*/ 0 w 750094"/>
                <a:gd name="connsiteY8" fmla="*/ 726281 h 882650"/>
                <a:gd name="connsiteX9" fmla="*/ 174625 w 750094"/>
                <a:gd name="connsiteY9" fmla="*/ 624681 h 882650"/>
                <a:gd name="connsiteX10" fmla="*/ 89694 w 750094"/>
                <a:gd name="connsiteY10" fmla="*/ 177800 h 88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0094" h="882650">
                  <a:moveTo>
                    <a:pt x="89694" y="177800"/>
                  </a:moveTo>
                  <a:lnTo>
                    <a:pt x="750094" y="0"/>
                  </a:lnTo>
                  <a:lnTo>
                    <a:pt x="705644" y="139700"/>
                  </a:lnTo>
                  <a:lnTo>
                    <a:pt x="343694" y="298450"/>
                  </a:lnTo>
                  <a:lnTo>
                    <a:pt x="273844" y="609600"/>
                  </a:lnTo>
                  <a:lnTo>
                    <a:pt x="483394" y="749300"/>
                  </a:lnTo>
                  <a:lnTo>
                    <a:pt x="407194" y="882650"/>
                  </a:lnTo>
                  <a:lnTo>
                    <a:pt x="159544" y="768350"/>
                  </a:lnTo>
                  <a:lnTo>
                    <a:pt x="0" y="726281"/>
                  </a:lnTo>
                  <a:cubicBezTo>
                    <a:pt x="60590" y="651932"/>
                    <a:pt x="116417" y="641879"/>
                    <a:pt x="174625" y="624681"/>
                  </a:cubicBezTo>
                  <a:cubicBezTo>
                    <a:pt x="150282" y="476514"/>
                    <a:pt x="92605" y="316441"/>
                    <a:pt x="89694" y="177800"/>
                  </a:cubicBez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6" name="フリーフォーム 97">
              <a:extLst>
                <a:ext uri="{FF2B5EF4-FFF2-40B4-BE49-F238E27FC236}">
                  <a16:creationId xmlns:a16="http://schemas.microsoft.com/office/drawing/2014/main" id="{AD633867-C024-B790-EEA1-D22683EA3252}"/>
                </a:ext>
              </a:extLst>
            </p:cNvPr>
            <p:cNvSpPr/>
            <p:nvPr/>
          </p:nvSpPr>
          <p:spPr>
            <a:xfrm>
              <a:off x="4015574" y="5127642"/>
              <a:ext cx="75453" cy="36598"/>
            </a:xfrm>
            <a:custGeom>
              <a:avLst/>
              <a:gdLst>
                <a:gd name="connsiteX0" fmla="*/ 657225 w 657225"/>
                <a:gd name="connsiteY0" fmla="*/ 0 h 309564"/>
                <a:gd name="connsiteX1" fmla="*/ 612775 w 657225"/>
                <a:gd name="connsiteY1" fmla="*/ 139700 h 309564"/>
                <a:gd name="connsiteX2" fmla="*/ 250825 w 657225"/>
                <a:gd name="connsiteY2" fmla="*/ 298450 h 309564"/>
                <a:gd name="connsiteX3" fmla="*/ 170324 w 657225"/>
                <a:gd name="connsiteY3" fmla="*/ 222878 h 309564"/>
                <a:gd name="connsiteX4" fmla="*/ 14288 w 657225"/>
                <a:gd name="connsiteY4" fmla="*/ 309564 h 309564"/>
                <a:gd name="connsiteX5" fmla="*/ 0 w 657225"/>
                <a:gd name="connsiteY5" fmla="*/ 223839 h 309564"/>
                <a:gd name="connsiteX6" fmla="*/ 141254 w 657225"/>
                <a:gd name="connsiteY6" fmla="*/ 195588 h 309564"/>
                <a:gd name="connsiteX7" fmla="*/ 95250 w 657225"/>
                <a:gd name="connsiteY7" fmla="*/ 152401 h 309564"/>
                <a:gd name="connsiteX8" fmla="*/ 657225 w 657225"/>
                <a:gd name="connsiteY8" fmla="*/ 0 h 309564"/>
                <a:gd name="connsiteX0" fmla="*/ 657225 w 657225"/>
                <a:gd name="connsiteY0" fmla="*/ 0 h 309564"/>
                <a:gd name="connsiteX1" fmla="*/ 612775 w 657225"/>
                <a:gd name="connsiteY1" fmla="*/ 139700 h 309564"/>
                <a:gd name="connsiteX2" fmla="*/ 250825 w 657225"/>
                <a:gd name="connsiteY2" fmla="*/ 298450 h 309564"/>
                <a:gd name="connsiteX3" fmla="*/ 170324 w 657225"/>
                <a:gd name="connsiteY3" fmla="*/ 222878 h 309564"/>
                <a:gd name="connsiteX4" fmla="*/ 14288 w 657225"/>
                <a:gd name="connsiteY4" fmla="*/ 309564 h 309564"/>
                <a:gd name="connsiteX5" fmla="*/ 0 w 657225"/>
                <a:gd name="connsiteY5" fmla="*/ 223839 h 309564"/>
                <a:gd name="connsiteX6" fmla="*/ 141254 w 657225"/>
                <a:gd name="connsiteY6" fmla="*/ 195588 h 309564"/>
                <a:gd name="connsiteX7" fmla="*/ 95250 w 657225"/>
                <a:gd name="connsiteY7" fmla="*/ 152401 h 309564"/>
                <a:gd name="connsiteX8" fmla="*/ 657225 w 657225"/>
                <a:gd name="connsiteY8" fmla="*/ 0 h 30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7225" h="309564">
                  <a:moveTo>
                    <a:pt x="657225" y="0"/>
                  </a:moveTo>
                  <a:lnTo>
                    <a:pt x="612775" y="139700"/>
                  </a:lnTo>
                  <a:lnTo>
                    <a:pt x="250825" y="298450"/>
                  </a:lnTo>
                  <a:lnTo>
                    <a:pt x="170324" y="222878"/>
                  </a:lnTo>
                  <a:lnTo>
                    <a:pt x="14288" y="309564"/>
                  </a:lnTo>
                  <a:cubicBezTo>
                    <a:pt x="2381" y="276227"/>
                    <a:pt x="1" y="264321"/>
                    <a:pt x="0" y="223839"/>
                  </a:cubicBezTo>
                  <a:lnTo>
                    <a:pt x="141254" y="195588"/>
                  </a:lnTo>
                  <a:lnTo>
                    <a:pt x="95250" y="152401"/>
                  </a:lnTo>
                  <a:lnTo>
                    <a:pt x="657225" y="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7" name="フリーフォーム 98">
              <a:extLst>
                <a:ext uri="{FF2B5EF4-FFF2-40B4-BE49-F238E27FC236}">
                  <a16:creationId xmlns:a16="http://schemas.microsoft.com/office/drawing/2014/main" id="{6C5BB087-44E5-E85C-F0F3-5FA88AFD081A}"/>
                </a:ext>
              </a:extLst>
            </p:cNvPr>
            <p:cNvSpPr/>
            <p:nvPr/>
          </p:nvSpPr>
          <p:spPr>
            <a:xfrm>
              <a:off x="4242387" y="4941204"/>
              <a:ext cx="272290" cy="299173"/>
            </a:xfrm>
            <a:custGeom>
              <a:avLst/>
              <a:gdLst>
                <a:gd name="connsiteX0" fmla="*/ 2251909 w 2463504"/>
                <a:gd name="connsiteY0" fmla="*/ 0 h 2530524"/>
                <a:gd name="connsiteX1" fmla="*/ 2063222 w 2463504"/>
                <a:gd name="connsiteY1" fmla="*/ 122639 h 2530524"/>
                <a:gd name="connsiteX2" fmla="*/ 2048353 w 2463504"/>
                <a:gd name="connsiteY2" fmla="*/ 143681 h 2530524"/>
                <a:gd name="connsiteX3" fmla="*/ 2370956 w 2463504"/>
                <a:gd name="connsiteY3" fmla="*/ 1030869 h 2530524"/>
                <a:gd name="connsiteX4" fmla="*/ 2396661 w 2463504"/>
                <a:gd name="connsiteY4" fmla="*/ 1173307 h 2530524"/>
                <a:gd name="connsiteX5" fmla="*/ 1557248 w 2463504"/>
                <a:gd name="connsiteY5" fmla="*/ 1185248 h 2530524"/>
                <a:gd name="connsiteX6" fmla="*/ 1327513 w 2463504"/>
                <a:gd name="connsiteY6" fmla="*/ 1281588 h 2530524"/>
                <a:gd name="connsiteX7" fmla="*/ 854378 w 2463504"/>
                <a:gd name="connsiteY7" fmla="*/ 1698949 h 2530524"/>
                <a:gd name="connsiteX8" fmla="*/ 693578 w 2463504"/>
                <a:gd name="connsiteY8" fmla="*/ 2512245 h 2530524"/>
                <a:gd name="connsiteX9" fmla="*/ 87071 w 2463504"/>
                <a:gd name="connsiteY9" fmla="*/ 2530524 h 2530524"/>
                <a:gd name="connsiteX10" fmla="*/ 47691 w 2463504"/>
                <a:gd name="connsiteY10" fmla="*/ 1232355 h 2530524"/>
                <a:gd name="connsiteX11" fmla="*/ 233134 w 2463504"/>
                <a:gd name="connsiteY11" fmla="*/ 588184 h 2530524"/>
                <a:gd name="connsiteX12" fmla="*/ 727512 w 2463504"/>
                <a:gd name="connsiteY12" fmla="*/ 123491 h 2530524"/>
                <a:gd name="connsiteX13" fmla="*/ 1894039 w 2463504"/>
                <a:gd name="connsiteY13" fmla="*/ 77962 h 2530524"/>
                <a:gd name="connsiteX14" fmla="*/ 2251909 w 2463504"/>
                <a:gd name="connsiteY14" fmla="*/ 0 h 2530524"/>
                <a:gd name="connsiteX0" fmla="*/ 2251909 w 2383207"/>
                <a:gd name="connsiteY0" fmla="*/ 0 h 2530524"/>
                <a:gd name="connsiteX1" fmla="*/ 2063222 w 2383207"/>
                <a:gd name="connsiteY1" fmla="*/ 122639 h 2530524"/>
                <a:gd name="connsiteX2" fmla="*/ 2048353 w 2383207"/>
                <a:gd name="connsiteY2" fmla="*/ 143681 h 2530524"/>
                <a:gd name="connsiteX3" fmla="*/ 2370956 w 2383207"/>
                <a:gd name="connsiteY3" fmla="*/ 1030869 h 2530524"/>
                <a:gd name="connsiteX4" fmla="*/ 1557248 w 2383207"/>
                <a:gd name="connsiteY4" fmla="*/ 1185248 h 2530524"/>
                <a:gd name="connsiteX5" fmla="*/ 1327513 w 2383207"/>
                <a:gd name="connsiteY5" fmla="*/ 1281588 h 2530524"/>
                <a:gd name="connsiteX6" fmla="*/ 854378 w 2383207"/>
                <a:gd name="connsiteY6" fmla="*/ 1698949 h 2530524"/>
                <a:gd name="connsiteX7" fmla="*/ 693578 w 2383207"/>
                <a:gd name="connsiteY7" fmla="*/ 2512245 h 2530524"/>
                <a:gd name="connsiteX8" fmla="*/ 87071 w 2383207"/>
                <a:gd name="connsiteY8" fmla="*/ 2530524 h 2530524"/>
                <a:gd name="connsiteX9" fmla="*/ 47691 w 2383207"/>
                <a:gd name="connsiteY9" fmla="*/ 1232355 h 2530524"/>
                <a:gd name="connsiteX10" fmla="*/ 233134 w 2383207"/>
                <a:gd name="connsiteY10" fmla="*/ 588184 h 2530524"/>
                <a:gd name="connsiteX11" fmla="*/ 727512 w 2383207"/>
                <a:gd name="connsiteY11" fmla="*/ 123491 h 2530524"/>
                <a:gd name="connsiteX12" fmla="*/ 1894039 w 2383207"/>
                <a:gd name="connsiteY12" fmla="*/ 77962 h 2530524"/>
                <a:gd name="connsiteX13" fmla="*/ 2251909 w 2383207"/>
                <a:gd name="connsiteY13" fmla="*/ 0 h 2530524"/>
                <a:gd name="connsiteX0" fmla="*/ 2251909 w 2383207"/>
                <a:gd name="connsiteY0" fmla="*/ 0 h 2530524"/>
                <a:gd name="connsiteX1" fmla="*/ 2063222 w 2383207"/>
                <a:gd name="connsiteY1" fmla="*/ 122639 h 2530524"/>
                <a:gd name="connsiteX2" fmla="*/ 2048353 w 2383207"/>
                <a:gd name="connsiteY2" fmla="*/ 143681 h 2530524"/>
                <a:gd name="connsiteX3" fmla="*/ 2370956 w 2383207"/>
                <a:gd name="connsiteY3" fmla="*/ 1030869 h 2530524"/>
                <a:gd name="connsiteX4" fmla="*/ 1557248 w 2383207"/>
                <a:gd name="connsiteY4" fmla="*/ 1185248 h 2530524"/>
                <a:gd name="connsiteX5" fmla="*/ 1327513 w 2383207"/>
                <a:gd name="connsiteY5" fmla="*/ 1281588 h 2530524"/>
                <a:gd name="connsiteX6" fmla="*/ 854378 w 2383207"/>
                <a:gd name="connsiteY6" fmla="*/ 1698949 h 2530524"/>
                <a:gd name="connsiteX7" fmla="*/ 693578 w 2383207"/>
                <a:gd name="connsiteY7" fmla="*/ 2512245 h 2530524"/>
                <a:gd name="connsiteX8" fmla="*/ 87071 w 2383207"/>
                <a:gd name="connsiteY8" fmla="*/ 2530524 h 2530524"/>
                <a:gd name="connsiteX9" fmla="*/ 47691 w 2383207"/>
                <a:gd name="connsiteY9" fmla="*/ 1232355 h 2530524"/>
                <a:gd name="connsiteX10" fmla="*/ 233134 w 2383207"/>
                <a:gd name="connsiteY10" fmla="*/ 588184 h 2530524"/>
                <a:gd name="connsiteX11" fmla="*/ 727512 w 2383207"/>
                <a:gd name="connsiteY11" fmla="*/ 123491 h 2530524"/>
                <a:gd name="connsiteX12" fmla="*/ 1894039 w 2383207"/>
                <a:gd name="connsiteY12" fmla="*/ 77962 h 2530524"/>
                <a:gd name="connsiteX13" fmla="*/ 2251909 w 2383207"/>
                <a:gd name="connsiteY13" fmla="*/ 0 h 2530524"/>
                <a:gd name="connsiteX0" fmla="*/ 2251909 w 2371559"/>
                <a:gd name="connsiteY0" fmla="*/ 0 h 2530524"/>
                <a:gd name="connsiteX1" fmla="*/ 2063222 w 2371559"/>
                <a:gd name="connsiteY1" fmla="*/ 122639 h 2530524"/>
                <a:gd name="connsiteX2" fmla="*/ 2048353 w 2371559"/>
                <a:gd name="connsiteY2" fmla="*/ 143681 h 2530524"/>
                <a:gd name="connsiteX3" fmla="*/ 2370956 w 2371559"/>
                <a:gd name="connsiteY3" fmla="*/ 1030869 h 2530524"/>
                <a:gd name="connsiteX4" fmla="*/ 1557248 w 2371559"/>
                <a:gd name="connsiteY4" fmla="*/ 1185248 h 2530524"/>
                <a:gd name="connsiteX5" fmla="*/ 1327513 w 2371559"/>
                <a:gd name="connsiteY5" fmla="*/ 1281588 h 2530524"/>
                <a:gd name="connsiteX6" fmla="*/ 854378 w 2371559"/>
                <a:gd name="connsiteY6" fmla="*/ 1698949 h 2530524"/>
                <a:gd name="connsiteX7" fmla="*/ 693578 w 2371559"/>
                <a:gd name="connsiteY7" fmla="*/ 2512245 h 2530524"/>
                <a:gd name="connsiteX8" fmla="*/ 87071 w 2371559"/>
                <a:gd name="connsiteY8" fmla="*/ 2530524 h 2530524"/>
                <a:gd name="connsiteX9" fmla="*/ 47691 w 2371559"/>
                <a:gd name="connsiteY9" fmla="*/ 1232355 h 2530524"/>
                <a:gd name="connsiteX10" fmla="*/ 233134 w 2371559"/>
                <a:gd name="connsiteY10" fmla="*/ 588184 h 2530524"/>
                <a:gd name="connsiteX11" fmla="*/ 727512 w 2371559"/>
                <a:gd name="connsiteY11" fmla="*/ 123491 h 2530524"/>
                <a:gd name="connsiteX12" fmla="*/ 1894039 w 2371559"/>
                <a:gd name="connsiteY12" fmla="*/ 77962 h 2530524"/>
                <a:gd name="connsiteX13" fmla="*/ 2251909 w 2371559"/>
                <a:gd name="connsiteY13" fmla="*/ 0 h 2530524"/>
                <a:gd name="connsiteX0" fmla="*/ 2251909 w 2371559"/>
                <a:gd name="connsiteY0" fmla="*/ 0 h 2530524"/>
                <a:gd name="connsiteX1" fmla="*/ 2063222 w 2371559"/>
                <a:gd name="connsiteY1" fmla="*/ 122639 h 2530524"/>
                <a:gd name="connsiteX2" fmla="*/ 2048353 w 2371559"/>
                <a:gd name="connsiteY2" fmla="*/ 143681 h 2530524"/>
                <a:gd name="connsiteX3" fmla="*/ 2370956 w 2371559"/>
                <a:gd name="connsiteY3" fmla="*/ 1030869 h 2530524"/>
                <a:gd name="connsiteX4" fmla="*/ 1557248 w 2371559"/>
                <a:gd name="connsiteY4" fmla="*/ 1185248 h 2530524"/>
                <a:gd name="connsiteX5" fmla="*/ 1327513 w 2371559"/>
                <a:gd name="connsiteY5" fmla="*/ 1281588 h 2530524"/>
                <a:gd name="connsiteX6" fmla="*/ 854378 w 2371559"/>
                <a:gd name="connsiteY6" fmla="*/ 1698949 h 2530524"/>
                <a:gd name="connsiteX7" fmla="*/ 693578 w 2371559"/>
                <a:gd name="connsiteY7" fmla="*/ 2512245 h 2530524"/>
                <a:gd name="connsiteX8" fmla="*/ 87071 w 2371559"/>
                <a:gd name="connsiteY8" fmla="*/ 2530524 h 2530524"/>
                <a:gd name="connsiteX9" fmla="*/ 47691 w 2371559"/>
                <a:gd name="connsiteY9" fmla="*/ 1232355 h 2530524"/>
                <a:gd name="connsiteX10" fmla="*/ 233134 w 2371559"/>
                <a:gd name="connsiteY10" fmla="*/ 588184 h 2530524"/>
                <a:gd name="connsiteX11" fmla="*/ 727512 w 2371559"/>
                <a:gd name="connsiteY11" fmla="*/ 123491 h 2530524"/>
                <a:gd name="connsiteX12" fmla="*/ 1894039 w 2371559"/>
                <a:gd name="connsiteY12" fmla="*/ 77962 h 2530524"/>
                <a:gd name="connsiteX13" fmla="*/ 2251909 w 2371559"/>
                <a:gd name="connsiteY13" fmla="*/ 0 h 2530524"/>
                <a:gd name="connsiteX0" fmla="*/ 2251909 w 2370956"/>
                <a:gd name="connsiteY0" fmla="*/ 0 h 2530524"/>
                <a:gd name="connsiteX1" fmla="*/ 2063222 w 2370956"/>
                <a:gd name="connsiteY1" fmla="*/ 122639 h 2530524"/>
                <a:gd name="connsiteX2" fmla="*/ 2048353 w 2370956"/>
                <a:gd name="connsiteY2" fmla="*/ 143681 h 2530524"/>
                <a:gd name="connsiteX3" fmla="*/ 2370956 w 2370956"/>
                <a:gd name="connsiteY3" fmla="*/ 1030869 h 2530524"/>
                <a:gd name="connsiteX4" fmla="*/ 1557248 w 2370956"/>
                <a:gd name="connsiteY4" fmla="*/ 1185248 h 2530524"/>
                <a:gd name="connsiteX5" fmla="*/ 1327513 w 2370956"/>
                <a:gd name="connsiteY5" fmla="*/ 1281588 h 2530524"/>
                <a:gd name="connsiteX6" fmla="*/ 854378 w 2370956"/>
                <a:gd name="connsiteY6" fmla="*/ 1698949 h 2530524"/>
                <a:gd name="connsiteX7" fmla="*/ 693578 w 2370956"/>
                <a:gd name="connsiteY7" fmla="*/ 2512245 h 2530524"/>
                <a:gd name="connsiteX8" fmla="*/ 87071 w 2370956"/>
                <a:gd name="connsiteY8" fmla="*/ 2530524 h 2530524"/>
                <a:gd name="connsiteX9" fmla="*/ 47691 w 2370956"/>
                <a:gd name="connsiteY9" fmla="*/ 1232355 h 2530524"/>
                <a:gd name="connsiteX10" fmla="*/ 233134 w 2370956"/>
                <a:gd name="connsiteY10" fmla="*/ 588184 h 2530524"/>
                <a:gd name="connsiteX11" fmla="*/ 727512 w 2370956"/>
                <a:gd name="connsiteY11" fmla="*/ 123491 h 2530524"/>
                <a:gd name="connsiteX12" fmla="*/ 1894039 w 2370956"/>
                <a:gd name="connsiteY12" fmla="*/ 77962 h 2530524"/>
                <a:gd name="connsiteX13" fmla="*/ 2251909 w 2370956"/>
                <a:gd name="connsiteY13" fmla="*/ 0 h 2530524"/>
                <a:gd name="connsiteX0" fmla="*/ 2251909 w 2364606"/>
                <a:gd name="connsiteY0" fmla="*/ 0 h 2530524"/>
                <a:gd name="connsiteX1" fmla="*/ 2063222 w 2364606"/>
                <a:gd name="connsiteY1" fmla="*/ 122639 h 2530524"/>
                <a:gd name="connsiteX2" fmla="*/ 2048353 w 2364606"/>
                <a:gd name="connsiteY2" fmla="*/ 143681 h 2530524"/>
                <a:gd name="connsiteX3" fmla="*/ 2364606 w 2364606"/>
                <a:gd name="connsiteY3" fmla="*/ 1068969 h 2530524"/>
                <a:gd name="connsiteX4" fmla="*/ 1557248 w 2364606"/>
                <a:gd name="connsiteY4" fmla="*/ 1185248 h 2530524"/>
                <a:gd name="connsiteX5" fmla="*/ 1327513 w 2364606"/>
                <a:gd name="connsiteY5" fmla="*/ 1281588 h 2530524"/>
                <a:gd name="connsiteX6" fmla="*/ 854378 w 2364606"/>
                <a:gd name="connsiteY6" fmla="*/ 1698949 h 2530524"/>
                <a:gd name="connsiteX7" fmla="*/ 693578 w 2364606"/>
                <a:gd name="connsiteY7" fmla="*/ 2512245 h 2530524"/>
                <a:gd name="connsiteX8" fmla="*/ 87071 w 2364606"/>
                <a:gd name="connsiteY8" fmla="*/ 2530524 h 2530524"/>
                <a:gd name="connsiteX9" fmla="*/ 47691 w 2364606"/>
                <a:gd name="connsiteY9" fmla="*/ 1232355 h 2530524"/>
                <a:gd name="connsiteX10" fmla="*/ 233134 w 2364606"/>
                <a:gd name="connsiteY10" fmla="*/ 588184 h 2530524"/>
                <a:gd name="connsiteX11" fmla="*/ 727512 w 2364606"/>
                <a:gd name="connsiteY11" fmla="*/ 123491 h 2530524"/>
                <a:gd name="connsiteX12" fmla="*/ 1894039 w 2364606"/>
                <a:gd name="connsiteY12" fmla="*/ 77962 h 2530524"/>
                <a:gd name="connsiteX13" fmla="*/ 2251909 w 2364606"/>
                <a:gd name="connsiteY13" fmla="*/ 0 h 2530524"/>
                <a:gd name="connsiteX0" fmla="*/ 2251909 w 2364606"/>
                <a:gd name="connsiteY0" fmla="*/ 0 h 2530524"/>
                <a:gd name="connsiteX1" fmla="*/ 2063222 w 2364606"/>
                <a:gd name="connsiteY1" fmla="*/ 122639 h 2530524"/>
                <a:gd name="connsiteX2" fmla="*/ 2048353 w 2364606"/>
                <a:gd name="connsiteY2" fmla="*/ 143681 h 2530524"/>
                <a:gd name="connsiteX3" fmla="*/ 2364606 w 2364606"/>
                <a:gd name="connsiteY3" fmla="*/ 1068969 h 2530524"/>
                <a:gd name="connsiteX4" fmla="*/ 1557248 w 2364606"/>
                <a:gd name="connsiteY4" fmla="*/ 1185248 h 2530524"/>
                <a:gd name="connsiteX5" fmla="*/ 1327513 w 2364606"/>
                <a:gd name="connsiteY5" fmla="*/ 1281588 h 2530524"/>
                <a:gd name="connsiteX6" fmla="*/ 854378 w 2364606"/>
                <a:gd name="connsiteY6" fmla="*/ 1698949 h 2530524"/>
                <a:gd name="connsiteX7" fmla="*/ 693578 w 2364606"/>
                <a:gd name="connsiteY7" fmla="*/ 2512245 h 2530524"/>
                <a:gd name="connsiteX8" fmla="*/ 87071 w 2364606"/>
                <a:gd name="connsiteY8" fmla="*/ 2530524 h 2530524"/>
                <a:gd name="connsiteX9" fmla="*/ 47691 w 2364606"/>
                <a:gd name="connsiteY9" fmla="*/ 1232355 h 2530524"/>
                <a:gd name="connsiteX10" fmla="*/ 233134 w 2364606"/>
                <a:gd name="connsiteY10" fmla="*/ 588184 h 2530524"/>
                <a:gd name="connsiteX11" fmla="*/ 727512 w 2364606"/>
                <a:gd name="connsiteY11" fmla="*/ 123491 h 2530524"/>
                <a:gd name="connsiteX12" fmla="*/ 1894039 w 2364606"/>
                <a:gd name="connsiteY12" fmla="*/ 77962 h 2530524"/>
                <a:gd name="connsiteX13" fmla="*/ 2251909 w 2364606"/>
                <a:gd name="connsiteY13" fmla="*/ 0 h 2530524"/>
                <a:gd name="connsiteX0" fmla="*/ 2251909 w 2364606"/>
                <a:gd name="connsiteY0" fmla="*/ 0 h 2530524"/>
                <a:gd name="connsiteX1" fmla="*/ 2063222 w 2364606"/>
                <a:gd name="connsiteY1" fmla="*/ 122639 h 2530524"/>
                <a:gd name="connsiteX2" fmla="*/ 2048353 w 2364606"/>
                <a:gd name="connsiteY2" fmla="*/ 143681 h 2530524"/>
                <a:gd name="connsiteX3" fmla="*/ 2364606 w 2364606"/>
                <a:gd name="connsiteY3" fmla="*/ 1068969 h 2530524"/>
                <a:gd name="connsiteX4" fmla="*/ 1557248 w 2364606"/>
                <a:gd name="connsiteY4" fmla="*/ 1185248 h 2530524"/>
                <a:gd name="connsiteX5" fmla="*/ 1327513 w 2364606"/>
                <a:gd name="connsiteY5" fmla="*/ 1281588 h 2530524"/>
                <a:gd name="connsiteX6" fmla="*/ 854378 w 2364606"/>
                <a:gd name="connsiteY6" fmla="*/ 1698949 h 2530524"/>
                <a:gd name="connsiteX7" fmla="*/ 693578 w 2364606"/>
                <a:gd name="connsiteY7" fmla="*/ 2512245 h 2530524"/>
                <a:gd name="connsiteX8" fmla="*/ 87071 w 2364606"/>
                <a:gd name="connsiteY8" fmla="*/ 2530524 h 2530524"/>
                <a:gd name="connsiteX9" fmla="*/ 47691 w 2364606"/>
                <a:gd name="connsiteY9" fmla="*/ 1232355 h 2530524"/>
                <a:gd name="connsiteX10" fmla="*/ 233134 w 2364606"/>
                <a:gd name="connsiteY10" fmla="*/ 588184 h 2530524"/>
                <a:gd name="connsiteX11" fmla="*/ 727512 w 2364606"/>
                <a:gd name="connsiteY11" fmla="*/ 123491 h 2530524"/>
                <a:gd name="connsiteX12" fmla="*/ 1894039 w 2364606"/>
                <a:gd name="connsiteY12" fmla="*/ 77962 h 2530524"/>
                <a:gd name="connsiteX13" fmla="*/ 2251909 w 2364606"/>
                <a:gd name="connsiteY13" fmla="*/ 0 h 2530524"/>
                <a:gd name="connsiteX0" fmla="*/ 2251909 w 2371750"/>
                <a:gd name="connsiteY0" fmla="*/ 0 h 2530524"/>
                <a:gd name="connsiteX1" fmla="*/ 2063222 w 2371750"/>
                <a:gd name="connsiteY1" fmla="*/ 122639 h 2530524"/>
                <a:gd name="connsiteX2" fmla="*/ 2048353 w 2371750"/>
                <a:gd name="connsiteY2" fmla="*/ 143681 h 2530524"/>
                <a:gd name="connsiteX3" fmla="*/ 2371750 w 2371750"/>
                <a:gd name="connsiteY3" fmla="*/ 1066588 h 2530524"/>
                <a:gd name="connsiteX4" fmla="*/ 1557248 w 2371750"/>
                <a:gd name="connsiteY4" fmla="*/ 1185248 h 2530524"/>
                <a:gd name="connsiteX5" fmla="*/ 1327513 w 2371750"/>
                <a:gd name="connsiteY5" fmla="*/ 1281588 h 2530524"/>
                <a:gd name="connsiteX6" fmla="*/ 854378 w 2371750"/>
                <a:gd name="connsiteY6" fmla="*/ 1698949 h 2530524"/>
                <a:gd name="connsiteX7" fmla="*/ 693578 w 2371750"/>
                <a:gd name="connsiteY7" fmla="*/ 2512245 h 2530524"/>
                <a:gd name="connsiteX8" fmla="*/ 87071 w 2371750"/>
                <a:gd name="connsiteY8" fmla="*/ 2530524 h 2530524"/>
                <a:gd name="connsiteX9" fmla="*/ 47691 w 2371750"/>
                <a:gd name="connsiteY9" fmla="*/ 1232355 h 2530524"/>
                <a:gd name="connsiteX10" fmla="*/ 233134 w 2371750"/>
                <a:gd name="connsiteY10" fmla="*/ 588184 h 2530524"/>
                <a:gd name="connsiteX11" fmla="*/ 727512 w 2371750"/>
                <a:gd name="connsiteY11" fmla="*/ 123491 h 2530524"/>
                <a:gd name="connsiteX12" fmla="*/ 1894039 w 2371750"/>
                <a:gd name="connsiteY12" fmla="*/ 77962 h 2530524"/>
                <a:gd name="connsiteX13" fmla="*/ 2251909 w 2371750"/>
                <a:gd name="connsiteY13" fmla="*/ 0 h 2530524"/>
                <a:gd name="connsiteX0" fmla="*/ 2251909 w 2371750"/>
                <a:gd name="connsiteY0" fmla="*/ 0 h 2530524"/>
                <a:gd name="connsiteX1" fmla="*/ 2063222 w 2371750"/>
                <a:gd name="connsiteY1" fmla="*/ 122639 h 2530524"/>
                <a:gd name="connsiteX2" fmla="*/ 2048353 w 2371750"/>
                <a:gd name="connsiteY2" fmla="*/ 143681 h 2530524"/>
                <a:gd name="connsiteX3" fmla="*/ 2371750 w 2371750"/>
                <a:gd name="connsiteY3" fmla="*/ 1066588 h 2530524"/>
                <a:gd name="connsiteX4" fmla="*/ 1557248 w 2371750"/>
                <a:gd name="connsiteY4" fmla="*/ 1185248 h 2530524"/>
                <a:gd name="connsiteX5" fmla="*/ 1327513 w 2371750"/>
                <a:gd name="connsiteY5" fmla="*/ 1281588 h 2530524"/>
                <a:gd name="connsiteX6" fmla="*/ 854378 w 2371750"/>
                <a:gd name="connsiteY6" fmla="*/ 1698949 h 2530524"/>
                <a:gd name="connsiteX7" fmla="*/ 693578 w 2371750"/>
                <a:gd name="connsiteY7" fmla="*/ 2512245 h 2530524"/>
                <a:gd name="connsiteX8" fmla="*/ 87071 w 2371750"/>
                <a:gd name="connsiteY8" fmla="*/ 2530524 h 2530524"/>
                <a:gd name="connsiteX9" fmla="*/ 47691 w 2371750"/>
                <a:gd name="connsiteY9" fmla="*/ 1232355 h 2530524"/>
                <a:gd name="connsiteX10" fmla="*/ 233134 w 2371750"/>
                <a:gd name="connsiteY10" fmla="*/ 588184 h 2530524"/>
                <a:gd name="connsiteX11" fmla="*/ 727512 w 2371750"/>
                <a:gd name="connsiteY11" fmla="*/ 123491 h 2530524"/>
                <a:gd name="connsiteX12" fmla="*/ 1894039 w 2371750"/>
                <a:gd name="connsiteY12" fmla="*/ 77962 h 2530524"/>
                <a:gd name="connsiteX13" fmla="*/ 2251909 w 2371750"/>
                <a:gd name="connsiteY13" fmla="*/ 0 h 2530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71750" h="2530524">
                  <a:moveTo>
                    <a:pt x="2251909" y="0"/>
                  </a:moveTo>
                  <a:lnTo>
                    <a:pt x="2063222" y="122639"/>
                  </a:lnTo>
                  <a:lnTo>
                    <a:pt x="2048353" y="143681"/>
                  </a:lnTo>
                  <a:cubicBezTo>
                    <a:pt x="2111548" y="295053"/>
                    <a:pt x="2280298" y="629344"/>
                    <a:pt x="2371750" y="1066588"/>
                  </a:cubicBezTo>
                  <a:cubicBezTo>
                    <a:pt x="2026832" y="1111031"/>
                    <a:pt x="1731155" y="1143462"/>
                    <a:pt x="1557248" y="1185248"/>
                  </a:cubicBezTo>
                  <a:cubicBezTo>
                    <a:pt x="1480468" y="1206176"/>
                    <a:pt x="1405713" y="1235251"/>
                    <a:pt x="1327513" y="1281588"/>
                  </a:cubicBezTo>
                  <a:cubicBezTo>
                    <a:pt x="1168904" y="1375570"/>
                    <a:pt x="960034" y="1493839"/>
                    <a:pt x="854378" y="1698949"/>
                  </a:cubicBezTo>
                  <a:cubicBezTo>
                    <a:pt x="748722" y="1904059"/>
                    <a:pt x="695115" y="2157400"/>
                    <a:pt x="693578" y="2512245"/>
                  </a:cubicBezTo>
                  <a:lnTo>
                    <a:pt x="87071" y="2530524"/>
                  </a:lnTo>
                  <a:cubicBezTo>
                    <a:pt x="-42794" y="2150510"/>
                    <a:pt x="-2127" y="1564652"/>
                    <a:pt x="47691" y="1232355"/>
                  </a:cubicBezTo>
                  <a:cubicBezTo>
                    <a:pt x="70668" y="1103417"/>
                    <a:pt x="167547" y="784923"/>
                    <a:pt x="233134" y="588184"/>
                  </a:cubicBezTo>
                  <a:cubicBezTo>
                    <a:pt x="298722" y="391444"/>
                    <a:pt x="329860" y="174620"/>
                    <a:pt x="727512" y="123491"/>
                  </a:cubicBezTo>
                  <a:cubicBezTo>
                    <a:pt x="1045567" y="82596"/>
                    <a:pt x="1576527" y="67086"/>
                    <a:pt x="1894039" y="77962"/>
                  </a:cubicBezTo>
                  <a:lnTo>
                    <a:pt x="2251909" y="0"/>
                  </a:lnTo>
                  <a:close/>
                </a:path>
              </a:pathLst>
            </a:custGeom>
            <a:grpFill/>
            <a:ln w="666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8" name="フリーフォーム 99">
              <a:extLst>
                <a:ext uri="{FF2B5EF4-FFF2-40B4-BE49-F238E27FC236}">
                  <a16:creationId xmlns:a16="http://schemas.microsoft.com/office/drawing/2014/main" id="{533CB99F-4E25-2920-9104-0FDD9C51B79C}"/>
                </a:ext>
              </a:extLst>
            </p:cNvPr>
            <p:cNvSpPr/>
            <p:nvPr/>
          </p:nvSpPr>
          <p:spPr>
            <a:xfrm>
              <a:off x="4136955" y="5117132"/>
              <a:ext cx="57592" cy="44293"/>
            </a:xfrm>
            <a:custGeom>
              <a:avLst/>
              <a:gdLst>
                <a:gd name="connsiteX0" fmla="*/ 0 w 501650"/>
                <a:gd name="connsiteY0" fmla="*/ 355600 h 374650"/>
                <a:gd name="connsiteX1" fmla="*/ 127000 w 501650"/>
                <a:gd name="connsiteY1" fmla="*/ 95250 h 374650"/>
                <a:gd name="connsiteX2" fmla="*/ 501650 w 501650"/>
                <a:gd name="connsiteY2" fmla="*/ 0 h 374650"/>
                <a:gd name="connsiteX3" fmla="*/ 228600 w 501650"/>
                <a:gd name="connsiteY3" fmla="*/ 107950 h 374650"/>
                <a:gd name="connsiteX4" fmla="*/ 120650 w 501650"/>
                <a:gd name="connsiteY4" fmla="*/ 374650 h 374650"/>
                <a:gd name="connsiteX5" fmla="*/ 0 w 501650"/>
                <a:gd name="connsiteY5" fmla="*/ 35560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1650" h="374650">
                  <a:moveTo>
                    <a:pt x="0" y="355600"/>
                  </a:moveTo>
                  <a:lnTo>
                    <a:pt x="127000" y="95250"/>
                  </a:lnTo>
                  <a:lnTo>
                    <a:pt x="501650" y="0"/>
                  </a:lnTo>
                  <a:lnTo>
                    <a:pt x="228600" y="107950"/>
                  </a:lnTo>
                  <a:lnTo>
                    <a:pt x="120650" y="374650"/>
                  </a:lnTo>
                  <a:lnTo>
                    <a:pt x="0" y="35560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0" name="フリーフォーム 100">
              <a:extLst>
                <a:ext uri="{FF2B5EF4-FFF2-40B4-BE49-F238E27FC236}">
                  <a16:creationId xmlns:a16="http://schemas.microsoft.com/office/drawing/2014/main" id="{CC72E13A-452C-23F9-AEBC-643CAEE2CAF0}"/>
                </a:ext>
              </a:extLst>
            </p:cNvPr>
            <p:cNvSpPr/>
            <p:nvPr/>
          </p:nvSpPr>
          <p:spPr>
            <a:xfrm>
              <a:off x="4242286" y="5042058"/>
              <a:ext cx="77835" cy="124622"/>
            </a:xfrm>
            <a:custGeom>
              <a:avLst/>
              <a:gdLst/>
              <a:ahLst/>
              <a:cxnLst/>
              <a:rect l="l" t="t" r="r" b="b"/>
              <a:pathLst>
                <a:path w="677973" h="1054100">
                  <a:moveTo>
                    <a:pt x="396985" y="0"/>
                  </a:moveTo>
                  <a:lnTo>
                    <a:pt x="677973" y="219075"/>
                  </a:lnTo>
                  <a:lnTo>
                    <a:pt x="625585" y="257175"/>
                  </a:lnTo>
                  <a:lnTo>
                    <a:pt x="508904" y="202407"/>
                  </a:lnTo>
                  <a:lnTo>
                    <a:pt x="406118" y="336820"/>
                  </a:lnTo>
                  <a:lnTo>
                    <a:pt x="562085" y="400050"/>
                  </a:lnTo>
                  <a:lnTo>
                    <a:pt x="3285" y="1054100"/>
                  </a:lnTo>
                  <a:cubicBezTo>
                    <a:pt x="-7563" y="978298"/>
                    <a:pt x="10692" y="700352"/>
                    <a:pt x="25509" y="559594"/>
                  </a:cubicBezTo>
                  <a:cubicBezTo>
                    <a:pt x="40326" y="418836"/>
                    <a:pt x="67050" y="279003"/>
                    <a:pt x="92185" y="209550"/>
                  </a:cubicBezTo>
                  <a:lnTo>
                    <a:pt x="344482" y="311833"/>
                  </a:lnTo>
                  <a:lnTo>
                    <a:pt x="449373" y="157163"/>
                  </a:lnTo>
                  <a:lnTo>
                    <a:pt x="363648" y="47625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lIns="74261" tIns="37130" rIns="74261" bIns="37130" spcCol="0"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cxnSp>
          <p:nvCxnSpPr>
            <p:cNvPr id="141" name="直線コネクタ 140">
              <a:extLst>
                <a:ext uri="{FF2B5EF4-FFF2-40B4-BE49-F238E27FC236}">
                  <a16:creationId xmlns:a16="http://schemas.microsoft.com/office/drawing/2014/main" id="{0802DC52-EAA1-84C5-8936-3219BF962367}"/>
                </a:ext>
              </a:extLst>
            </p:cNvPr>
            <p:cNvCxnSpPr/>
            <p:nvPr/>
          </p:nvCxnSpPr>
          <p:spPr>
            <a:xfrm>
              <a:off x="4425362" y="4945394"/>
              <a:ext cx="25981" cy="134951"/>
            </a:xfrm>
            <a:prstGeom prst="line">
              <a:avLst/>
            </a:prstGeom>
            <a:grpFill/>
            <a:ln w="15875" cap="flat" cmpd="sng" algn="ctr">
              <a:noFill/>
              <a:prstDash val="solid"/>
            </a:ln>
            <a:effectLst/>
          </p:spPr>
        </p:cxnSp>
        <p:sp>
          <p:nvSpPr>
            <p:cNvPr id="142" name="Freeform 213">
              <a:extLst>
                <a:ext uri="{FF2B5EF4-FFF2-40B4-BE49-F238E27FC236}">
                  <a16:creationId xmlns:a16="http://schemas.microsoft.com/office/drawing/2014/main" id="{6C60B76F-5D00-76F7-E124-B025EA371BDC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26954" y="5215395"/>
              <a:ext cx="61120" cy="61818"/>
            </a:xfrm>
            <a:custGeom>
              <a:avLst/>
              <a:gdLst>
                <a:gd name="T0" fmla="*/ 0 w 340"/>
                <a:gd name="T1" fmla="*/ 316 h 318"/>
                <a:gd name="T2" fmla="*/ 330 w 340"/>
                <a:gd name="T3" fmla="*/ 0 h 318"/>
                <a:gd name="T4" fmla="*/ 340 w 340"/>
                <a:gd name="T5" fmla="*/ 8 h 318"/>
                <a:gd name="T6" fmla="*/ 12 w 340"/>
                <a:gd name="T7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18">
                  <a:moveTo>
                    <a:pt x="0" y="316"/>
                  </a:moveTo>
                  <a:lnTo>
                    <a:pt x="330" y="0"/>
                  </a:lnTo>
                  <a:lnTo>
                    <a:pt x="340" y="8"/>
                  </a:lnTo>
                  <a:lnTo>
                    <a:pt x="12" y="318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3" name="Freeform 214">
              <a:extLst>
                <a:ext uri="{FF2B5EF4-FFF2-40B4-BE49-F238E27FC236}">
                  <a16:creationId xmlns:a16="http://schemas.microsoft.com/office/drawing/2014/main" id="{B0865324-625D-8DF7-59B5-0E9E1EAF45EE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47955" y="5192514"/>
              <a:ext cx="14968" cy="15254"/>
            </a:xfrm>
            <a:custGeom>
              <a:avLst/>
              <a:gdLst>
                <a:gd name="T0" fmla="*/ 0 w 85"/>
                <a:gd name="T1" fmla="*/ 22 h 79"/>
                <a:gd name="T2" fmla="*/ 73 w 85"/>
                <a:gd name="T3" fmla="*/ 79 h 79"/>
                <a:gd name="T4" fmla="*/ 85 w 85"/>
                <a:gd name="T5" fmla="*/ 36 h 79"/>
                <a:gd name="T6" fmla="*/ 13 w 85"/>
                <a:gd name="T7" fmla="*/ 0 h 79"/>
                <a:gd name="T8" fmla="*/ 0 w 8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9">
                  <a:moveTo>
                    <a:pt x="0" y="22"/>
                  </a:moveTo>
                  <a:lnTo>
                    <a:pt x="73" y="79"/>
                  </a:lnTo>
                  <a:lnTo>
                    <a:pt x="85" y="36"/>
                  </a:lnTo>
                  <a:lnTo>
                    <a:pt x="13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4" name="Oval 215">
              <a:extLst>
                <a:ext uri="{FF2B5EF4-FFF2-40B4-BE49-F238E27FC236}">
                  <a16:creationId xmlns:a16="http://schemas.microsoft.com/office/drawing/2014/main" id="{386E8937-82EB-92CD-E0F3-4A52AA09D1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>
              <a:off x="4560636" y="5185690"/>
              <a:ext cx="11018" cy="1124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5" name="Oval 216">
              <a:extLst>
                <a:ext uri="{FF2B5EF4-FFF2-40B4-BE49-F238E27FC236}">
                  <a16:creationId xmlns:a16="http://schemas.microsoft.com/office/drawing/2014/main" id="{DF2D1A01-5D03-6B49-D96A-B6B15707E6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>
              <a:off x="4584960" y="5244096"/>
              <a:ext cx="9979" cy="106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6" name="Freeform 217">
              <a:extLst>
                <a:ext uri="{FF2B5EF4-FFF2-40B4-BE49-F238E27FC236}">
                  <a16:creationId xmlns:a16="http://schemas.microsoft.com/office/drawing/2014/main" id="{8162895E-4D3A-89D0-A8D1-4DABCE6B8000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53984" y="5243093"/>
              <a:ext cx="42202" cy="21275"/>
            </a:xfrm>
            <a:custGeom>
              <a:avLst/>
              <a:gdLst>
                <a:gd name="T0" fmla="*/ 23 w 236"/>
                <a:gd name="T1" fmla="*/ 0 h 108"/>
                <a:gd name="T2" fmla="*/ 236 w 236"/>
                <a:gd name="T3" fmla="*/ 39 h 108"/>
                <a:gd name="T4" fmla="*/ 225 w 236"/>
                <a:gd name="T5" fmla="*/ 108 h 108"/>
                <a:gd name="T6" fmla="*/ 188 w 236"/>
                <a:gd name="T7" fmla="*/ 96 h 108"/>
                <a:gd name="T8" fmla="*/ 45 w 236"/>
                <a:gd name="T9" fmla="*/ 75 h 108"/>
                <a:gd name="T10" fmla="*/ 15 w 236"/>
                <a:gd name="T11" fmla="*/ 69 h 108"/>
                <a:gd name="T12" fmla="*/ 3 w 236"/>
                <a:gd name="T13" fmla="*/ 53 h 108"/>
                <a:gd name="T14" fmla="*/ 0 w 236"/>
                <a:gd name="T15" fmla="*/ 36 h 108"/>
                <a:gd name="T16" fmla="*/ 6 w 236"/>
                <a:gd name="T17" fmla="*/ 9 h 108"/>
                <a:gd name="T18" fmla="*/ 23 w 236"/>
                <a:gd name="T1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6" h="108">
                  <a:moveTo>
                    <a:pt x="23" y="0"/>
                  </a:moveTo>
                  <a:lnTo>
                    <a:pt x="236" y="39"/>
                  </a:lnTo>
                  <a:lnTo>
                    <a:pt x="225" y="108"/>
                  </a:lnTo>
                  <a:lnTo>
                    <a:pt x="188" y="96"/>
                  </a:lnTo>
                  <a:lnTo>
                    <a:pt x="45" y="75"/>
                  </a:lnTo>
                  <a:lnTo>
                    <a:pt x="15" y="69"/>
                  </a:lnTo>
                  <a:lnTo>
                    <a:pt x="3" y="53"/>
                  </a:lnTo>
                  <a:lnTo>
                    <a:pt x="0" y="36"/>
                  </a:lnTo>
                  <a:lnTo>
                    <a:pt x="6" y="9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7" name="Rectangle 219">
              <a:extLst>
                <a:ext uri="{FF2B5EF4-FFF2-40B4-BE49-F238E27FC236}">
                  <a16:creationId xmlns:a16="http://schemas.microsoft.com/office/drawing/2014/main" id="{01A95EBD-48AA-C35F-034E-C30BD11A45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534962" flipH="1">
              <a:off x="4643937" y="5166771"/>
              <a:ext cx="8028" cy="4947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8" name="Rectangle 220">
              <a:extLst>
                <a:ext uri="{FF2B5EF4-FFF2-40B4-BE49-F238E27FC236}">
                  <a16:creationId xmlns:a16="http://schemas.microsoft.com/office/drawing/2014/main" id="{753C0673-8521-976B-D10F-4DACADEC2F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534962" flipH="1">
              <a:off x="4669898" y="5206940"/>
              <a:ext cx="6623" cy="1309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49" name="Freeform 221">
              <a:extLst>
                <a:ext uri="{FF2B5EF4-FFF2-40B4-BE49-F238E27FC236}">
                  <a16:creationId xmlns:a16="http://schemas.microsoft.com/office/drawing/2014/main" id="{3FAEE820-559E-7B68-065B-A5FD6E1E5D37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73526" y="5174651"/>
              <a:ext cx="65694" cy="63826"/>
            </a:xfrm>
            <a:custGeom>
              <a:avLst/>
              <a:gdLst>
                <a:gd name="T0" fmla="*/ 0 w 366"/>
                <a:gd name="T1" fmla="*/ 33 h 327"/>
                <a:gd name="T2" fmla="*/ 12 w 366"/>
                <a:gd name="T3" fmla="*/ 156 h 327"/>
                <a:gd name="T4" fmla="*/ 18 w 366"/>
                <a:gd name="T5" fmla="*/ 222 h 327"/>
                <a:gd name="T6" fmla="*/ 33 w 366"/>
                <a:gd name="T7" fmla="*/ 282 h 327"/>
                <a:gd name="T8" fmla="*/ 69 w 366"/>
                <a:gd name="T9" fmla="*/ 315 h 327"/>
                <a:gd name="T10" fmla="*/ 93 w 366"/>
                <a:gd name="T11" fmla="*/ 327 h 327"/>
                <a:gd name="T12" fmla="*/ 174 w 366"/>
                <a:gd name="T13" fmla="*/ 315 h 327"/>
                <a:gd name="T14" fmla="*/ 234 w 366"/>
                <a:gd name="T15" fmla="*/ 273 h 327"/>
                <a:gd name="T16" fmla="*/ 285 w 366"/>
                <a:gd name="T17" fmla="*/ 186 h 327"/>
                <a:gd name="T18" fmla="*/ 351 w 366"/>
                <a:gd name="T19" fmla="*/ 99 h 327"/>
                <a:gd name="T20" fmla="*/ 366 w 366"/>
                <a:gd name="T21" fmla="*/ 63 h 327"/>
                <a:gd name="T22" fmla="*/ 348 w 366"/>
                <a:gd name="T23" fmla="*/ 30 h 327"/>
                <a:gd name="T24" fmla="*/ 267 w 366"/>
                <a:gd name="T25" fmla="*/ 96 h 327"/>
                <a:gd name="T26" fmla="*/ 174 w 366"/>
                <a:gd name="T27" fmla="*/ 162 h 327"/>
                <a:gd name="T28" fmla="*/ 135 w 366"/>
                <a:gd name="T29" fmla="*/ 174 h 327"/>
                <a:gd name="T30" fmla="*/ 120 w 366"/>
                <a:gd name="T31" fmla="*/ 147 h 327"/>
                <a:gd name="T32" fmla="*/ 63 w 366"/>
                <a:gd name="T33" fmla="*/ 42 h 327"/>
                <a:gd name="T34" fmla="*/ 45 w 366"/>
                <a:gd name="T35" fmla="*/ 0 h 327"/>
                <a:gd name="T36" fmla="*/ 15 w 366"/>
                <a:gd name="T3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327">
                  <a:moveTo>
                    <a:pt x="0" y="33"/>
                  </a:moveTo>
                  <a:lnTo>
                    <a:pt x="12" y="156"/>
                  </a:lnTo>
                  <a:lnTo>
                    <a:pt x="18" y="222"/>
                  </a:lnTo>
                  <a:lnTo>
                    <a:pt x="33" y="282"/>
                  </a:lnTo>
                  <a:lnTo>
                    <a:pt x="69" y="315"/>
                  </a:lnTo>
                  <a:lnTo>
                    <a:pt x="93" y="327"/>
                  </a:lnTo>
                  <a:lnTo>
                    <a:pt x="174" y="315"/>
                  </a:lnTo>
                  <a:lnTo>
                    <a:pt x="234" y="273"/>
                  </a:lnTo>
                  <a:lnTo>
                    <a:pt x="285" y="186"/>
                  </a:lnTo>
                  <a:lnTo>
                    <a:pt x="351" y="99"/>
                  </a:lnTo>
                  <a:lnTo>
                    <a:pt x="366" y="63"/>
                  </a:lnTo>
                  <a:lnTo>
                    <a:pt x="348" y="30"/>
                  </a:lnTo>
                  <a:lnTo>
                    <a:pt x="267" y="96"/>
                  </a:lnTo>
                  <a:lnTo>
                    <a:pt x="174" y="162"/>
                  </a:lnTo>
                  <a:lnTo>
                    <a:pt x="135" y="174"/>
                  </a:lnTo>
                  <a:lnTo>
                    <a:pt x="120" y="147"/>
                  </a:lnTo>
                  <a:lnTo>
                    <a:pt x="63" y="42"/>
                  </a:lnTo>
                  <a:lnTo>
                    <a:pt x="45" y="0"/>
                  </a:lnTo>
                  <a:lnTo>
                    <a:pt x="15" y="0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0" name="Freeform 222">
              <a:extLst>
                <a:ext uri="{FF2B5EF4-FFF2-40B4-BE49-F238E27FC236}">
                  <a16:creationId xmlns:a16="http://schemas.microsoft.com/office/drawing/2014/main" id="{BE92D8EE-461E-C244-9216-1C99C0650CF4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01383" y="5233057"/>
              <a:ext cx="43241" cy="111795"/>
            </a:xfrm>
            <a:custGeom>
              <a:avLst/>
              <a:gdLst>
                <a:gd name="T0" fmla="*/ 237 w 243"/>
                <a:gd name="T1" fmla="*/ 15 h 572"/>
                <a:gd name="T2" fmla="*/ 243 w 243"/>
                <a:gd name="T3" fmla="*/ 213 h 572"/>
                <a:gd name="T4" fmla="*/ 225 w 243"/>
                <a:gd name="T5" fmla="*/ 216 h 572"/>
                <a:gd name="T6" fmla="*/ 207 w 243"/>
                <a:gd name="T7" fmla="*/ 369 h 572"/>
                <a:gd name="T8" fmla="*/ 192 w 243"/>
                <a:gd name="T9" fmla="*/ 486 h 572"/>
                <a:gd name="T10" fmla="*/ 183 w 243"/>
                <a:gd name="T11" fmla="*/ 528 h 572"/>
                <a:gd name="T12" fmla="*/ 153 w 243"/>
                <a:gd name="T13" fmla="*/ 561 h 572"/>
                <a:gd name="T14" fmla="*/ 117 w 243"/>
                <a:gd name="T15" fmla="*/ 570 h 572"/>
                <a:gd name="T16" fmla="*/ 81 w 243"/>
                <a:gd name="T17" fmla="*/ 572 h 572"/>
                <a:gd name="T18" fmla="*/ 48 w 243"/>
                <a:gd name="T19" fmla="*/ 567 h 572"/>
                <a:gd name="T20" fmla="*/ 21 w 243"/>
                <a:gd name="T21" fmla="*/ 540 h 572"/>
                <a:gd name="T22" fmla="*/ 9 w 243"/>
                <a:gd name="T23" fmla="*/ 522 h 572"/>
                <a:gd name="T24" fmla="*/ 0 w 243"/>
                <a:gd name="T25" fmla="*/ 450 h 572"/>
                <a:gd name="T26" fmla="*/ 9 w 243"/>
                <a:gd name="T27" fmla="*/ 369 h 572"/>
                <a:gd name="T28" fmla="*/ 17 w 243"/>
                <a:gd name="T29" fmla="*/ 286 h 572"/>
                <a:gd name="T30" fmla="*/ 30 w 243"/>
                <a:gd name="T31" fmla="*/ 192 h 572"/>
                <a:gd name="T32" fmla="*/ 54 w 243"/>
                <a:gd name="T33" fmla="*/ 96 h 572"/>
                <a:gd name="T34" fmla="*/ 63 w 243"/>
                <a:gd name="T35" fmla="*/ 45 h 572"/>
                <a:gd name="T36" fmla="*/ 78 w 243"/>
                <a:gd name="T37" fmla="*/ 18 h 572"/>
                <a:gd name="T38" fmla="*/ 141 w 243"/>
                <a:gd name="T39" fmla="*/ 0 h 572"/>
                <a:gd name="T40" fmla="*/ 237 w 243"/>
                <a:gd name="T41" fmla="*/ 1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3" h="572">
                  <a:moveTo>
                    <a:pt x="237" y="15"/>
                  </a:moveTo>
                  <a:lnTo>
                    <a:pt x="243" y="213"/>
                  </a:lnTo>
                  <a:lnTo>
                    <a:pt x="225" y="216"/>
                  </a:lnTo>
                  <a:lnTo>
                    <a:pt x="207" y="369"/>
                  </a:lnTo>
                  <a:lnTo>
                    <a:pt x="192" y="486"/>
                  </a:lnTo>
                  <a:lnTo>
                    <a:pt x="183" y="528"/>
                  </a:lnTo>
                  <a:lnTo>
                    <a:pt x="153" y="561"/>
                  </a:lnTo>
                  <a:lnTo>
                    <a:pt x="117" y="570"/>
                  </a:lnTo>
                  <a:lnTo>
                    <a:pt x="81" y="572"/>
                  </a:lnTo>
                  <a:lnTo>
                    <a:pt x="48" y="567"/>
                  </a:lnTo>
                  <a:lnTo>
                    <a:pt x="21" y="540"/>
                  </a:lnTo>
                  <a:lnTo>
                    <a:pt x="9" y="522"/>
                  </a:lnTo>
                  <a:lnTo>
                    <a:pt x="0" y="450"/>
                  </a:lnTo>
                  <a:lnTo>
                    <a:pt x="9" y="369"/>
                  </a:lnTo>
                  <a:lnTo>
                    <a:pt x="17" y="286"/>
                  </a:lnTo>
                  <a:lnTo>
                    <a:pt x="30" y="192"/>
                  </a:lnTo>
                  <a:lnTo>
                    <a:pt x="54" y="96"/>
                  </a:lnTo>
                  <a:lnTo>
                    <a:pt x="63" y="45"/>
                  </a:lnTo>
                  <a:lnTo>
                    <a:pt x="78" y="18"/>
                  </a:lnTo>
                  <a:lnTo>
                    <a:pt x="141" y="0"/>
                  </a:lnTo>
                  <a:lnTo>
                    <a:pt x="237" y="15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1" name="Freeform 223">
              <a:extLst>
                <a:ext uri="{FF2B5EF4-FFF2-40B4-BE49-F238E27FC236}">
                  <a16:creationId xmlns:a16="http://schemas.microsoft.com/office/drawing/2014/main" id="{8B440922-EAEE-26F5-20ED-C428F5BED7BB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02839" y="5237473"/>
              <a:ext cx="37628" cy="103164"/>
            </a:xfrm>
            <a:custGeom>
              <a:avLst/>
              <a:gdLst>
                <a:gd name="T0" fmla="*/ 210 w 210"/>
                <a:gd name="T1" fmla="*/ 15 h 528"/>
                <a:gd name="T2" fmla="*/ 153 w 210"/>
                <a:gd name="T3" fmla="*/ 6 h 528"/>
                <a:gd name="T4" fmla="*/ 117 w 210"/>
                <a:gd name="T5" fmla="*/ 0 h 528"/>
                <a:gd name="T6" fmla="*/ 81 w 210"/>
                <a:gd name="T7" fmla="*/ 15 h 528"/>
                <a:gd name="T8" fmla="*/ 54 w 210"/>
                <a:gd name="T9" fmla="*/ 45 h 528"/>
                <a:gd name="T10" fmla="*/ 30 w 210"/>
                <a:gd name="T11" fmla="*/ 174 h 528"/>
                <a:gd name="T12" fmla="*/ 0 w 210"/>
                <a:gd name="T13" fmla="*/ 381 h 528"/>
                <a:gd name="T14" fmla="*/ 0 w 210"/>
                <a:gd name="T15" fmla="*/ 465 h 528"/>
                <a:gd name="T16" fmla="*/ 12 w 210"/>
                <a:gd name="T17" fmla="*/ 498 h 528"/>
                <a:gd name="T18" fmla="*/ 42 w 210"/>
                <a:gd name="T19" fmla="*/ 519 h 528"/>
                <a:gd name="T20" fmla="*/ 84 w 210"/>
                <a:gd name="T21" fmla="*/ 528 h 528"/>
                <a:gd name="T22" fmla="*/ 117 w 210"/>
                <a:gd name="T23" fmla="*/ 513 h 528"/>
                <a:gd name="T24" fmla="*/ 138 w 210"/>
                <a:gd name="T25" fmla="*/ 489 h 528"/>
                <a:gd name="T26" fmla="*/ 150 w 210"/>
                <a:gd name="T27" fmla="*/ 453 h 528"/>
                <a:gd name="T28" fmla="*/ 168 w 210"/>
                <a:gd name="T29" fmla="*/ 333 h 528"/>
                <a:gd name="T30" fmla="*/ 177 w 210"/>
                <a:gd name="T31" fmla="*/ 240 h 528"/>
                <a:gd name="T32" fmla="*/ 183 w 210"/>
                <a:gd name="T33" fmla="*/ 186 h 528"/>
                <a:gd name="T34" fmla="*/ 210 w 210"/>
                <a:gd name="T35" fmla="*/ 162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0" h="528">
                  <a:moveTo>
                    <a:pt x="210" y="15"/>
                  </a:moveTo>
                  <a:lnTo>
                    <a:pt x="153" y="6"/>
                  </a:lnTo>
                  <a:lnTo>
                    <a:pt x="117" y="0"/>
                  </a:lnTo>
                  <a:lnTo>
                    <a:pt x="81" y="15"/>
                  </a:lnTo>
                  <a:lnTo>
                    <a:pt x="54" y="45"/>
                  </a:lnTo>
                  <a:lnTo>
                    <a:pt x="30" y="174"/>
                  </a:lnTo>
                  <a:lnTo>
                    <a:pt x="0" y="381"/>
                  </a:lnTo>
                  <a:lnTo>
                    <a:pt x="0" y="465"/>
                  </a:lnTo>
                  <a:lnTo>
                    <a:pt x="12" y="498"/>
                  </a:lnTo>
                  <a:lnTo>
                    <a:pt x="42" y="519"/>
                  </a:lnTo>
                  <a:lnTo>
                    <a:pt x="84" y="528"/>
                  </a:lnTo>
                  <a:lnTo>
                    <a:pt x="117" y="513"/>
                  </a:lnTo>
                  <a:lnTo>
                    <a:pt x="138" y="489"/>
                  </a:lnTo>
                  <a:lnTo>
                    <a:pt x="150" y="453"/>
                  </a:lnTo>
                  <a:lnTo>
                    <a:pt x="168" y="333"/>
                  </a:lnTo>
                  <a:lnTo>
                    <a:pt x="177" y="240"/>
                  </a:lnTo>
                  <a:lnTo>
                    <a:pt x="183" y="186"/>
                  </a:lnTo>
                  <a:lnTo>
                    <a:pt x="210" y="162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2" name="Freeform 224">
              <a:extLst>
                <a:ext uri="{FF2B5EF4-FFF2-40B4-BE49-F238E27FC236}">
                  <a16:creationId xmlns:a16="http://schemas.microsoft.com/office/drawing/2014/main" id="{A6914840-4C62-44B5-88B0-D5183689A891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15104" y="5311936"/>
              <a:ext cx="27234" cy="20272"/>
            </a:xfrm>
            <a:custGeom>
              <a:avLst/>
              <a:gdLst>
                <a:gd name="T0" fmla="*/ 153 w 153"/>
                <a:gd name="T1" fmla="*/ 0 h 105"/>
                <a:gd name="T2" fmla="*/ 66 w 153"/>
                <a:gd name="T3" fmla="*/ 30 h 105"/>
                <a:gd name="T4" fmla="*/ 48 w 153"/>
                <a:gd name="T5" fmla="*/ 48 h 105"/>
                <a:gd name="T6" fmla="*/ 36 w 153"/>
                <a:gd name="T7" fmla="*/ 78 h 105"/>
                <a:gd name="T8" fmla="*/ 0 w 153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05">
                  <a:moveTo>
                    <a:pt x="153" y="0"/>
                  </a:moveTo>
                  <a:lnTo>
                    <a:pt x="66" y="30"/>
                  </a:lnTo>
                  <a:lnTo>
                    <a:pt x="48" y="48"/>
                  </a:lnTo>
                  <a:lnTo>
                    <a:pt x="36" y="78"/>
                  </a:lnTo>
                  <a:lnTo>
                    <a:pt x="0" y="105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153" name="Group 225">
              <a:extLst>
                <a:ext uri="{FF2B5EF4-FFF2-40B4-BE49-F238E27FC236}">
                  <a16:creationId xmlns:a16="http://schemas.microsoft.com/office/drawing/2014/main" id="{49CA7E18-0DF5-BC4A-B089-F1FC5B826485}"/>
                </a:ext>
              </a:extLst>
            </p:cNvPr>
            <p:cNvGrpSpPr>
              <a:grpSpLocks/>
            </p:cNvGrpSpPr>
            <p:nvPr/>
          </p:nvGrpSpPr>
          <p:grpSpPr bwMode="auto">
            <a:xfrm rot="20552693" flipH="1">
              <a:off x="4707824" y="5318760"/>
              <a:ext cx="30560" cy="29103"/>
              <a:chOff x="965" y="1202"/>
              <a:chExt cx="78" cy="59"/>
            </a:xfrm>
            <a:grpFill/>
          </p:grpSpPr>
          <p:sp>
            <p:nvSpPr>
              <p:cNvPr id="202" name="Freeform 226">
                <a:extLst>
                  <a:ext uri="{FF2B5EF4-FFF2-40B4-BE49-F238E27FC236}">
                    <a16:creationId xmlns:a16="http://schemas.microsoft.com/office/drawing/2014/main" id="{408D0EAD-48C5-2AEA-9D55-E197F6940A2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0305">
                <a:off x="965" y="1202"/>
                <a:ext cx="78" cy="59"/>
              </a:xfrm>
              <a:custGeom>
                <a:avLst/>
                <a:gdLst>
                  <a:gd name="T0" fmla="*/ 171 w 171"/>
                  <a:gd name="T1" fmla="*/ 36 h 150"/>
                  <a:gd name="T2" fmla="*/ 156 w 171"/>
                  <a:gd name="T3" fmla="*/ 69 h 150"/>
                  <a:gd name="T4" fmla="*/ 96 w 171"/>
                  <a:gd name="T5" fmla="*/ 117 h 150"/>
                  <a:gd name="T6" fmla="*/ 18 w 171"/>
                  <a:gd name="T7" fmla="*/ 150 h 150"/>
                  <a:gd name="T8" fmla="*/ 0 w 171"/>
                  <a:gd name="T9" fmla="*/ 129 h 150"/>
                  <a:gd name="T10" fmla="*/ 57 w 171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1" h="150">
                    <a:moveTo>
                      <a:pt x="171" y="36"/>
                    </a:moveTo>
                    <a:lnTo>
                      <a:pt x="156" y="69"/>
                    </a:lnTo>
                    <a:lnTo>
                      <a:pt x="96" y="117"/>
                    </a:lnTo>
                    <a:lnTo>
                      <a:pt x="18" y="150"/>
                    </a:lnTo>
                    <a:lnTo>
                      <a:pt x="0" y="129"/>
                    </a:lnTo>
                    <a:lnTo>
                      <a:pt x="57" y="0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203" name="Line 227">
                <a:extLst>
                  <a:ext uri="{FF2B5EF4-FFF2-40B4-BE49-F238E27FC236}">
                    <a16:creationId xmlns:a16="http://schemas.microsoft.com/office/drawing/2014/main" id="{43010B08-7C03-9D66-5BEB-FB40661EB0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0305" flipV="1">
                <a:off x="970" y="1247"/>
                <a:ext cx="32" cy="1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204" name="Freeform 228">
                <a:extLst>
                  <a:ext uri="{FF2B5EF4-FFF2-40B4-BE49-F238E27FC236}">
                    <a16:creationId xmlns:a16="http://schemas.microsoft.com/office/drawing/2014/main" id="{414D5A08-AEEA-470D-3C37-B07D3D000E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0305">
                <a:off x="1010" y="1212"/>
                <a:ext cx="26" cy="19"/>
              </a:xfrm>
              <a:custGeom>
                <a:avLst/>
                <a:gdLst>
                  <a:gd name="T0" fmla="*/ 18 w 57"/>
                  <a:gd name="T1" fmla="*/ 0 h 48"/>
                  <a:gd name="T2" fmla="*/ 12 w 57"/>
                  <a:gd name="T3" fmla="*/ 24 h 48"/>
                  <a:gd name="T4" fmla="*/ 0 w 57"/>
                  <a:gd name="T5" fmla="*/ 42 h 48"/>
                  <a:gd name="T6" fmla="*/ 30 w 57"/>
                  <a:gd name="T7" fmla="*/ 48 h 48"/>
                  <a:gd name="T8" fmla="*/ 57 w 57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8">
                    <a:moveTo>
                      <a:pt x="18" y="0"/>
                    </a:moveTo>
                    <a:lnTo>
                      <a:pt x="12" y="24"/>
                    </a:lnTo>
                    <a:lnTo>
                      <a:pt x="0" y="42"/>
                    </a:lnTo>
                    <a:lnTo>
                      <a:pt x="30" y="48"/>
                    </a:lnTo>
                    <a:lnTo>
                      <a:pt x="57" y="0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54" name="Rectangle 229">
              <a:extLst>
                <a:ext uri="{FF2B5EF4-FFF2-40B4-BE49-F238E27FC236}">
                  <a16:creationId xmlns:a16="http://schemas.microsoft.com/office/drawing/2014/main" id="{4A0B6DDE-873F-8594-4233-C922CC17B6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666331" flipH="1">
              <a:off x="4695974" y="5258347"/>
              <a:ext cx="4574" cy="317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5" name="Rectangle 230">
              <a:extLst>
                <a:ext uri="{FF2B5EF4-FFF2-40B4-BE49-F238E27FC236}">
                  <a16:creationId xmlns:a16="http://schemas.microsoft.com/office/drawing/2014/main" id="{ABB4D0B8-E928-13AE-5177-C55D26F6F0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666331" flipH="1">
              <a:off x="4688074" y="5227237"/>
              <a:ext cx="5405" cy="3151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6" name="Oval 231">
              <a:extLst>
                <a:ext uri="{FF2B5EF4-FFF2-40B4-BE49-F238E27FC236}">
                  <a16:creationId xmlns:a16="http://schemas.microsoft.com/office/drawing/2014/main" id="{1C4ED6FF-5346-074B-4D9E-66AB155D57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630904" y="5176658"/>
              <a:ext cx="5197" cy="582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7" name="Oval 232">
              <a:extLst>
                <a:ext uri="{FF2B5EF4-FFF2-40B4-BE49-F238E27FC236}">
                  <a16:creationId xmlns:a16="http://schemas.microsoft.com/office/drawing/2014/main" id="{4E47D120-3051-FE1F-B742-5F10E385E3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626330" y="5223223"/>
              <a:ext cx="4989" cy="541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8" name="Oval 233">
              <a:extLst>
                <a:ext uri="{FF2B5EF4-FFF2-40B4-BE49-F238E27FC236}">
                  <a16:creationId xmlns:a16="http://schemas.microsoft.com/office/drawing/2014/main" id="{D80CEB5C-F686-8077-7E86-6C3D7D6A2C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605333" y="5227237"/>
              <a:ext cx="4989" cy="541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59" name="Oval 234">
              <a:extLst>
                <a:ext uri="{FF2B5EF4-FFF2-40B4-BE49-F238E27FC236}">
                  <a16:creationId xmlns:a16="http://schemas.microsoft.com/office/drawing/2014/main" id="{83883CA0-4C7F-67EB-6DE1-3D59C5EE44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575189" y="5186493"/>
              <a:ext cx="4989" cy="562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0" name="Oval 235">
              <a:extLst>
                <a:ext uri="{FF2B5EF4-FFF2-40B4-BE49-F238E27FC236}">
                  <a16:creationId xmlns:a16="http://schemas.microsoft.com/office/drawing/2014/main" id="{E3A1DCD1-3888-BCB9-8100-E75C751BE2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563547" y="5189503"/>
              <a:ext cx="4989" cy="541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1" name="Freeform 238">
              <a:extLst>
                <a:ext uri="{FF2B5EF4-FFF2-40B4-BE49-F238E27FC236}">
                  <a16:creationId xmlns:a16="http://schemas.microsoft.com/office/drawing/2014/main" id="{341D20FD-D30B-F6C1-C8AC-27953AE0DFAC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75189" y="5280023"/>
              <a:ext cx="15176" cy="24286"/>
            </a:xfrm>
            <a:custGeom>
              <a:avLst/>
              <a:gdLst>
                <a:gd name="T0" fmla="*/ 0 w 85"/>
                <a:gd name="T1" fmla="*/ 0 h 123"/>
                <a:gd name="T2" fmla="*/ 55 w 85"/>
                <a:gd name="T3" fmla="*/ 39 h 123"/>
                <a:gd name="T4" fmla="*/ 85 w 85"/>
                <a:gd name="T5" fmla="*/ 111 h 123"/>
                <a:gd name="T6" fmla="*/ 82 w 85"/>
                <a:gd name="T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23">
                  <a:moveTo>
                    <a:pt x="0" y="0"/>
                  </a:moveTo>
                  <a:lnTo>
                    <a:pt x="55" y="39"/>
                  </a:lnTo>
                  <a:lnTo>
                    <a:pt x="85" y="111"/>
                  </a:lnTo>
                  <a:lnTo>
                    <a:pt x="82" y="123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2" name="Freeform 239">
              <a:extLst>
                <a:ext uri="{FF2B5EF4-FFF2-40B4-BE49-F238E27FC236}">
                  <a16:creationId xmlns:a16="http://schemas.microsoft.com/office/drawing/2014/main" id="{E1155FD8-4828-67FD-E22E-04FC78886B83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76020" y="5292869"/>
              <a:ext cx="17047" cy="7627"/>
            </a:xfrm>
            <a:custGeom>
              <a:avLst/>
              <a:gdLst>
                <a:gd name="T0" fmla="*/ 96 w 96"/>
                <a:gd name="T1" fmla="*/ 34 h 37"/>
                <a:gd name="T2" fmla="*/ 78 w 96"/>
                <a:gd name="T3" fmla="*/ 37 h 37"/>
                <a:gd name="T4" fmla="*/ 0 w 96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37">
                  <a:moveTo>
                    <a:pt x="96" y="34"/>
                  </a:moveTo>
                  <a:lnTo>
                    <a:pt x="78" y="37"/>
                  </a:lnTo>
                  <a:lnTo>
                    <a:pt x="0" y="0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3" name="Line 240">
              <a:extLst>
                <a:ext uri="{FF2B5EF4-FFF2-40B4-BE49-F238E27FC236}">
                  <a16:creationId xmlns:a16="http://schemas.microsoft.com/office/drawing/2014/main" id="{D909384B-6826-2A30-561C-10D7C96DB5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>
              <a:off x="4588910" y="5295076"/>
              <a:ext cx="5405" cy="2810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4" name="Freeform 241">
              <a:extLst>
                <a:ext uri="{FF2B5EF4-FFF2-40B4-BE49-F238E27FC236}">
                  <a16:creationId xmlns:a16="http://schemas.microsoft.com/office/drawing/2014/main" id="{90933581-203D-7356-D30C-ABC9168DF0A2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79970" y="5274203"/>
              <a:ext cx="9979" cy="12845"/>
            </a:xfrm>
            <a:custGeom>
              <a:avLst/>
              <a:gdLst>
                <a:gd name="T0" fmla="*/ 0 w 55"/>
                <a:gd name="T1" fmla="*/ 0 h 66"/>
                <a:gd name="T2" fmla="*/ 52 w 55"/>
                <a:gd name="T3" fmla="*/ 45 h 66"/>
                <a:gd name="T4" fmla="*/ 55 w 55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6">
                  <a:moveTo>
                    <a:pt x="0" y="0"/>
                  </a:moveTo>
                  <a:lnTo>
                    <a:pt x="52" y="45"/>
                  </a:lnTo>
                  <a:lnTo>
                    <a:pt x="55" y="66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5" name="Freeform 242">
              <a:extLst>
                <a:ext uri="{FF2B5EF4-FFF2-40B4-BE49-F238E27FC236}">
                  <a16:creationId xmlns:a16="http://schemas.microsoft.com/office/drawing/2014/main" id="{0ADA43DC-4887-96DB-45AA-0F30B28B482E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62299" y="5266776"/>
              <a:ext cx="13929" cy="8028"/>
            </a:xfrm>
            <a:custGeom>
              <a:avLst/>
              <a:gdLst>
                <a:gd name="T0" fmla="*/ 0 w 79"/>
                <a:gd name="T1" fmla="*/ 41 h 41"/>
                <a:gd name="T2" fmla="*/ 66 w 79"/>
                <a:gd name="T3" fmla="*/ 41 h 41"/>
                <a:gd name="T4" fmla="*/ 79 w 79"/>
                <a:gd name="T5" fmla="*/ 8 h 41"/>
                <a:gd name="T6" fmla="*/ 25 w 79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41">
                  <a:moveTo>
                    <a:pt x="0" y="41"/>
                  </a:moveTo>
                  <a:lnTo>
                    <a:pt x="66" y="41"/>
                  </a:lnTo>
                  <a:lnTo>
                    <a:pt x="79" y="8"/>
                  </a:lnTo>
                  <a:lnTo>
                    <a:pt x="25" y="0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6" name="Freeform 243">
              <a:extLst>
                <a:ext uri="{FF2B5EF4-FFF2-40B4-BE49-F238E27FC236}">
                  <a16:creationId xmlns:a16="http://schemas.microsoft.com/office/drawing/2014/main" id="{47703F28-D70E-5666-D7F3-E6A8CF01B097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68952" y="5196930"/>
              <a:ext cx="15176" cy="47167"/>
            </a:xfrm>
            <a:custGeom>
              <a:avLst/>
              <a:gdLst>
                <a:gd name="T0" fmla="*/ 44 w 86"/>
                <a:gd name="T1" fmla="*/ 21 h 242"/>
                <a:gd name="T2" fmla="*/ 0 w 86"/>
                <a:gd name="T3" fmla="*/ 225 h 242"/>
                <a:gd name="T4" fmla="*/ 41 w 86"/>
                <a:gd name="T5" fmla="*/ 242 h 242"/>
                <a:gd name="T6" fmla="*/ 51 w 86"/>
                <a:gd name="T7" fmla="*/ 207 h 242"/>
                <a:gd name="T8" fmla="*/ 86 w 86"/>
                <a:gd name="T9" fmla="*/ 41 h 242"/>
                <a:gd name="T10" fmla="*/ 86 w 86"/>
                <a:gd name="T11" fmla="*/ 12 h 242"/>
                <a:gd name="T12" fmla="*/ 72 w 86"/>
                <a:gd name="T13" fmla="*/ 0 h 242"/>
                <a:gd name="T14" fmla="*/ 60 w 86"/>
                <a:gd name="T15" fmla="*/ 2 h 242"/>
                <a:gd name="T16" fmla="*/ 44 w 86"/>
                <a:gd name="T17" fmla="*/ 2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242">
                  <a:moveTo>
                    <a:pt x="44" y="21"/>
                  </a:moveTo>
                  <a:lnTo>
                    <a:pt x="0" y="225"/>
                  </a:lnTo>
                  <a:lnTo>
                    <a:pt x="41" y="242"/>
                  </a:lnTo>
                  <a:lnTo>
                    <a:pt x="51" y="207"/>
                  </a:lnTo>
                  <a:lnTo>
                    <a:pt x="86" y="41"/>
                  </a:lnTo>
                  <a:lnTo>
                    <a:pt x="86" y="12"/>
                  </a:lnTo>
                  <a:lnTo>
                    <a:pt x="72" y="0"/>
                  </a:lnTo>
                  <a:lnTo>
                    <a:pt x="60" y="2"/>
                  </a:lnTo>
                  <a:lnTo>
                    <a:pt x="44" y="21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7" name="Freeform 244">
              <a:extLst>
                <a:ext uri="{FF2B5EF4-FFF2-40B4-BE49-F238E27FC236}">
                  <a16:creationId xmlns:a16="http://schemas.microsoft.com/office/drawing/2014/main" id="{2C563CBF-BBC6-3BF6-31D7-08457880AA5A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62299" y="5186493"/>
              <a:ext cx="14968" cy="14852"/>
            </a:xfrm>
            <a:custGeom>
              <a:avLst/>
              <a:gdLst>
                <a:gd name="T0" fmla="*/ 0 w 83"/>
                <a:gd name="T1" fmla="*/ 69 h 74"/>
                <a:gd name="T2" fmla="*/ 60 w 83"/>
                <a:gd name="T3" fmla="*/ 74 h 74"/>
                <a:gd name="T4" fmla="*/ 75 w 83"/>
                <a:gd name="T5" fmla="*/ 42 h 74"/>
                <a:gd name="T6" fmla="*/ 83 w 83"/>
                <a:gd name="T7" fmla="*/ 23 h 74"/>
                <a:gd name="T8" fmla="*/ 66 w 83"/>
                <a:gd name="T9" fmla="*/ 0 h 74"/>
                <a:gd name="T10" fmla="*/ 24 w 83"/>
                <a:gd name="T11" fmla="*/ 0 h 74"/>
                <a:gd name="T12" fmla="*/ 21 w 83"/>
                <a:gd name="T13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74">
                  <a:moveTo>
                    <a:pt x="0" y="69"/>
                  </a:moveTo>
                  <a:lnTo>
                    <a:pt x="60" y="74"/>
                  </a:lnTo>
                  <a:lnTo>
                    <a:pt x="75" y="42"/>
                  </a:lnTo>
                  <a:lnTo>
                    <a:pt x="83" y="23"/>
                  </a:lnTo>
                  <a:lnTo>
                    <a:pt x="66" y="0"/>
                  </a:lnTo>
                  <a:lnTo>
                    <a:pt x="24" y="0"/>
                  </a:lnTo>
                  <a:lnTo>
                    <a:pt x="21" y="69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8" name="Line 245">
              <a:extLst>
                <a:ext uri="{FF2B5EF4-FFF2-40B4-BE49-F238E27FC236}">
                  <a16:creationId xmlns:a16="http://schemas.microsoft.com/office/drawing/2014/main" id="{CC395B31-8C5D-FBF9-B9FA-F7E8734C135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>
              <a:off x="4583712" y="5223223"/>
              <a:ext cx="11226" cy="10838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69" name="Line 246">
              <a:extLst>
                <a:ext uri="{FF2B5EF4-FFF2-40B4-BE49-F238E27FC236}">
                  <a16:creationId xmlns:a16="http://schemas.microsoft.com/office/drawing/2014/main" id="{A673595C-C1B5-6520-9C0C-C4A9DE47FE8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>
              <a:off x="4594731" y="5227638"/>
              <a:ext cx="3950" cy="6423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0" name="Freeform 247">
              <a:extLst>
                <a:ext uri="{FF2B5EF4-FFF2-40B4-BE49-F238E27FC236}">
                  <a16:creationId xmlns:a16="http://schemas.microsoft.com/office/drawing/2014/main" id="{4DE15DD5-8F45-4FFB-6E9C-DAAC9355F733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83712" y="5233659"/>
              <a:ext cx="12058" cy="10838"/>
            </a:xfrm>
            <a:custGeom>
              <a:avLst/>
              <a:gdLst>
                <a:gd name="T0" fmla="*/ 69 w 69"/>
                <a:gd name="T1" fmla="*/ 5 h 56"/>
                <a:gd name="T2" fmla="*/ 6 w 69"/>
                <a:gd name="T3" fmla="*/ 0 h 56"/>
                <a:gd name="T4" fmla="*/ 0 w 69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56">
                  <a:moveTo>
                    <a:pt x="69" y="5"/>
                  </a:moveTo>
                  <a:lnTo>
                    <a:pt x="6" y="0"/>
                  </a:lnTo>
                  <a:lnTo>
                    <a:pt x="0" y="56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1" name="Freeform 248">
              <a:extLst>
                <a:ext uri="{FF2B5EF4-FFF2-40B4-BE49-F238E27FC236}">
                  <a16:creationId xmlns:a16="http://schemas.microsoft.com/office/drawing/2014/main" id="{77015631-4E3E-83FB-270E-0831C8C4D5B2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27578" y="5231050"/>
              <a:ext cx="9147" cy="14451"/>
            </a:xfrm>
            <a:custGeom>
              <a:avLst/>
              <a:gdLst>
                <a:gd name="T0" fmla="*/ 18 w 52"/>
                <a:gd name="T1" fmla="*/ 75 h 75"/>
                <a:gd name="T2" fmla="*/ 3 w 52"/>
                <a:gd name="T3" fmla="*/ 42 h 75"/>
                <a:gd name="T4" fmla="*/ 0 w 52"/>
                <a:gd name="T5" fmla="*/ 21 h 75"/>
                <a:gd name="T6" fmla="*/ 19 w 52"/>
                <a:gd name="T7" fmla="*/ 2 h 75"/>
                <a:gd name="T8" fmla="*/ 33 w 52"/>
                <a:gd name="T9" fmla="*/ 0 h 75"/>
                <a:gd name="T10" fmla="*/ 52 w 52"/>
                <a:gd name="T11" fmla="*/ 2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75">
                  <a:moveTo>
                    <a:pt x="18" y="75"/>
                  </a:moveTo>
                  <a:lnTo>
                    <a:pt x="3" y="42"/>
                  </a:lnTo>
                  <a:lnTo>
                    <a:pt x="0" y="21"/>
                  </a:lnTo>
                  <a:lnTo>
                    <a:pt x="19" y="2"/>
                  </a:lnTo>
                  <a:lnTo>
                    <a:pt x="33" y="0"/>
                  </a:lnTo>
                  <a:lnTo>
                    <a:pt x="52" y="26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2" name="Line 249">
              <a:extLst>
                <a:ext uri="{FF2B5EF4-FFF2-40B4-BE49-F238E27FC236}">
                  <a16:creationId xmlns:a16="http://schemas.microsoft.com/office/drawing/2014/main" id="{517EF3CC-11A2-7DD8-5246-D0FEDB3AC79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>
              <a:off x="4635685" y="5242089"/>
              <a:ext cx="3950" cy="0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3" name="Line 250">
              <a:extLst>
                <a:ext uri="{FF2B5EF4-FFF2-40B4-BE49-F238E27FC236}">
                  <a16:creationId xmlns:a16="http://schemas.microsoft.com/office/drawing/2014/main" id="{C32D57B9-3047-62D6-6774-7CFBE86BA91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>
              <a:off x="4633814" y="5232054"/>
              <a:ext cx="3742" cy="0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4" name="Freeform 251">
              <a:extLst>
                <a:ext uri="{FF2B5EF4-FFF2-40B4-BE49-F238E27FC236}">
                  <a16:creationId xmlns:a16="http://schemas.microsoft.com/office/drawing/2014/main" id="{DCD5A576-3D9B-5BAB-30B4-2EE9A92619FD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83712" y="5262762"/>
              <a:ext cx="5821" cy="9433"/>
            </a:xfrm>
            <a:custGeom>
              <a:avLst/>
              <a:gdLst>
                <a:gd name="T0" fmla="*/ 0 w 32"/>
                <a:gd name="T1" fmla="*/ 48 h 48"/>
                <a:gd name="T2" fmla="*/ 27 w 32"/>
                <a:gd name="T3" fmla="*/ 42 h 48"/>
                <a:gd name="T4" fmla="*/ 32 w 32"/>
                <a:gd name="T5" fmla="*/ 19 h 48"/>
                <a:gd name="T6" fmla="*/ 32 w 32"/>
                <a:gd name="T7" fmla="*/ 9 h 48"/>
                <a:gd name="T8" fmla="*/ 15 w 32"/>
                <a:gd name="T9" fmla="*/ 0 h 48"/>
                <a:gd name="T10" fmla="*/ 2 w 32"/>
                <a:gd name="T11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8">
                  <a:moveTo>
                    <a:pt x="0" y="48"/>
                  </a:moveTo>
                  <a:lnTo>
                    <a:pt x="27" y="42"/>
                  </a:lnTo>
                  <a:lnTo>
                    <a:pt x="32" y="19"/>
                  </a:lnTo>
                  <a:lnTo>
                    <a:pt x="32" y="9"/>
                  </a:lnTo>
                  <a:lnTo>
                    <a:pt x="15" y="0"/>
                  </a:lnTo>
                  <a:lnTo>
                    <a:pt x="2" y="4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5" name="Line 252">
              <a:extLst>
                <a:ext uri="{FF2B5EF4-FFF2-40B4-BE49-F238E27FC236}">
                  <a16:creationId xmlns:a16="http://schemas.microsoft.com/office/drawing/2014/main" id="{EE4F3AA0-F451-6F50-BB7E-E78273BFDD3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>
              <a:off x="4583089" y="5258347"/>
              <a:ext cx="2910" cy="5419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6" name="Line 253">
              <a:extLst>
                <a:ext uri="{FF2B5EF4-FFF2-40B4-BE49-F238E27FC236}">
                  <a16:creationId xmlns:a16="http://schemas.microsoft.com/office/drawing/2014/main" id="{75A9E717-EC18-47F4-5BAE-87257E22BFD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>
              <a:off x="4579139" y="5259350"/>
              <a:ext cx="3950" cy="6423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7" name="Freeform 254">
              <a:extLst>
                <a:ext uri="{FF2B5EF4-FFF2-40B4-BE49-F238E27FC236}">
                  <a16:creationId xmlns:a16="http://schemas.microsoft.com/office/drawing/2014/main" id="{2AF7C1AA-BEE3-5D87-1665-F370B2FDB7E3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71655" y="5260956"/>
              <a:ext cx="9771" cy="7426"/>
            </a:xfrm>
            <a:custGeom>
              <a:avLst/>
              <a:gdLst>
                <a:gd name="T0" fmla="*/ 13 w 54"/>
                <a:gd name="T1" fmla="*/ 0 h 37"/>
                <a:gd name="T2" fmla="*/ 54 w 54"/>
                <a:gd name="T3" fmla="*/ 25 h 37"/>
                <a:gd name="T4" fmla="*/ 40 w 54"/>
                <a:gd name="T5" fmla="*/ 37 h 37"/>
                <a:gd name="T6" fmla="*/ 0 w 54"/>
                <a:gd name="T7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37">
                  <a:moveTo>
                    <a:pt x="13" y="0"/>
                  </a:moveTo>
                  <a:lnTo>
                    <a:pt x="54" y="25"/>
                  </a:lnTo>
                  <a:lnTo>
                    <a:pt x="40" y="37"/>
                  </a:lnTo>
                  <a:lnTo>
                    <a:pt x="0" y="15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8" name="Freeform 255">
              <a:extLst>
                <a:ext uri="{FF2B5EF4-FFF2-40B4-BE49-F238E27FC236}">
                  <a16:creationId xmlns:a16="http://schemas.microsoft.com/office/drawing/2014/main" id="{0F3F85CB-C8A4-4FB3-973F-DE65BD8CED5C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73526" y="5267780"/>
              <a:ext cx="10187" cy="7426"/>
            </a:xfrm>
            <a:custGeom>
              <a:avLst/>
              <a:gdLst>
                <a:gd name="T0" fmla="*/ 48 w 58"/>
                <a:gd name="T1" fmla="*/ 0 h 36"/>
                <a:gd name="T2" fmla="*/ 58 w 58"/>
                <a:gd name="T3" fmla="*/ 16 h 36"/>
                <a:gd name="T4" fmla="*/ 48 w 58"/>
                <a:gd name="T5" fmla="*/ 28 h 36"/>
                <a:gd name="T6" fmla="*/ 21 w 58"/>
                <a:gd name="T7" fmla="*/ 36 h 36"/>
                <a:gd name="T8" fmla="*/ 0 w 58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6">
                  <a:moveTo>
                    <a:pt x="48" y="0"/>
                  </a:moveTo>
                  <a:lnTo>
                    <a:pt x="58" y="16"/>
                  </a:lnTo>
                  <a:lnTo>
                    <a:pt x="48" y="28"/>
                  </a:lnTo>
                  <a:lnTo>
                    <a:pt x="21" y="36"/>
                  </a:lnTo>
                  <a:lnTo>
                    <a:pt x="0" y="7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79" name="Freeform 256">
              <a:extLst>
                <a:ext uri="{FF2B5EF4-FFF2-40B4-BE49-F238E27FC236}">
                  <a16:creationId xmlns:a16="http://schemas.microsoft.com/office/drawing/2014/main" id="{CA8BB92E-E36B-1CC3-661E-6408218395D4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81426" y="5273801"/>
              <a:ext cx="4574" cy="3813"/>
            </a:xfrm>
            <a:custGeom>
              <a:avLst/>
              <a:gdLst>
                <a:gd name="T0" fmla="*/ 27 w 27"/>
                <a:gd name="T1" fmla="*/ 0 h 21"/>
                <a:gd name="T2" fmla="*/ 21 w 27"/>
                <a:gd name="T3" fmla="*/ 16 h 21"/>
                <a:gd name="T4" fmla="*/ 0 w 2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27" y="0"/>
                  </a:moveTo>
                  <a:lnTo>
                    <a:pt x="21" y="16"/>
                  </a:lnTo>
                  <a:lnTo>
                    <a:pt x="0" y="21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0" name="Freeform 257">
              <a:extLst>
                <a:ext uri="{FF2B5EF4-FFF2-40B4-BE49-F238E27FC236}">
                  <a16:creationId xmlns:a16="http://schemas.microsoft.com/office/drawing/2014/main" id="{DB3C8A5F-B33E-647C-7EF0-B814E785CE35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40051" y="5266776"/>
              <a:ext cx="23908" cy="47568"/>
            </a:xfrm>
            <a:custGeom>
              <a:avLst/>
              <a:gdLst>
                <a:gd name="T0" fmla="*/ 134 w 134"/>
                <a:gd name="T1" fmla="*/ 24 h 244"/>
                <a:gd name="T2" fmla="*/ 90 w 134"/>
                <a:gd name="T3" fmla="*/ 0 h 244"/>
                <a:gd name="T4" fmla="*/ 14 w 134"/>
                <a:gd name="T5" fmla="*/ 16 h 244"/>
                <a:gd name="T6" fmla="*/ 4 w 134"/>
                <a:gd name="T7" fmla="*/ 30 h 244"/>
                <a:gd name="T8" fmla="*/ 0 w 134"/>
                <a:gd name="T9" fmla="*/ 48 h 244"/>
                <a:gd name="T10" fmla="*/ 18 w 134"/>
                <a:gd name="T11" fmla="*/ 80 h 244"/>
                <a:gd name="T12" fmla="*/ 54 w 134"/>
                <a:gd name="T13" fmla="*/ 160 h 244"/>
                <a:gd name="T14" fmla="*/ 70 w 134"/>
                <a:gd name="T15" fmla="*/ 204 h 244"/>
                <a:gd name="T16" fmla="*/ 78 w 134"/>
                <a:gd name="T17" fmla="*/ 234 h 244"/>
                <a:gd name="T18" fmla="*/ 90 w 134"/>
                <a:gd name="T19" fmla="*/ 244 h 244"/>
                <a:gd name="T20" fmla="*/ 100 w 134"/>
                <a:gd name="T21" fmla="*/ 236 h 244"/>
                <a:gd name="T22" fmla="*/ 112 w 134"/>
                <a:gd name="T23" fmla="*/ 21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244">
                  <a:moveTo>
                    <a:pt x="134" y="24"/>
                  </a:moveTo>
                  <a:lnTo>
                    <a:pt x="90" y="0"/>
                  </a:lnTo>
                  <a:lnTo>
                    <a:pt x="14" y="16"/>
                  </a:lnTo>
                  <a:lnTo>
                    <a:pt x="4" y="30"/>
                  </a:lnTo>
                  <a:lnTo>
                    <a:pt x="0" y="48"/>
                  </a:lnTo>
                  <a:lnTo>
                    <a:pt x="18" y="80"/>
                  </a:lnTo>
                  <a:lnTo>
                    <a:pt x="54" y="160"/>
                  </a:lnTo>
                  <a:lnTo>
                    <a:pt x="70" y="204"/>
                  </a:lnTo>
                  <a:lnTo>
                    <a:pt x="78" y="234"/>
                  </a:lnTo>
                  <a:lnTo>
                    <a:pt x="90" y="244"/>
                  </a:lnTo>
                  <a:lnTo>
                    <a:pt x="100" y="236"/>
                  </a:lnTo>
                  <a:lnTo>
                    <a:pt x="112" y="218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1" name="Line 258">
              <a:extLst>
                <a:ext uri="{FF2B5EF4-FFF2-40B4-BE49-F238E27FC236}">
                  <a16:creationId xmlns:a16="http://schemas.microsoft.com/office/drawing/2014/main" id="{9BA0591A-01EA-0EE5-C920-BAB6D8E305C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>
              <a:off x="4641506" y="5338630"/>
              <a:ext cx="16008" cy="1004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2" name="Freeform 259">
              <a:extLst>
                <a:ext uri="{FF2B5EF4-FFF2-40B4-BE49-F238E27FC236}">
                  <a16:creationId xmlns:a16="http://schemas.microsoft.com/office/drawing/2014/main" id="{4BA4AA9B-EFD2-D27D-083E-7DBDD5C86468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76432" y="5216800"/>
              <a:ext cx="11642" cy="8831"/>
            </a:xfrm>
            <a:custGeom>
              <a:avLst/>
              <a:gdLst>
                <a:gd name="T0" fmla="*/ 0 w 64"/>
                <a:gd name="T1" fmla="*/ 34 h 46"/>
                <a:gd name="T2" fmla="*/ 36 w 64"/>
                <a:gd name="T3" fmla="*/ 0 h 46"/>
                <a:gd name="T4" fmla="*/ 52 w 64"/>
                <a:gd name="T5" fmla="*/ 4 h 46"/>
                <a:gd name="T6" fmla="*/ 60 w 64"/>
                <a:gd name="T7" fmla="*/ 16 h 46"/>
                <a:gd name="T8" fmla="*/ 64 w 64"/>
                <a:gd name="T9" fmla="*/ 36 h 46"/>
                <a:gd name="T10" fmla="*/ 54 w 64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46">
                  <a:moveTo>
                    <a:pt x="0" y="34"/>
                  </a:moveTo>
                  <a:lnTo>
                    <a:pt x="36" y="0"/>
                  </a:lnTo>
                  <a:lnTo>
                    <a:pt x="52" y="4"/>
                  </a:lnTo>
                  <a:lnTo>
                    <a:pt x="60" y="16"/>
                  </a:lnTo>
                  <a:lnTo>
                    <a:pt x="64" y="36"/>
                  </a:lnTo>
                  <a:lnTo>
                    <a:pt x="54" y="46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3" name="Oval 260">
              <a:extLst>
                <a:ext uri="{FF2B5EF4-FFF2-40B4-BE49-F238E27FC236}">
                  <a16:creationId xmlns:a16="http://schemas.microsoft.com/office/drawing/2014/main" id="{9E47E26D-A75F-6081-4484-2F31147744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678303" y="5220413"/>
              <a:ext cx="4989" cy="52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184" name="Group 261">
              <a:extLst>
                <a:ext uri="{FF2B5EF4-FFF2-40B4-BE49-F238E27FC236}">
                  <a16:creationId xmlns:a16="http://schemas.microsoft.com/office/drawing/2014/main" id="{622BD5FF-7016-2B1D-1D8E-D1F885B87778}"/>
                </a:ext>
              </a:extLst>
            </p:cNvPr>
            <p:cNvGrpSpPr>
              <a:grpSpLocks/>
            </p:cNvGrpSpPr>
            <p:nvPr/>
          </p:nvGrpSpPr>
          <p:grpSpPr bwMode="auto">
            <a:xfrm rot="21499695" flipH="1">
              <a:off x="4651277" y="5270791"/>
              <a:ext cx="80454" cy="71252"/>
              <a:chOff x="480" y="2958"/>
              <a:chExt cx="450" cy="366"/>
            </a:xfrm>
            <a:grpFill/>
          </p:grpSpPr>
          <p:sp>
            <p:nvSpPr>
              <p:cNvPr id="200" name="Freeform 262">
                <a:extLst>
                  <a:ext uri="{FF2B5EF4-FFF2-40B4-BE49-F238E27FC236}">
                    <a16:creationId xmlns:a16="http://schemas.microsoft.com/office/drawing/2014/main" id="{0B7619F9-4F22-546C-7891-36ED5F34A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" y="2958"/>
                <a:ext cx="450" cy="366"/>
              </a:xfrm>
              <a:custGeom>
                <a:avLst/>
                <a:gdLst>
                  <a:gd name="T0" fmla="*/ 330 w 450"/>
                  <a:gd name="T1" fmla="*/ 0 h 366"/>
                  <a:gd name="T2" fmla="*/ 84 w 450"/>
                  <a:gd name="T3" fmla="*/ 78 h 366"/>
                  <a:gd name="T4" fmla="*/ 12 w 450"/>
                  <a:gd name="T5" fmla="*/ 120 h 366"/>
                  <a:gd name="T6" fmla="*/ 0 w 450"/>
                  <a:gd name="T7" fmla="*/ 162 h 366"/>
                  <a:gd name="T8" fmla="*/ 6 w 450"/>
                  <a:gd name="T9" fmla="*/ 198 h 366"/>
                  <a:gd name="T10" fmla="*/ 36 w 450"/>
                  <a:gd name="T11" fmla="*/ 252 h 366"/>
                  <a:gd name="T12" fmla="*/ 144 w 450"/>
                  <a:gd name="T13" fmla="*/ 354 h 366"/>
                  <a:gd name="T14" fmla="*/ 264 w 450"/>
                  <a:gd name="T15" fmla="*/ 366 h 366"/>
                  <a:gd name="T16" fmla="*/ 438 w 450"/>
                  <a:gd name="T17" fmla="*/ 336 h 366"/>
                  <a:gd name="T18" fmla="*/ 450 w 450"/>
                  <a:gd name="T19" fmla="*/ 276 h 366"/>
                  <a:gd name="T20" fmla="*/ 450 w 450"/>
                  <a:gd name="T21" fmla="*/ 216 h 366"/>
                  <a:gd name="T22" fmla="*/ 432 w 450"/>
                  <a:gd name="T23" fmla="*/ 132 h 366"/>
                  <a:gd name="T24" fmla="*/ 402 w 450"/>
                  <a:gd name="T25" fmla="*/ 72 h 366"/>
                  <a:gd name="T26" fmla="*/ 372 w 450"/>
                  <a:gd name="T27" fmla="*/ 24 h 366"/>
                  <a:gd name="T28" fmla="*/ 330 w 450"/>
                  <a:gd name="T29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50" h="366">
                    <a:moveTo>
                      <a:pt x="330" y="0"/>
                    </a:moveTo>
                    <a:lnTo>
                      <a:pt x="84" y="78"/>
                    </a:lnTo>
                    <a:lnTo>
                      <a:pt x="12" y="120"/>
                    </a:lnTo>
                    <a:lnTo>
                      <a:pt x="0" y="162"/>
                    </a:lnTo>
                    <a:lnTo>
                      <a:pt x="6" y="198"/>
                    </a:lnTo>
                    <a:lnTo>
                      <a:pt x="36" y="252"/>
                    </a:lnTo>
                    <a:lnTo>
                      <a:pt x="144" y="354"/>
                    </a:lnTo>
                    <a:lnTo>
                      <a:pt x="264" y="366"/>
                    </a:lnTo>
                    <a:lnTo>
                      <a:pt x="438" y="336"/>
                    </a:lnTo>
                    <a:lnTo>
                      <a:pt x="450" y="276"/>
                    </a:lnTo>
                    <a:lnTo>
                      <a:pt x="450" y="216"/>
                    </a:lnTo>
                    <a:lnTo>
                      <a:pt x="432" y="132"/>
                    </a:lnTo>
                    <a:lnTo>
                      <a:pt x="402" y="72"/>
                    </a:lnTo>
                    <a:lnTo>
                      <a:pt x="372" y="24"/>
                    </a:lnTo>
                    <a:lnTo>
                      <a:pt x="3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201" name="Freeform 263">
                <a:extLst>
                  <a:ext uri="{FF2B5EF4-FFF2-40B4-BE49-F238E27FC236}">
                    <a16:creationId xmlns:a16="http://schemas.microsoft.com/office/drawing/2014/main" id="{020CE133-7175-769F-3117-FA2B2D795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3003"/>
                <a:ext cx="405" cy="297"/>
              </a:xfrm>
              <a:custGeom>
                <a:avLst/>
                <a:gdLst>
                  <a:gd name="T0" fmla="*/ 312 w 405"/>
                  <a:gd name="T1" fmla="*/ 6 h 297"/>
                  <a:gd name="T2" fmla="*/ 273 w 405"/>
                  <a:gd name="T3" fmla="*/ 27 h 297"/>
                  <a:gd name="T4" fmla="*/ 243 w 405"/>
                  <a:gd name="T5" fmla="*/ 33 h 297"/>
                  <a:gd name="T6" fmla="*/ 210 w 405"/>
                  <a:gd name="T7" fmla="*/ 15 h 297"/>
                  <a:gd name="T8" fmla="*/ 195 w 405"/>
                  <a:gd name="T9" fmla="*/ 0 h 297"/>
                  <a:gd name="T10" fmla="*/ 126 w 405"/>
                  <a:gd name="T11" fmla="*/ 27 h 297"/>
                  <a:gd name="T12" fmla="*/ 27 w 405"/>
                  <a:gd name="T13" fmla="*/ 69 h 297"/>
                  <a:gd name="T14" fmla="*/ 12 w 405"/>
                  <a:gd name="T15" fmla="*/ 93 h 297"/>
                  <a:gd name="T16" fmla="*/ 0 w 405"/>
                  <a:gd name="T17" fmla="*/ 129 h 297"/>
                  <a:gd name="T18" fmla="*/ 9 w 405"/>
                  <a:gd name="T19" fmla="*/ 156 h 297"/>
                  <a:gd name="T20" fmla="*/ 81 w 405"/>
                  <a:gd name="T21" fmla="*/ 249 h 297"/>
                  <a:gd name="T22" fmla="*/ 135 w 405"/>
                  <a:gd name="T23" fmla="*/ 288 h 297"/>
                  <a:gd name="T24" fmla="*/ 186 w 405"/>
                  <a:gd name="T25" fmla="*/ 294 h 297"/>
                  <a:gd name="T26" fmla="*/ 279 w 405"/>
                  <a:gd name="T27" fmla="*/ 297 h 297"/>
                  <a:gd name="T28" fmla="*/ 381 w 405"/>
                  <a:gd name="T29" fmla="*/ 282 h 297"/>
                  <a:gd name="T30" fmla="*/ 405 w 405"/>
                  <a:gd name="T31" fmla="*/ 270 h 297"/>
                  <a:gd name="T32" fmla="*/ 405 w 405"/>
                  <a:gd name="T33" fmla="*/ 228 h 297"/>
                  <a:gd name="T34" fmla="*/ 396 w 405"/>
                  <a:gd name="T35" fmla="*/ 171 h 297"/>
                  <a:gd name="T36" fmla="*/ 378 w 405"/>
                  <a:gd name="T37" fmla="*/ 102 h 297"/>
                  <a:gd name="T38" fmla="*/ 345 w 405"/>
                  <a:gd name="T39" fmla="*/ 30 h 297"/>
                  <a:gd name="T40" fmla="*/ 312 w 405"/>
                  <a:gd name="T41" fmla="*/ 6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5" h="297">
                    <a:moveTo>
                      <a:pt x="312" y="6"/>
                    </a:moveTo>
                    <a:lnTo>
                      <a:pt x="273" y="27"/>
                    </a:lnTo>
                    <a:lnTo>
                      <a:pt x="243" y="33"/>
                    </a:lnTo>
                    <a:lnTo>
                      <a:pt x="210" y="15"/>
                    </a:lnTo>
                    <a:lnTo>
                      <a:pt x="195" y="0"/>
                    </a:lnTo>
                    <a:lnTo>
                      <a:pt x="126" y="27"/>
                    </a:lnTo>
                    <a:lnTo>
                      <a:pt x="27" y="69"/>
                    </a:lnTo>
                    <a:lnTo>
                      <a:pt x="12" y="93"/>
                    </a:lnTo>
                    <a:lnTo>
                      <a:pt x="0" y="129"/>
                    </a:lnTo>
                    <a:lnTo>
                      <a:pt x="9" y="156"/>
                    </a:lnTo>
                    <a:lnTo>
                      <a:pt x="81" y="249"/>
                    </a:lnTo>
                    <a:lnTo>
                      <a:pt x="135" y="288"/>
                    </a:lnTo>
                    <a:lnTo>
                      <a:pt x="186" y="294"/>
                    </a:lnTo>
                    <a:lnTo>
                      <a:pt x="279" y="297"/>
                    </a:lnTo>
                    <a:lnTo>
                      <a:pt x="381" y="282"/>
                    </a:lnTo>
                    <a:lnTo>
                      <a:pt x="405" y="270"/>
                    </a:lnTo>
                    <a:lnTo>
                      <a:pt x="405" y="228"/>
                    </a:lnTo>
                    <a:lnTo>
                      <a:pt x="396" y="171"/>
                    </a:lnTo>
                    <a:lnTo>
                      <a:pt x="378" y="102"/>
                    </a:lnTo>
                    <a:lnTo>
                      <a:pt x="345" y="30"/>
                    </a:lnTo>
                    <a:lnTo>
                      <a:pt x="312" y="6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74295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13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85" name="Oval 264">
              <a:extLst>
                <a:ext uri="{FF2B5EF4-FFF2-40B4-BE49-F238E27FC236}">
                  <a16:creationId xmlns:a16="http://schemas.microsoft.com/office/drawing/2014/main" id="{70B93EA6-6324-BB6B-0610-AA5133A134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668117" y="5285643"/>
              <a:ext cx="3742" cy="341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6" name="Oval 265">
              <a:extLst>
                <a:ext uri="{FF2B5EF4-FFF2-40B4-BE49-F238E27FC236}">
                  <a16:creationId xmlns:a16="http://schemas.microsoft.com/office/drawing/2014/main" id="{97212724-51A7-7DCB-ECBD-A3F6A3611C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 flipV="1">
              <a:off x="4656890" y="5328595"/>
              <a:ext cx="3326" cy="401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7" name="Freeform 266">
              <a:extLst>
                <a:ext uri="{FF2B5EF4-FFF2-40B4-BE49-F238E27FC236}">
                  <a16:creationId xmlns:a16="http://schemas.microsoft.com/office/drawing/2014/main" id="{F78AAF97-F38F-178B-39D6-6D343073D667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11362" y="5244498"/>
              <a:ext cx="22037" cy="66836"/>
            </a:xfrm>
            <a:custGeom>
              <a:avLst/>
              <a:gdLst>
                <a:gd name="T0" fmla="*/ 40 w 122"/>
                <a:gd name="T1" fmla="*/ 42 h 344"/>
                <a:gd name="T2" fmla="*/ 30 w 122"/>
                <a:gd name="T3" fmla="*/ 108 h 344"/>
                <a:gd name="T4" fmla="*/ 18 w 122"/>
                <a:gd name="T5" fmla="*/ 176 h 344"/>
                <a:gd name="T6" fmla="*/ 8 w 122"/>
                <a:gd name="T7" fmla="*/ 236 h 344"/>
                <a:gd name="T8" fmla="*/ 0 w 122"/>
                <a:gd name="T9" fmla="*/ 296 h 344"/>
                <a:gd name="T10" fmla="*/ 0 w 122"/>
                <a:gd name="T11" fmla="*/ 330 h 344"/>
                <a:gd name="T12" fmla="*/ 2 w 122"/>
                <a:gd name="T13" fmla="*/ 342 h 344"/>
                <a:gd name="T14" fmla="*/ 20 w 122"/>
                <a:gd name="T15" fmla="*/ 344 h 344"/>
                <a:gd name="T16" fmla="*/ 78 w 122"/>
                <a:gd name="T17" fmla="*/ 320 h 344"/>
                <a:gd name="T18" fmla="*/ 98 w 122"/>
                <a:gd name="T19" fmla="*/ 312 h 344"/>
                <a:gd name="T20" fmla="*/ 106 w 122"/>
                <a:gd name="T21" fmla="*/ 298 h 344"/>
                <a:gd name="T22" fmla="*/ 114 w 122"/>
                <a:gd name="T23" fmla="*/ 210 h 344"/>
                <a:gd name="T24" fmla="*/ 122 w 122"/>
                <a:gd name="T25" fmla="*/ 122 h 344"/>
                <a:gd name="T26" fmla="*/ 120 w 122"/>
                <a:gd name="T27" fmla="*/ 50 h 344"/>
                <a:gd name="T28" fmla="*/ 120 w 122"/>
                <a:gd name="T29" fmla="*/ 22 h 344"/>
                <a:gd name="T30" fmla="*/ 110 w 122"/>
                <a:gd name="T31" fmla="*/ 10 h 344"/>
                <a:gd name="T32" fmla="*/ 98 w 122"/>
                <a:gd name="T33" fmla="*/ 0 h 344"/>
                <a:gd name="T34" fmla="*/ 76 w 122"/>
                <a:gd name="T35" fmla="*/ 2 h 344"/>
                <a:gd name="T36" fmla="*/ 56 w 122"/>
                <a:gd name="T37" fmla="*/ 14 h 344"/>
                <a:gd name="T38" fmla="*/ 40 w 122"/>
                <a:gd name="T39" fmla="*/ 4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344">
                  <a:moveTo>
                    <a:pt x="40" y="42"/>
                  </a:moveTo>
                  <a:lnTo>
                    <a:pt x="30" y="108"/>
                  </a:lnTo>
                  <a:lnTo>
                    <a:pt x="18" y="176"/>
                  </a:lnTo>
                  <a:lnTo>
                    <a:pt x="8" y="236"/>
                  </a:lnTo>
                  <a:lnTo>
                    <a:pt x="0" y="296"/>
                  </a:lnTo>
                  <a:lnTo>
                    <a:pt x="0" y="330"/>
                  </a:lnTo>
                  <a:lnTo>
                    <a:pt x="2" y="342"/>
                  </a:lnTo>
                  <a:lnTo>
                    <a:pt x="20" y="344"/>
                  </a:lnTo>
                  <a:lnTo>
                    <a:pt x="78" y="320"/>
                  </a:lnTo>
                  <a:lnTo>
                    <a:pt x="98" y="312"/>
                  </a:lnTo>
                  <a:lnTo>
                    <a:pt x="106" y="298"/>
                  </a:lnTo>
                  <a:lnTo>
                    <a:pt x="114" y="210"/>
                  </a:lnTo>
                  <a:lnTo>
                    <a:pt x="122" y="122"/>
                  </a:lnTo>
                  <a:lnTo>
                    <a:pt x="120" y="50"/>
                  </a:lnTo>
                  <a:lnTo>
                    <a:pt x="120" y="22"/>
                  </a:lnTo>
                  <a:lnTo>
                    <a:pt x="110" y="10"/>
                  </a:lnTo>
                  <a:lnTo>
                    <a:pt x="98" y="0"/>
                  </a:lnTo>
                  <a:lnTo>
                    <a:pt x="76" y="2"/>
                  </a:lnTo>
                  <a:lnTo>
                    <a:pt x="56" y="14"/>
                  </a:lnTo>
                  <a:lnTo>
                    <a:pt x="40" y="42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8" name="Line 267">
              <a:extLst>
                <a:ext uri="{FF2B5EF4-FFF2-40B4-BE49-F238E27FC236}">
                  <a16:creationId xmlns:a16="http://schemas.microsoft.com/office/drawing/2014/main" id="{69CF8910-8CAB-81C7-A760-907B6EF62C4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>
              <a:off x="4594315" y="5244899"/>
              <a:ext cx="4989" cy="602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89" name="Line 268">
              <a:extLst>
                <a:ext uri="{FF2B5EF4-FFF2-40B4-BE49-F238E27FC236}">
                  <a16:creationId xmlns:a16="http://schemas.microsoft.com/office/drawing/2014/main" id="{6581E7F1-74FB-5609-C488-060F2F84C99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>
              <a:off x="4594731" y="5261357"/>
              <a:ext cx="4989" cy="401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0" name="Freeform 269">
              <a:extLst>
                <a:ext uri="{FF2B5EF4-FFF2-40B4-BE49-F238E27FC236}">
                  <a16:creationId xmlns:a16="http://schemas.microsoft.com/office/drawing/2014/main" id="{6D202238-429F-482D-7077-8FBD300A5676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88494" y="5245903"/>
              <a:ext cx="12474" cy="67237"/>
            </a:xfrm>
            <a:custGeom>
              <a:avLst/>
              <a:gdLst>
                <a:gd name="T0" fmla="*/ 39 w 69"/>
                <a:gd name="T1" fmla="*/ 0 h 346"/>
                <a:gd name="T2" fmla="*/ 69 w 69"/>
                <a:gd name="T3" fmla="*/ 15 h 346"/>
                <a:gd name="T4" fmla="*/ 65 w 69"/>
                <a:gd name="T5" fmla="*/ 100 h 346"/>
                <a:gd name="T6" fmla="*/ 41 w 69"/>
                <a:gd name="T7" fmla="*/ 295 h 346"/>
                <a:gd name="T8" fmla="*/ 32 w 69"/>
                <a:gd name="T9" fmla="*/ 346 h 346"/>
                <a:gd name="T10" fmla="*/ 0 w 69"/>
                <a:gd name="T11" fmla="*/ 333 h 346"/>
                <a:gd name="T12" fmla="*/ 5 w 69"/>
                <a:gd name="T13" fmla="*/ 271 h 346"/>
                <a:gd name="T14" fmla="*/ 39 w 69"/>
                <a:gd name="T1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346">
                  <a:moveTo>
                    <a:pt x="39" y="0"/>
                  </a:moveTo>
                  <a:lnTo>
                    <a:pt x="69" y="15"/>
                  </a:lnTo>
                  <a:lnTo>
                    <a:pt x="65" y="100"/>
                  </a:lnTo>
                  <a:lnTo>
                    <a:pt x="41" y="295"/>
                  </a:lnTo>
                  <a:lnTo>
                    <a:pt x="32" y="346"/>
                  </a:lnTo>
                  <a:lnTo>
                    <a:pt x="0" y="333"/>
                  </a:lnTo>
                  <a:lnTo>
                    <a:pt x="5" y="27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1" name="Freeform 270">
              <a:extLst>
                <a:ext uri="{FF2B5EF4-FFF2-40B4-BE49-F238E27FC236}">
                  <a16:creationId xmlns:a16="http://schemas.microsoft.com/office/drawing/2014/main" id="{5E46DCBF-605B-E5FA-2513-278B347C1395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95562" y="5298489"/>
              <a:ext cx="12474" cy="17863"/>
            </a:xfrm>
            <a:custGeom>
              <a:avLst/>
              <a:gdLst>
                <a:gd name="T0" fmla="*/ 12 w 69"/>
                <a:gd name="T1" fmla="*/ 0 h 91"/>
                <a:gd name="T2" fmla="*/ 40 w 69"/>
                <a:gd name="T3" fmla="*/ 1 h 91"/>
                <a:gd name="T4" fmla="*/ 69 w 69"/>
                <a:gd name="T5" fmla="*/ 49 h 91"/>
                <a:gd name="T6" fmla="*/ 58 w 69"/>
                <a:gd name="T7" fmla="*/ 88 h 91"/>
                <a:gd name="T8" fmla="*/ 46 w 69"/>
                <a:gd name="T9" fmla="*/ 91 h 91"/>
                <a:gd name="T10" fmla="*/ 0 w 69"/>
                <a:gd name="T11" fmla="*/ 3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91">
                  <a:moveTo>
                    <a:pt x="12" y="0"/>
                  </a:moveTo>
                  <a:lnTo>
                    <a:pt x="40" y="1"/>
                  </a:lnTo>
                  <a:lnTo>
                    <a:pt x="69" y="49"/>
                  </a:lnTo>
                  <a:lnTo>
                    <a:pt x="58" y="88"/>
                  </a:lnTo>
                  <a:lnTo>
                    <a:pt x="46" y="91"/>
                  </a:lnTo>
                  <a:lnTo>
                    <a:pt x="0" y="35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2" name="Freeform 271">
              <a:extLst>
                <a:ext uri="{FF2B5EF4-FFF2-40B4-BE49-F238E27FC236}">
                  <a16:creationId xmlns:a16="http://schemas.microsoft.com/office/drawing/2014/main" id="{E4065F5D-5109-2896-7536-8190A172CCB7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575189" y="5240684"/>
              <a:ext cx="12474" cy="5218"/>
            </a:xfrm>
            <a:custGeom>
              <a:avLst/>
              <a:gdLst>
                <a:gd name="T0" fmla="*/ 0 w 70"/>
                <a:gd name="T1" fmla="*/ 16 h 26"/>
                <a:gd name="T2" fmla="*/ 18 w 70"/>
                <a:gd name="T3" fmla="*/ 4 h 26"/>
                <a:gd name="T4" fmla="*/ 34 w 70"/>
                <a:gd name="T5" fmla="*/ 0 h 26"/>
                <a:gd name="T6" fmla="*/ 48 w 70"/>
                <a:gd name="T7" fmla="*/ 6 h 26"/>
                <a:gd name="T8" fmla="*/ 70 w 7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0" y="16"/>
                  </a:moveTo>
                  <a:lnTo>
                    <a:pt x="18" y="4"/>
                  </a:lnTo>
                  <a:lnTo>
                    <a:pt x="34" y="0"/>
                  </a:lnTo>
                  <a:lnTo>
                    <a:pt x="48" y="6"/>
                  </a:lnTo>
                  <a:lnTo>
                    <a:pt x="70" y="26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3" name="Line 272">
              <a:extLst>
                <a:ext uri="{FF2B5EF4-FFF2-40B4-BE49-F238E27FC236}">
                  <a16:creationId xmlns:a16="http://schemas.microsoft.com/office/drawing/2014/main" id="{6D72A703-E222-CA50-F56E-DC8667B0D5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 flipV="1">
              <a:off x="4644417" y="5329197"/>
              <a:ext cx="7692" cy="401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4" name="Line 273">
              <a:extLst>
                <a:ext uri="{FF2B5EF4-FFF2-40B4-BE49-F238E27FC236}">
                  <a16:creationId xmlns:a16="http://schemas.microsoft.com/office/drawing/2014/main" id="{82114D75-7540-A65F-676E-83482013CA6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99695" flipH="1" flipV="1">
              <a:off x="4643793" y="5334616"/>
              <a:ext cx="9355" cy="0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5" name="Freeform 274">
              <a:extLst>
                <a:ext uri="{FF2B5EF4-FFF2-40B4-BE49-F238E27FC236}">
                  <a16:creationId xmlns:a16="http://schemas.microsoft.com/office/drawing/2014/main" id="{4D03B704-4E45-B7E2-6997-B6216BED2493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49822" y="5232656"/>
              <a:ext cx="25779" cy="21275"/>
            </a:xfrm>
            <a:custGeom>
              <a:avLst/>
              <a:gdLst>
                <a:gd name="T0" fmla="*/ 0 w 146"/>
                <a:gd name="T1" fmla="*/ 66 h 110"/>
                <a:gd name="T2" fmla="*/ 114 w 146"/>
                <a:gd name="T3" fmla="*/ 0 h 110"/>
                <a:gd name="T4" fmla="*/ 146 w 146"/>
                <a:gd name="T5" fmla="*/ 62 h 110"/>
                <a:gd name="T6" fmla="*/ 62 w 146"/>
                <a:gd name="T7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10">
                  <a:moveTo>
                    <a:pt x="0" y="66"/>
                  </a:moveTo>
                  <a:lnTo>
                    <a:pt x="114" y="0"/>
                  </a:lnTo>
                  <a:lnTo>
                    <a:pt x="146" y="62"/>
                  </a:lnTo>
                  <a:lnTo>
                    <a:pt x="62" y="110"/>
                  </a:lnTo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6" name="Freeform 275">
              <a:extLst>
                <a:ext uri="{FF2B5EF4-FFF2-40B4-BE49-F238E27FC236}">
                  <a16:creationId xmlns:a16="http://schemas.microsoft.com/office/drawing/2014/main" id="{C099EC76-FA7E-C353-5293-25D9766BE74D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46496" y="5240082"/>
              <a:ext cx="43865" cy="32515"/>
            </a:xfrm>
            <a:custGeom>
              <a:avLst/>
              <a:gdLst>
                <a:gd name="T0" fmla="*/ 0 w 243"/>
                <a:gd name="T1" fmla="*/ 57 h 169"/>
                <a:gd name="T2" fmla="*/ 93 w 243"/>
                <a:gd name="T3" fmla="*/ 133 h 169"/>
                <a:gd name="T4" fmla="*/ 93 w 243"/>
                <a:gd name="T5" fmla="*/ 169 h 169"/>
                <a:gd name="T6" fmla="*/ 228 w 243"/>
                <a:gd name="T7" fmla="*/ 133 h 169"/>
                <a:gd name="T8" fmla="*/ 243 w 243"/>
                <a:gd name="T9" fmla="*/ 121 h 169"/>
                <a:gd name="T10" fmla="*/ 228 w 243"/>
                <a:gd name="T11" fmla="*/ 106 h 169"/>
                <a:gd name="T12" fmla="*/ 17 w 243"/>
                <a:gd name="T13" fmla="*/ 0 h 169"/>
                <a:gd name="T14" fmla="*/ 0 w 243"/>
                <a:gd name="T15" fmla="*/ 5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169">
                  <a:moveTo>
                    <a:pt x="0" y="57"/>
                  </a:moveTo>
                  <a:lnTo>
                    <a:pt x="93" y="133"/>
                  </a:lnTo>
                  <a:lnTo>
                    <a:pt x="93" y="169"/>
                  </a:lnTo>
                  <a:lnTo>
                    <a:pt x="228" y="133"/>
                  </a:lnTo>
                  <a:lnTo>
                    <a:pt x="243" y="121"/>
                  </a:lnTo>
                  <a:lnTo>
                    <a:pt x="228" y="106"/>
                  </a:lnTo>
                  <a:lnTo>
                    <a:pt x="17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7" name="Rectangle 276">
              <a:extLst>
                <a:ext uri="{FF2B5EF4-FFF2-40B4-BE49-F238E27FC236}">
                  <a16:creationId xmlns:a16="http://schemas.microsoft.com/office/drawing/2014/main" id="{641C05C8-D0DF-C1D4-E6A7-828F7DBEA6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137346" flipH="1">
              <a:off x="4639635" y="5221617"/>
              <a:ext cx="94175" cy="1284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8" name="Freeform 277">
              <a:extLst>
                <a:ext uri="{FF2B5EF4-FFF2-40B4-BE49-F238E27FC236}">
                  <a16:creationId xmlns:a16="http://schemas.microsoft.com/office/drawing/2014/main" id="{DE70648A-AF40-3C46-58EE-C85D9D18F44C}"/>
                </a:ext>
              </a:extLst>
            </p:cNvPr>
            <p:cNvSpPr>
              <a:spLocks/>
            </p:cNvSpPr>
            <p:nvPr/>
          </p:nvSpPr>
          <p:spPr bwMode="auto">
            <a:xfrm rot="21499695" flipH="1">
              <a:off x="4686203" y="5229244"/>
              <a:ext cx="17047" cy="21275"/>
            </a:xfrm>
            <a:custGeom>
              <a:avLst/>
              <a:gdLst>
                <a:gd name="T0" fmla="*/ 68 w 96"/>
                <a:gd name="T1" fmla="*/ 106 h 108"/>
                <a:gd name="T2" fmla="*/ 0 w 96"/>
                <a:gd name="T3" fmla="*/ 32 h 108"/>
                <a:gd name="T4" fmla="*/ 26 w 96"/>
                <a:gd name="T5" fmla="*/ 2 h 108"/>
                <a:gd name="T6" fmla="*/ 52 w 96"/>
                <a:gd name="T7" fmla="*/ 26 h 108"/>
                <a:gd name="T8" fmla="*/ 72 w 96"/>
                <a:gd name="T9" fmla="*/ 6 h 108"/>
                <a:gd name="T10" fmla="*/ 84 w 96"/>
                <a:gd name="T11" fmla="*/ 0 h 108"/>
                <a:gd name="T12" fmla="*/ 94 w 96"/>
                <a:gd name="T13" fmla="*/ 50 h 108"/>
                <a:gd name="T14" fmla="*/ 96 w 96"/>
                <a:gd name="T15" fmla="*/ 86 h 108"/>
                <a:gd name="T16" fmla="*/ 90 w 96"/>
                <a:gd name="T17" fmla="*/ 108 h 108"/>
                <a:gd name="T18" fmla="*/ 68 w 96"/>
                <a:gd name="T19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108">
                  <a:moveTo>
                    <a:pt x="68" y="106"/>
                  </a:moveTo>
                  <a:lnTo>
                    <a:pt x="0" y="32"/>
                  </a:lnTo>
                  <a:lnTo>
                    <a:pt x="26" y="2"/>
                  </a:lnTo>
                  <a:lnTo>
                    <a:pt x="52" y="26"/>
                  </a:lnTo>
                  <a:lnTo>
                    <a:pt x="72" y="6"/>
                  </a:lnTo>
                  <a:lnTo>
                    <a:pt x="84" y="0"/>
                  </a:lnTo>
                  <a:lnTo>
                    <a:pt x="94" y="50"/>
                  </a:lnTo>
                  <a:lnTo>
                    <a:pt x="96" y="86"/>
                  </a:lnTo>
                  <a:lnTo>
                    <a:pt x="90" y="108"/>
                  </a:lnTo>
                  <a:lnTo>
                    <a:pt x="68" y="106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99" name="Oval 393">
              <a:extLst>
                <a:ext uri="{FF2B5EF4-FFF2-40B4-BE49-F238E27FC236}">
                  <a16:creationId xmlns:a16="http://schemas.microsoft.com/office/drawing/2014/main" id="{BA3790AD-5CA3-F1D0-B09A-A7C904607F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99695" flipH="1">
              <a:off x="4613441" y="5245501"/>
              <a:ext cx="10810" cy="1184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13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pic>
        <p:nvPicPr>
          <p:cNvPr id="23" name="グラフィックス 22" descr="レンチ 単色塗りつぶし">
            <a:extLst>
              <a:ext uri="{FF2B5EF4-FFF2-40B4-BE49-F238E27FC236}">
                <a16:creationId xmlns:a16="http://schemas.microsoft.com/office/drawing/2014/main" id="{3670477A-126F-A040-ADB2-1D92CB84A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1521" y="5593511"/>
            <a:ext cx="1021333" cy="1021333"/>
          </a:xfrm>
          <a:prstGeom prst="rect">
            <a:avLst/>
          </a:prstGeom>
        </p:spPr>
      </p:pic>
      <p:pic>
        <p:nvPicPr>
          <p:cNvPr id="21" name="グラフィックス 20" descr="建物 単色塗りつぶし">
            <a:extLst>
              <a:ext uri="{FF2B5EF4-FFF2-40B4-BE49-F238E27FC236}">
                <a16:creationId xmlns:a16="http://schemas.microsoft.com/office/drawing/2014/main" id="{0493DE2B-8637-5ED9-B152-DF99548D5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0554" y="4566490"/>
            <a:ext cx="672356" cy="672356"/>
          </a:xfrm>
          <a:prstGeom prst="rect">
            <a:avLst/>
          </a:prstGeom>
        </p:spPr>
      </p:pic>
      <p:pic>
        <p:nvPicPr>
          <p:cNvPr id="5" name="グラフィックス 4" descr="工場 単色塗りつぶし">
            <a:extLst>
              <a:ext uri="{FF2B5EF4-FFF2-40B4-BE49-F238E27FC236}">
                <a16:creationId xmlns:a16="http://schemas.microsoft.com/office/drawing/2014/main" id="{9AFD118E-49F3-0DF8-0DC8-6D9BDAD9B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45313" y="4523531"/>
            <a:ext cx="767262" cy="767262"/>
          </a:xfrm>
          <a:prstGeom prst="rect">
            <a:avLst/>
          </a:prstGeom>
        </p:spPr>
      </p:pic>
      <p:pic>
        <p:nvPicPr>
          <p:cNvPr id="3" name="グラフィックス 2" descr="工場 単色塗りつぶし">
            <a:extLst>
              <a:ext uri="{FF2B5EF4-FFF2-40B4-BE49-F238E27FC236}">
                <a16:creationId xmlns:a16="http://schemas.microsoft.com/office/drawing/2014/main" id="{D7E27FAA-0A7A-DB46-F797-4704586523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4381" y="4549645"/>
            <a:ext cx="767262" cy="767262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323475" y="685076"/>
            <a:ext cx="4428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</a:rPr>
              <a:t>Current issues (Pain points)</a:t>
            </a:r>
            <a:endParaRPr lang="ja-JP" alt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134146" y="685076"/>
            <a:ext cx="4428000" cy="360000"/>
          </a:xfrm>
          <a:prstGeom prst="rect">
            <a:avLst/>
          </a:prstGeom>
          <a:solidFill>
            <a:srgbClr val="2B4069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</a:rPr>
              <a:t>What Trusted Web Solves</a:t>
            </a:r>
          </a:p>
        </p:txBody>
      </p:sp>
      <p:sp>
        <p:nvSpPr>
          <p:cNvPr id="4" name="二等辺三角形 3"/>
          <p:cNvSpPr/>
          <p:nvPr/>
        </p:nvSpPr>
        <p:spPr>
          <a:xfrm rot="5400000">
            <a:off x="2722588" y="3773927"/>
            <a:ext cx="4464000" cy="196502"/>
          </a:xfrm>
          <a:prstGeom prst="triangle">
            <a:avLst/>
          </a:prstGeom>
          <a:solidFill>
            <a:schemeClr val="tx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31790" y="1032014"/>
            <a:ext cx="4428000" cy="269320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Issues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across the supply chain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  <a:p>
            <a:pPr marL="342900" lvl="0" indent="-342900">
              <a:buFont typeface="+mj-ea"/>
              <a:buAutoNum type="circleNumDbPlain"/>
              <a:defRPr/>
            </a:pP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There is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no mechanism </a:t>
            </a:r>
            <a:r>
              <a:rPr kumimoji="0" lang="en-US" altLang="ja-JP" sz="1200" kern="0" dirty="0">
                <a:solidFill>
                  <a:srgbClr val="000000"/>
                </a:solidFill>
              </a:rPr>
              <a:t>to securely share 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data owned by c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ompanies (divisions) in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the machine product supply chain. 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Most of the data remains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in the each company (division) and is </a:t>
            </a:r>
            <a:r>
              <a:rPr kumimoji="0" lang="en-US" altLang="ja-JP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underutilized. For example, if repair company B cannot obtain operational data from company A online and in real time, this could lead to a low quality customer service and delay of repair.  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  <a:p>
            <a:pPr marL="342900" lvl="0" indent="-342900">
              <a:buFont typeface="+mj-ea"/>
              <a:buAutoNum type="circleNumDbPlain"/>
              <a:defRPr/>
            </a:pP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Regarding 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data in the supply chain, </a:t>
            </a:r>
            <a:r>
              <a:rPr kumimoji="0" lang="en-US" altLang="ja-JP" sz="1200" kern="0" dirty="0" smtClean="0">
                <a:solidFill>
                  <a:srgbClr val="000000"/>
                </a:solidFill>
                <a:latin typeface="Arial"/>
                <a:ea typeface="Meiryo UI"/>
              </a:rPr>
              <a:t>there is no way to secure the authenticity of data content itself, therefore, receivers must only trust </a:t>
            </a:r>
            <a:r>
              <a:rPr kumimoji="0" lang="en-US" altLang="ja-JP" sz="1200" kern="0" dirty="0">
                <a:solidFill>
                  <a:srgbClr val="000000"/>
                </a:solidFill>
                <a:latin typeface="Arial"/>
                <a:ea typeface="Meiryo UI"/>
              </a:rPr>
              <a:t>its sender. 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5134146" y="1045077"/>
            <a:ext cx="4428000" cy="2693206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To be solved across the supply chain</a:t>
            </a:r>
          </a:p>
          <a:p>
            <a:pPr marL="342900" lvl="0" indent="-342900">
              <a:buFont typeface="+mj-ea"/>
              <a:buAutoNum type="circleNumDbPlain"/>
              <a:defRPr/>
            </a:pP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Trusted Web enables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to s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hare the several data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</a:t>
            </a:r>
            <a:r>
              <a:rPr kumimoji="0" lang="en-US" altLang="ja-JP" sz="1200" kern="0" dirty="0">
                <a:solidFill>
                  <a:srgbClr val="000000"/>
                </a:solidFill>
              </a:rPr>
              <a:t>securely 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among the stakeholders and utilize them across </a:t>
            </a:r>
            <a:r>
              <a:rPr kumimoji="0" lang="en-US" altLang="ja-JP" sz="1200" kern="0" dirty="0">
                <a:solidFill>
                  <a:srgbClr val="000000"/>
                </a:solidFill>
              </a:rPr>
              <a:t>the supply chain.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eiryo U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It enhances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  <a:cs typeface="+mn-cs"/>
              </a:rPr>
              <a:t> the verifiability of the data exchanged in the supply chain and enables highly reliable exchanges among the stakeholders.</a:t>
            </a: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endParaRPr lang="ja-JP" altLang="en-US" sz="12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endParaRPr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61349" y="3891886"/>
            <a:ext cx="4428000" cy="427678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200" b="1" u="sng" dirty="0">
                <a:solidFill>
                  <a:srgbClr val="000000"/>
                </a:solidFill>
                <a:latin typeface="Meiryo UI"/>
              </a:rPr>
              <a:t>Scheme diagram of this demonstration use case </a:t>
            </a:r>
            <a:r>
              <a:rPr lang="ja-JP" altLang="en-US" sz="1200" b="1" u="sng" dirty="0">
                <a:solidFill>
                  <a:srgbClr val="000000"/>
                </a:solidFill>
                <a:latin typeface="Meiryo UI"/>
              </a:rPr>
              <a:t>（</a:t>
            </a:r>
            <a:r>
              <a:rPr lang="en-US" altLang="ja-JP" sz="1200" b="1" u="sng" dirty="0">
                <a:solidFill>
                  <a:srgbClr val="000000"/>
                </a:solidFill>
                <a:latin typeface="Meiryo UI"/>
              </a:rPr>
              <a:t>To-Be</a:t>
            </a:r>
            <a:r>
              <a:rPr lang="ja-JP" altLang="en-US" sz="1200" b="1" u="sng" dirty="0">
                <a:solidFill>
                  <a:srgbClr val="000000"/>
                </a:solidFill>
                <a:latin typeface="Meiryo UI"/>
              </a:rPr>
              <a:t>）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31788" y="3872178"/>
            <a:ext cx="4427999" cy="269357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algn="ctr" defTabSz="288000"/>
            <a:r>
              <a:rPr lang="en-US" altLang="ja-JP" sz="1200" b="1" u="sng" dirty="0">
                <a:solidFill>
                  <a:srgbClr val="000000"/>
                </a:solidFill>
                <a:latin typeface="Meiryo UI"/>
              </a:rPr>
              <a:t>Scheme diagram before problem solving </a:t>
            </a:r>
            <a:r>
              <a:rPr lang="ja-JP" altLang="en-US" sz="1200" b="1" u="sng" dirty="0">
                <a:solidFill>
                  <a:srgbClr val="000000"/>
                </a:solidFill>
                <a:latin typeface="Meiryo UI"/>
              </a:rPr>
              <a:t>（</a:t>
            </a:r>
            <a:r>
              <a:rPr lang="en-US" altLang="ja-JP" sz="1200" b="1" u="sng" dirty="0">
                <a:solidFill>
                  <a:srgbClr val="000000"/>
                </a:solidFill>
                <a:latin typeface="Meiryo UI"/>
              </a:rPr>
              <a:t>As-Is</a:t>
            </a:r>
            <a:r>
              <a:rPr lang="ja-JP" altLang="en-US" sz="1200" b="1" u="sng" dirty="0">
                <a:solidFill>
                  <a:srgbClr val="000000"/>
                </a:solidFill>
                <a:latin typeface="Meiryo UI"/>
              </a:rPr>
              <a:t>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B334DF8-82F6-267C-3691-4F833B7A01B3}"/>
              </a:ext>
            </a:extLst>
          </p:cNvPr>
          <p:cNvSpPr txBox="1"/>
          <p:nvPr/>
        </p:nvSpPr>
        <p:spPr>
          <a:xfrm>
            <a:off x="1200474" y="5348321"/>
            <a:ext cx="2750750" cy="408772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 defTabSz="288000"/>
            <a:r>
              <a:rPr kumimoji="1" lang="en-US" altLang="ja-JP" sz="1200" dirty="0">
                <a:latin typeface="+mn-ea"/>
              </a:rPr>
              <a:t>Each company or division manages data separately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319D564D-FCDB-CD0D-2E7B-FB39220FC06F}"/>
              </a:ext>
            </a:extLst>
          </p:cNvPr>
          <p:cNvSpPr/>
          <p:nvPr/>
        </p:nvSpPr>
        <p:spPr>
          <a:xfrm>
            <a:off x="3613271" y="4408750"/>
            <a:ext cx="876743" cy="87674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Sales data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0582EE0D-E20C-D60E-1E7A-E896704FA5B3}"/>
              </a:ext>
            </a:extLst>
          </p:cNvPr>
          <p:cNvSpPr/>
          <p:nvPr/>
        </p:nvSpPr>
        <p:spPr>
          <a:xfrm>
            <a:off x="2992739" y="5651468"/>
            <a:ext cx="876743" cy="87674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Operation data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ED6F92CD-756F-A767-B84D-C30F07739EB2}"/>
              </a:ext>
            </a:extLst>
          </p:cNvPr>
          <p:cNvSpPr/>
          <p:nvPr/>
        </p:nvSpPr>
        <p:spPr>
          <a:xfrm>
            <a:off x="1245106" y="5651468"/>
            <a:ext cx="876743" cy="87674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Maintenance</a:t>
            </a:r>
          </a:p>
          <a:p>
            <a:pPr algn="ctr"/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data</a:t>
            </a:r>
            <a:endParaRPr kumimoji="1"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2FA90A51-30A3-A415-0722-4B362443E0DE}"/>
              </a:ext>
            </a:extLst>
          </p:cNvPr>
          <p:cNvSpPr/>
          <p:nvPr/>
        </p:nvSpPr>
        <p:spPr>
          <a:xfrm>
            <a:off x="529367" y="4408751"/>
            <a:ext cx="876743" cy="87674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Parts data</a:t>
            </a:r>
            <a:endParaRPr kumimoji="1" lang="ja-JP" altLang="en-US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DEA1F03F-9BBF-ADD0-5846-08AB98A6BB6B}"/>
              </a:ext>
            </a:extLst>
          </p:cNvPr>
          <p:cNvSpPr/>
          <p:nvPr/>
        </p:nvSpPr>
        <p:spPr>
          <a:xfrm>
            <a:off x="2088443" y="4408750"/>
            <a:ext cx="876743" cy="87674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Manufacturing</a:t>
            </a:r>
          </a:p>
          <a:p>
            <a:pPr algn="ctr"/>
            <a:r>
              <a:rPr kumimoji="1"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data</a:t>
            </a:r>
            <a:endParaRPr kumimoji="1" lang="ja-JP" altLang="en-US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46D0A2D-17AE-EE25-41D2-EC0950B27B9B}"/>
              </a:ext>
            </a:extLst>
          </p:cNvPr>
          <p:cNvSpPr txBox="1"/>
          <p:nvPr/>
        </p:nvSpPr>
        <p:spPr>
          <a:xfrm>
            <a:off x="5261349" y="2447844"/>
            <a:ext cx="4116719" cy="11571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kern="0" dirty="0">
                <a:solidFill>
                  <a:srgbClr val="000000"/>
                </a:solidFill>
                <a:latin typeface="Arial"/>
                <a:ea typeface="Meiryo UI"/>
              </a:rPr>
              <a:t>T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</a:rPr>
              <a:t>his use case </a:t>
            </a:r>
            <a:r>
              <a:rPr kumimoji="0" lang="en-US" altLang="ja-JP" sz="1200" kern="0" dirty="0" smtClean="0">
                <a:solidFill>
                  <a:srgbClr val="000000"/>
                </a:solidFill>
                <a:latin typeface="Arial"/>
                <a:ea typeface="Meiryo UI"/>
              </a:rPr>
              <a:t>uses </a:t>
            </a: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</a:rPr>
              <a:t>operational data for the demonstration.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</a:rPr>
              <a:t>It 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</a:rPr>
              <a:t>enables manufacturer to share its data safely with </a:t>
            </a:r>
            <a:r>
              <a:rPr kumimoji="0" lang="en-US" altLang="ja-JP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</a:rPr>
              <a:t>repair shops to the extent of </a:t>
            </a:r>
            <a:r>
              <a:rPr kumimoji="0" lang="en-US" altLang="ja-JP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eiryo UI"/>
              </a:rPr>
              <a:t>necessity.</a:t>
            </a:r>
            <a:r>
              <a:rPr kumimoji="0" lang="ja-JP" altLang="en-US" sz="1200" kern="0" dirty="0" smtClean="0">
                <a:solidFill>
                  <a:srgbClr val="000000"/>
                </a:solidFill>
                <a:latin typeface="Arial"/>
                <a:ea typeface="Meiryo UI"/>
              </a:rPr>
              <a:t> </a:t>
            </a:r>
            <a:r>
              <a:rPr kumimoji="0" lang="en-US" altLang="ja-JP" sz="1200" kern="0" dirty="0" smtClean="0">
                <a:solidFill>
                  <a:srgbClr val="000000"/>
                </a:solidFill>
                <a:latin typeface="Arial"/>
                <a:ea typeface="Meiryo UI"/>
              </a:rPr>
              <a:t>Especially, evidence </a:t>
            </a:r>
            <a:r>
              <a:rPr kumimoji="0" lang="en-US" altLang="ja-JP" sz="1200" kern="0" dirty="0">
                <a:solidFill>
                  <a:srgbClr val="000000"/>
                </a:solidFill>
                <a:latin typeface="Arial"/>
                <a:ea typeface="Meiryo UI"/>
              </a:rPr>
              <a:t>verification (machine verification) enables appropriate </a:t>
            </a:r>
            <a:r>
              <a:rPr kumimoji="0" lang="en-US" altLang="ja-JP" sz="1200" kern="0" dirty="0" smtClean="0">
                <a:solidFill>
                  <a:srgbClr val="000000"/>
                </a:solidFill>
                <a:latin typeface="Arial"/>
                <a:ea typeface="Meiryo UI"/>
              </a:rPr>
              <a:t>data disclosure </a:t>
            </a:r>
            <a:r>
              <a:rPr kumimoji="0" lang="en-US" altLang="ja-JP" sz="1200" kern="0" dirty="0">
                <a:solidFill>
                  <a:srgbClr val="000000"/>
                </a:solidFill>
                <a:latin typeface="Arial"/>
                <a:ea typeface="Meiryo UI"/>
              </a:rPr>
              <a:t>based on legitimacy of disclosure target and the disclosure request.</a:t>
            </a:r>
            <a:endParaRPr kumimoji="0" lang="en-US" altLang="ja-JP" sz="1200" b="0" i="0" u="none" strike="sng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eiryo UI"/>
            </a:endParaRPr>
          </a:p>
        </p:txBody>
      </p:sp>
      <p:sp>
        <p:nvSpPr>
          <p:cNvPr id="296" name="楕円 295">
            <a:extLst>
              <a:ext uri="{FF2B5EF4-FFF2-40B4-BE49-F238E27FC236}">
                <a16:creationId xmlns:a16="http://schemas.microsoft.com/office/drawing/2014/main" id="{DCF8CEC0-8F0D-1D5B-2EA2-06494D20F815}"/>
              </a:ext>
            </a:extLst>
          </p:cNvPr>
          <p:cNvSpPr/>
          <p:nvPr/>
        </p:nvSpPr>
        <p:spPr>
          <a:xfrm>
            <a:off x="6130416" y="4150116"/>
            <a:ext cx="2393602" cy="246106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100" i="1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97" name="四角形: 角を丸くする 296">
            <a:extLst>
              <a:ext uri="{FF2B5EF4-FFF2-40B4-BE49-F238E27FC236}">
                <a16:creationId xmlns:a16="http://schemas.microsoft.com/office/drawing/2014/main" id="{E1D94803-4B19-DBC7-C8D4-7F09FFCD4203}"/>
              </a:ext>
            </a:extLst>
          </p:cNvPr>
          <p:cNvSpPr/>
          <p:nvPr/>
        </p:nvSpPr>
        <p:spPr>
          <a:xfrm>
            <a:off x="8040166" y="4230001"/>
            <a:ext cx="1106073" cy="51334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050" b="1" i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Manufacturing Plants</a:t>
            </a:r>
          </a:p>
        </p:txBody>
      </p:sp>
      <p:sp>
        <p:nvSpPr>
          <p:cNvPr id="298" name="四角形: 角を丸くする 297">
            <a:extLst>
              <a:ext uri="{FF2B5EF4-FFF2-40B4-BE49-F238E27FC236}">
                <a16:creationId xmlns:a16="http://schemas.microsoft.com/office/drawing/2014/main" id="{8B78F20A-68FA-6865-E9FD-F342307863E2}"/>
              </a:ext>
            </a:extLst>
          </p:cNvPr>
          <p:cNvSpPr/>
          <p:nvPr/>
        </p:nvSpPr>
        <p:spPr>
          <a:xfrm>
            <a:off x="8206679" y="5462551"/>
            <a:ext cx="1106073" cy="513344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050" b="1" i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Sales</a:t>
            </a:r>
            <a:endParaRPr kumimoji="1" lang="ja-JP" altLang="en-US" sz="1050" b="1" i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99" name="四角形: 角を丸くする 298">
            <a:extLst>
              <a:ext uri="{FF2B5EF4-FFF2-40B4-BE49-F238E27FC236}">
                <a16:creationId xmlns:a16="http://schemas.microsoft.com/office/drawing/2014/main" id="{E41B2A07-39F1-4DE1-F144-EBC2033B24D4}"/>
              </a:ext>
            </a:extLst>
          </p:cNvPr>
          <p:cNvSpPr/>
          <p:nvPr/>
        </p:nvSpPr>
        <p:spPr>
          <a:xfrm>
            <a:off x="6799100" y="6267397"/>
            <a:ext cx="1106073" cy="513343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050" b="1" i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Customers</a:t>
            </a:r>
            <a:endParaRPr kumimoji="1" lang="ja-JP" altLang="en-US" sz="1050" b="1" i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0" name="四角形: 角を丸くする 299">
            <a:extLst>
              <a:ext uri="{FF2B5EF4-FFF2-40B4-BE49-F238E27FC236}">
                <a16:creationId xmlns:a16="http://schemas.microsoft.com/office/drawing/2014/main" id="{C4107E80-D55B-0870-7F1C-CFDBBCB758FF}"/>
              </a:ext>
            </a:extLst>
          </p:cNvPr>
          <p:cNvSpPr/>
          <p:nvPr/>
        </p:nvSpPr>
        <p:spPr>
          <a:xfrm>
            <a:off x="5310517" y="5462550"/>
            <a:ext cx="1106073" cy="513343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050" b="1" i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Maintenances</a:t>
            </a:r>
            <a:endParaRPr kumimoji="1" lang="ja-JP" altLang="en-US" sz="1050" b="1" i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01" name="四角形: 角を丸くする 300">
            <a:extLst>
              <a:ext uri="{FF2B5EF4-FFF2-40B4-BE49-F238E27FC236}">
                <a16:creationId xmlns:a16="http://schemas.microsoft.com/office/drawing/2014/main" id="{9C9A87EF-7BD3-B557-2232-848476C7B8B1}"/>
              </a:ext>
            </a:extLst>
          </p:cNvPr>
          <p:cNvSpPr/>
          <p:nvPr/>
        </p:nvSpPr>
        <p:spPr>
          <a:xfrm>
            <a:off x="5585503" y="4216495"/>
            <a:ext cx="1106073" cy="513343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050" b="1" i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Procurement Suppliers</a:t>
            </a:r>
            <a:endParaRPr kumimoji="1" lang="ja-JP" altLang="en-US" sz="1050" b="1" i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302" name="グループ化 301">
            <a:extLst>
              <a:ext uri="{FF2B5EF4-FFF2-40B4-BE49-F238E27FC236}">
                <a16:creationId xmlns:a16="http://schemas.microsoft.com/office/drawing/2014/main" id="{B13EB278-7E4C-AB04-6251-C8495C664DE2}"/>
              </a:ext>
            </a:extLst>
          </p:cNvPr>
          <p:cNvGrpSpPr/>
          <p:nvPr/>
        </p:nvGrpSpPr>
        <p:grpSpPr>
          <a:xfrm>
            <a:off x="6422620" y="4694497"/>
            <a:ext cx="1802008" cy="1471998"/>
            <a:chOff x="5176480" y="3737753"/>
            <a:chExt cx="1372164" cy="1113757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C5B67D70-3AD9-DB7E-3581-9E65A8DD7832}"/>
                </a:ext>
              </a:extLst>
            </p:cNvPr>
            <p:cNvGrpSpPr/>
            <p:nvPr/>
          </p:nvGrpSpPr>
          <p:grpSpPr>
            <a:xfrm>
              <a:off x="5509580" y="3737753"/>
              <a:ext cx="733778" cy="444665"/>
              <a:chOff x="4004606" y="4938462"/>
              <a:chExt cx="733778" cy="444665"/>
            </a:xfrm>
            <a:solidFill>
              <a:srgbClr val="CBA9E5"/>
            </a:solidFill>
          </p:grpSpPr>
          <p:grpSp>
            <p:nvGrpSpPr>
              <p:cNvPr id="305" name="グループ化 304">
                <a:extLst>
                  <a:ext uri="{FF2B5EF4-FFF2-40B4-BE49-F238E27FC236}">
                    <a16:creationId xmlns:a16="http://schemas.microsoft.com/office/drawing/2014/main" id="{7711F72A-B99A-6AFF-F20F-1F7F7E6C16BD}"/>
                  </a:ext>
                </a:extLst>
              </p:cNvPr>
              <p:cNvGrpSpPr/>
              <p:nvPr/>
            </p:nvGrpSpPr>
            <p:grpSpPr>
              <a:xfrm>
                <a:off x="4192999" y="4942396"/>
                <a:ext cx="88849" cy="72477"/>
                <a:chOff x="3002758" y="1538288"/>
                <a:chExt cx="773905" cy="613051"/>
              </a:xfrm>
              <a:grpFill/>
            </p:grpSpPr>
            <p:sp>
              <p:nvSpPr>
                <p:cNvPr id="400" name="フリーフォーム 118">
                  <a:extLst>
                    <a:ext uri="{FF2B5EF4-FFF2-40B4-BE49-F238E27FC236}">
                      <a16:creationId xmlns:a16="http://schemas.microsoft.com/office/drawing/2014/main" id="{05C0B844-8043-9062-4DC7-647B8C30825B}"/>
                    </a:ext>
                  </a:extLst>
                </p:cNvPr>
                <p:cNvSpPr/>
                <p:nvPr/>
              </p:nvSpPr>
              <p:spPr>
                <a:xfrm>
                  <a:off x="3109913" y="1538288"/>
                  <a:ext cx="666750" cy="347662"/>
                </a:xfrm>
                <a:custGeom>
                  <a:avLst/>
                  <a:gdLst>
                    <a:gd name="connsiteX0" fmla="*/ 619125 w 666750"/>
                    <a:gd name="connsiteY0" fmla="*/ 295275 h 347662"/>
                    <a:gd name="connsiteX1" fmla="*/ 47625 w 666750"/>
                    <a:gd name="connsiteY1" fmla="*/ 100012 h 347662"/>
                    <a:gd name="connsiteX2" fmla="*/ 47625 w 666750"/>
                    <a:gd name="connsiteY2" fmla="*/ 347662 h 347662"/>
                    <a:gd name="connsiteX3" fmla="*/ 0 w 666750"/>
                    <a:gd name="connsiteY3" fmla="*/ 347662 h 347662"/>
                    <a:gd name="connsiteX4" fmla="*/ 0 w 666750"/>
                    <a:gd name="connsiteY4" fmla="*/ 0 h 347662"/>
                    <a:gd name="connsiteX5" fmla="*/ 666750 w 666750"/>
                    <a:gd name="connsiteY5" fmla="*/ 195262 h 347662"/>
                    <a:gd name="connsiteX6" fmla="*/ 619125 w 666750"/>
                    <a:gd name="connsiteY6" fmla="*/ 295275 h 347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750" h="347662">
                      <a:moveTo>
                        <a:pt x="619125" y="295275"/>
                      </a:moveTo>
                      <a:lnTo>
                        <a:pt x="47625" y="100012"/>
                      </a:lnTo>
                      <a:lnTo>
                        <a:pt x="47625" y="347662"/>
                      </a:lnTo>
                      <a:lnTo>
                        <a:pt x="0" y="347662"/>
                      </a:lnTo>
                      <a:lnTo>
                        <a:pt x="0" y="0"/>
                      </a:lnTo>
                      <a:lnTo>
                        <a:pt x="666750" y="195262"/>
                      </a:lnTo>
                      <a:lnTo>
                        <a:pt x="619125" y="295275"/>
                      </a:lnTo>
                      <a:close/>
                    </a:path>
                  </a:pathLst>
                </a:cu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lIns="91398" tIns="45699" rIns="91398" bIns="45699" spcCol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  <p:sp>
              <p:nvSpPr>
                <p:cNvPr id="401" name="平行四辺形 400">
                  <a:extLst>
                    <a:ext uri="{FF2B5EF4-FFF2-40B4-BE49-F238E27FC236}">
                      <a16:creationId xmlns:a16="http://schemas.microsoft.com/office/drawing/2014/main" id="{00396A10-8FEE-ADF9-40EB-960855A8AF53}"/>
                    </a:ext>
                  </a:extLst>
                </p:cNvPr>
                <p:cNvSpPr/>
                <p:nvPr/>
              </p:nvSpPr>
              <p:spPr>
                <a:xfrm rot="708718" flipH="1">
                  <a:off x="3002758" y="1744005"/>
                  <a:ext cx="353665" cy="407334"/>
                </a:xfrm>
                <a:prstGeom prst="parallelogram">
                  <a:avLst/>
                </a:pr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lIns="91398" tIns="45699" rIns="91398" bIns="45699" spcCol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</p:grpSp>
          <p:sp>
            <p:nvSpPr>
              <p:cNvPr id="306" name="フリーフォーム 87">
                <a:extLst>
                  <a:ext uri="{FF2B5EF4-FFF2-40B4-BE49-F238E27FC236}">
                    <a16:creationId xmlns:a16="http://schemas.microsoft.com/office/drawing/2014/main" id="{6C30BEE7-8A6D-F82A-8857-A536C7BA86EC}"/>
                  </a:ext>
                </a:extLst>
              </p:cNvPr>
              <p:cNvSpPr/>
              <p:nvPr/>
            </p:nvSpPr>
            <p:spPr>
              <a:xfrm>
                <a:off x="4336706" y="5100616"/>
                <a:ext cx="209228" cy="146393"/>
              </a:xfrm>
              <a:custGeom>
                <a:avLst/>
                <a:gdLst>
                  <a:gd name="connsiteX0" fmla="*/ 0 w 1822450"/>
                  <a:gd name="connsiteY0" fmla="*/ 1238250 h 1238250"/>
                  <a:gd name="connsiteX1" fmla="*/ 539750 w 1822450"/>
                  <a:gd name="connsiteY1" fmla="*/ 1104900 h 1238250"/>
                  <a:gd name="connsiteX2" fmla="*/ 838200 w 1822450"/>
                  <a:gd name="connsiteY2" fmla="*/ 450850 h 1238250"/>
                  <a:gd name="connsiteX3" fmla="*/ 1422400 w 1822450"/>
                  <a:gd name="connsiteY3" fmla="*/ 273050 h 1238250"/>
                  <a:gd name="connsiteX4" fmla="*/ 1619250 w 1822450"/>
                  <a:gd name="connsiteY4" fmla="*/ 679450 h 1238250"/>
                  <a:gd name="connsiteX5" fmla="*/ 1822450 w 1822450"/>
                  <a:gd name="connsiteY5" fmla="*/ 660400 h 1238250"/>
                  <a:gd name="connsiteX6" fmla="*/ 1631950 w 1822450"/>
                  <a:gd name="connsiteY6" fmla="*/ 57150 h 1238250"/>
                  <a:gd name="connsiteX7" fmla="*/ 1212850 w 1822450"/>
                  <a:gd name="connsiteY7" fmla="*/ 0 h 1238250"/>
                  <a:gd name="connsiteX8" fmla="*/ 660400 w 1822450"/>
                  <a:gd name="connsiteY8" fmla="*/ 63500 h 1238250"/>
                  <a:gd name="connsiteX9" fmla="*/ 387350 w 1822450"/>
                  <a:gd name="connsiteY9" fmla="*/ 241300 h 1238250"/>
                  <a:gd name="connsiteX10" fmla="*/ 158750 w 1822450"/>
                  <a:gd name="connsiteY10" fmla="*/ 514350 h 1238250"/>
                  <a:gd name="connsiteX11" fmla="*/ 0 w 1822450"/>
                  <a:gd name="connsiteY11" fmla="*/ 838200 h 1238250"/>
                  <a:gd name="connsiteX12" fmla="*/ 0 w 1822450"/>
                  <a:gd name="connsiteY12" fmla="*/ 1238250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2450" h="1238250">
                    <a:moveTo>
                      <a:pt x="0" y="1238250"/>
                    </a:moveTo>
                    <a:lnTo>
                      <a:pt x="539750" y="1104900"/>
                    </a:lnTo>
                    <a:lnTo>
                      <a:pt x="838200" y="450850"/>
                    </a:lnTo>
                    <a:lnTo>
                      <a:pt x="1422400" y="273050"/>
                    </a:lnTo>
                    <a:lnTo>
                      <a:pt x="1619250" y="679450"/>
                    </a:lnTo>
                    <a:lnTo>
                      <a:pt x="1822450" y="660400"/>
                    </a:lnTo>
                    <a:lnTo>
                      <a:pt x="1631950" y="57150"/>
                    </a:lnTo>
                    <a:lnTo>
                      <a:pt x="1212850" y="0"/>
                    </a:lnTo>
                    <a:lnTo>
                      <a:pt x="660400" y="63500"/>
                    </a:lnTo>
                    <a:lnTo>
                      <a:pt x="387350" y="241300"/>
                    </a:lnTo>
                    <a:lnTo>
                      <a:pt x="158750" y="514350"/>
                    </a:lnTo>
                    <a:lnTo>
                      <a:pt x="0" y="838200"/>
                    </a:lnTo>
                    <a:lnTo>
                      <a:pt x="0" y="1238250"/>
                    </a:lnTo>
                    <a:close/>
                  </a:path>
                </a:pathLst>
              </a:cu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grpSp>
            <p:nvGrpSpPr>
              <p:cNvPr id="307" name="グループ化 306">
                <a:extLst>
                  <a:ext uri="{FF2B5EF4-FFF2-40B4-BE49-F238E27FC236}">
                    <a16:creationId xmlns:a16="http://schemas.microsoft.com/office/drawing/2014/main" id="{70FD99D3-75A5-50A2-B926-6C2C1D47883F}"/>
                  </a:ext>
                </a:extLst>
              </p:cNvPr>
              <p:cNvGrpSpPr/>
              <p:nvPr/>
            </p:nvGrpSpPr>
            <p:grpSpPr>
              <a:xfrm>
                <a:off x="4342686" y="5118657"/>
                <a:ext cx="256820" cy="264470"/>
                <a:chOff x="1610320" y="3730965"/>
                <a:chExt cx="2448000" cy="2448000"/>
              </a:xfrm>
              <a:grpFill/>
            </p:grpSpPr>
            <p:sp>
              <p:nvSpPr>
                <p:cNvPr id="392" name="星 16 110">
                  <a:extLst>
                    <a:ext uri="{FF2B5EF4-FFF2-40B4-BE49-F238E27FC236}">
                      <a16:creationId xmlns:a16="http://schemas.microsoft.com/office/drawing/2014/main" id="{8205EB09-EE9F-6B4B-9DBF-84A5F45B61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10320" y="3730965"/>
                  <a:ext cx="2448000" cy="2448000"/>
                </a:xfrm>
                <a:prstGeom prst="star16">
                  <a:avLst>
                    <a:gd name="adj" fmla="val 42947"/>
                  </a:avLst>
                </a:prstGeom>
                <a:grpFill/>
                <a:ln w="317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600000"/>
                  </a:camera>
                  <a:lightRig rig="threePt" dir="t"/>
                </a:scene3d>
              </p:spPr>
              <p:txBody>
                <a:bodyPr lIns="91398" tIns="45699" rIns="91398" bIns="45699" spcCol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  <p:grpSp>
              <p:nvGrpSpPr>
                <p:cNvPr id="393" name="グループ化 392">
                  <a:extLst>
                    <a:ext uri="{FF2B5EF4-FFF2-40B4-BE49-F238E27FC236}">
                      <a16:creationId xmlns:a16="http://schemas.microsoft.com/office/drawing/2014/main" id="{6A2CCFD8-1EA2-DF1E-D223-97BEBEDC8A24}"/>
                    </a:ext>
                  </a:extLst>
                </p:cNvPr>
                <p:cNvGrpSpPr/>
                <p:nvPr/>
              </p:nvGrpSpPr>
              <p:grpSpPr>
                <a:xfrm>
                  <a:off x="1718200" y="3838845"/>
                  <a:ext cx="2232240" cy="2232240"/>
                  <a:chOff x="4409888" y="2834840"/>
                  <a:chExt cx="2232240" cy="2232240"/>
                </a:xfrm>
                <a:grpFill/>
              </p:grpSpPr>
              <p:sp>
                <p:nvSpPr>
                  <p:cNvPr id="394" name="円/楕円 112">
                    <a:extLst>
                      <a:ext uri="{FF2B5EF4-FFF2-40B4-BE49-F238E27FC236}">
                        <a16:creationId xmlns:a16="http://schemas.microsoft.com/office/drawing/2014/main" id="{13B7872D-D253-8F5B-2F25-5BD5A7C420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409888" y="2834840"/>
                    <a:ext cx="2232240" cy="223224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95" name="円/楕円 28">
                    <a:extLst>
                      <a:ext uri="{FF2B5EF4-FFF2-40B4-BE49-F238E27FC236}">
                        <a16:creationId xmlns:a16="http://schemas.microsoft.com/office/drawing/2014/main" id="{43489BC9-B4E8-681C-2150-1C2E606449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410008" y="2834960"/>
                    <a:ext cx="2232000" cy="2232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4387" h="1405368">
                        <a:moveTo>
                          <a:pt x="637040" y="960041"/>
                        </a:moveTo>
                        <a:cubicBezTo>
                          <a:pt x="646359" y="963340"/>
                          <a:pt x="656108" y="965233"/>
                          <a:pt x="666192" y="965385"/>
                        </a:cubicBezTo>
                        <a:lnTo>
                          <a:pt x="666192" y="1405368"/>
                        </a:lnTo>
                        <a:cubicBezTo>
                          <a:pt x="598491" y="1402392"/>
                          <a:pt x="533318" y="1389760"/>
                          <a:pt x="472856" y="1366410"/>
                        </a:cubicBezTo>
                        <a:close/>
                        <a:moveTo>
                          <a:pt x="771745" y="958675"/>
                        </a:moveTo>
                        <a:lnTo>
                          <a:pt x="942560" y="1361089"/>
                        </a:lnTo>
                        <a:cubicBezTo>
                          <a:pt x="879045" y="1387295"/>
                          <a:pt x="810038" y="1401240"/>
                          <a:pt x="738192" y="1404340"/>
                        </a:cubicBezTo>
                        <a:lnTo>
                          <a:pt x="738192" y="965385"/>
                        </a:lnTo>
                        <a:cubicBezTo>
                          <a:pt x="749831" y="965022"/>
                          <a:pt x="761076" y="962733"/>
                          <a:pt x="771745" y="958675"/>
                        </a:cubicBezTo>
                        <a:close/>
                        <a:moveTo>
                          <a:pt x="541763" y="914024"/>
                        </a:moveTo>
                        <a:cubicBezTo>
                          <a:pt x="550260" y="921754"/>
                          <a:pt x="559828" y="928106"/>
                          <a:pt x="570387" y="932812"/>
                        </a:cubicBezTo>
                        <a:lnTo>
                          <a:pt x="405784" y="1340220"/>
                        </a:lnTo>
                        <a:cubicBezTo>
                          <a:pt x="340859" y="1311974"/>
                          <a:pt x="282052" y="1272558"/>
                          <a:pt x="230467" y="1225320"/>
                        </a:cubicBezTo>
                        <a:close/>
                        <a:moveTo>
                          <a:pt x="862621" y="914024"/>
                        </a:moveTo>
                        <a:lnTo>
                          <a:pt x="1174096" y="1225499"/>
                        </a:lnTo>
                        <a:cubicBezTo>
                          <a:pt x="1125220" y="1269601"/>
                          <a:pt x="1069918" y="1306642"/>
                          <a:pt x="1009833" y="1335305"/>
                        </a:cubicBezTo>
                        <a:lnTo>
                          <a:pt x="838051" y="930612"/>
                        </a:lnTo>
                        <a:cubicBezTo>
                          <a:pt x="847117" y="926391"/>
                          <a:pt x="855347" y="920825"/>
                          <a:pt x="862621" y="914024"/>
                        </a:cubicBezTo>
                        <a:close/>
                        <a:moveTo>
                          <a:pt x="474264" y="838543"/>
                        </a:moveTo>
                        <a:cubicBezTo>
                          <a:pt x="478485" y="847608"/>
                          <a:pt x="484051" y="855839"/>
                          <a:pt x="490852" y="863112"/>
                        </a:cubicBezTo>
                        <a:lnTo>
                          <a:pt x="179922" y="1174042"/>
                        </a:lnTo>
                        <a:cubicBezTo>
                          <a:pt x="135628" y="1125494"/>
                          <a:pt x="98715" y="1070189"/>
                          <a:pt x="70168" y="1010071"/>
                        </a:cubicBezTo>
                        <a:close/>
                        <a:moveTo>
                          <a:pt x="932321" y="834489"/>
                        </a:moveTo>
                        <a:lnTo>
                          <a:pt x="1339222" y="998887"/>
                        </a:lnTo>
                        <a:cubicBezTo>
                          <a:pt x="1311533" y="1064075"/>
                          <a:pt x="1271958" y="1122747"/>
                          <a:pt x="1224586" y="1174166"/>
                        </a:cubicBezTo>
                        <a:lnTo>
                          <a:pt x="913533" y="863112"/>
                        </a:lnTo>
                        <a:cubicBezTo>
                          <a:pt x="921263" y="854616"/>
                          <a:pt x="927615" y="845047"/>
                          <a:pt x="932321" y="834489"/>
                        </a:cubicBezTo>
                        <a:close/>
                        <a:moveTo>
                          <a:pt x="964894" y="738684"/>
                        </a:moveTo>
                        <a:lnTo>
                          <a:pt x="1404387" y="738684"/>
                        </a:lnTo>
                        <a:cubicBezTo>
                          <a:pt x="1403105" y="806546"/>
                          <a:pt x="1389857" y="871688"/>
                          <a:pt x="1366868" y="932403"/>
                        </a:cubicBezTo>
                        <a:lnTo>
                          <a:pt x="959550" y="767835"/>
                        </a:lnTo>
                        <a:cubicBezTo>
                          <a:pt x="962849" y="758517"/>
                          <a:pt x="964742" y="748768"/>
                          <a:pt x="964894" y="738684"/>
                        </a:cubicBezTo>
                        <a:close/>
                        <a:moveTo>
                          <a:pt x="169" y="738684"/>
                        </a:moveTo>
                        <a:lnTo>
                          <a:pt x="439490" y="738684"/>
                        </a:lnTo>
                        <a:cubicBezTo>
                          <a:pt x="439854" y="750323"/>
                          <a:pt x="442143" y="761567"/>
                          <a:pt x="446201" y="772237"/>
                        </a:cubicBezTo>
                        <a:lnTo>
                          <a:pt x="41968" y="943823"/>
                        </a:lnTo>
                        <a:cubicBezTo>
                          <a:pt x="16231" y="879857"/>
                          <a:pt x="1500" y="810801"/>
                          <a:pt x="169" y="738684"/>
                        </a:cubicBezTo>
                        <a:close/>
                        <a:moveTo>
                          <a:pt x="37519" y="472965"/>
                        </a:moveTo>
                        <a:lnTo>
                          <a:pt x="444835" y="637531"/>
                        </a:lnTo>
                        <a:cubicBezTo>
                          <a:pt x="441536" y="646850"/>
                          <a:pt x="439642" y="656599"/>
                          <a:pt x="439490" y="666684"/>
                        </a:cubicBezTo>
                        <a:lnTo>
                          <a:pt x="0" y="666684"/>
                        </a:lnTo>
                        <a:cubicBezTo>
                          <a:pt x="1282" y="598821"/>
                          <a:pt x="14529" y="533680"/>
                          <a:pt x="37519" y="472965"/>
                        </a:cubicBezTo>
                        <a:close/>
                        <a:moveTo>
                          <a:pt x="1362418" y="461544"/>
                        </a:moveTo>
                        <a:cubicBezTo>
                          <a:pt x="1388155" y="525510"/>
                          <a:pt x="1402887" y="594566"/>
                          <a:pt x="1404217" y="666684"/>
                        </a:cubicBezTo>
                        <a:lnTo>
                          <a:pt x="964894" y="666684"/>
                        </a:lnTo>
                        <a:cubicBezTo>
                          <a:pt x="964531" y="655045"/>
                          <a:pt x="962242" y="643800"/>
                          <a:pt x="958184" y="633131"/>
                        </a:cubicBezTo>
                        <a:close/>
                        <a:moveTo>
                          <a:pt x="1224463" y="231324"/>
                        </a:moveTo>
                        <a:cubicBezTo>
                          <a:pt x="1268757" y="279873"/>
                          <a:pt x="1305671" y="335178"/>
                          <a:pt x="1334218" y="395296"/>
                        </a:cubicBezTo>
                        <a:lnTo>
                          <a:pt x="930121" y="566825"/>
                        </a:lnTo>
                        <a:cubicBezTo>
                          <a:pt x="925900" y="557759"/>
                          <a:pt x="920334" y="549529"/>
                          <a:pt x="913533" y="542254"/>
                        </a:cubicBezTo>
                        <a:close/>
                        <a:moveTo>
                          <a:pt x="179800" y="231203"/>
                        </a:moveTo>
                        <a:lnTo>
                          <a:pt x="490852" y="542254"/>
                        </a:lnTo>
                        <a:cubicBezTo>
                          <a:pt x="483121" y="550751"/>
                          <a:pt x="476770" y="560319"/>
                          <a:pt x="472063" y="570878"/>
                        </a:cubicBezTo>
                        <a:lnTo>
                          <a:pt x="65165" y="406481"/>
                        </a:lnTo>
                        <a:cubicBezTo>
                          <a:pt x="92854" y="341293"/>
                          <a:pt x="132429" y="282621"/>
                          <a:pt x="179800" y="231203"/>
                        </a:cubicBezTo>
                        <a:close/>
                        <a:moveTo>
                          <a:pt x="394552" y="70064"/>
                        </a:moveTo>
                        <a:lnTo>
                          <a:pt x="566333" y="474754"/>
                        </a:lnTo>
                        <a:cubicBezTo>
                          <a:pt x="557268" y="478976"/>
                          <a:pt x="549037" y="484542"/>
                          <a:pt x="541763" y="491343"/>
                        </a:cubicBezTo>
                        <a:lnTo>
                          <a:pt x="230290" y="179870"/>
                        </a:lnTo>
                        <a:cubicBezTo>
                          <a:pt x="279167" y="135768"/>
                          <a:pt x="334467" y="98727"/>
                          <a:pt x="394552" y="70064"/>
                        </a:cubicBezTo>
                        <a:close/>
                        <a:moveTo>
                          <a:pt x="998600" y="65148"/>
                        </a:moveTo>
                        <a:cubicBezTo>
                          <a:pt x="1063525" y="93393"/>
                          <a:pt x="1122332" y="132809"/>
                          <a:pt x="1173917" y="180047"/>
                        </a:cubicBezTo>
                        <a:lnTo>
                          <a:pt x="862621" y="491343"/>
                        </a:lnTo>
                        <a:cubicBezTo>
                          <a:pt x="854125" y="483612"/>
                          <a:pt x="844556" y="477260"/>
                          <a:pt x="833997" y="472554"/>
                        </a:cubicBezTo>
                        <a:close/>
                        <a:moveTo>
                          <a:pt x="666192" y="1028"/>
                        </a:moveTo>
                        <a:lnTo>
                          <a:pt x="666192" y="439981"/>
                        </a:lnTo>
                        <a:cubicBezTo>
                          <a:pt x="654553" y="440345"/>
                          <a:pt x="643308" y="442634"/>
                          <a:pt x="632639" y="446692"/>
                        </a:cubicBezTo>
                        <a:lnTo>
                          <a:pt x="461825" y="44280"/>
                        </a:lnTo>
                        <a:cubicBezTo>
                          <a:pt x="525340" y="18074"/>
                          <a:pt x="594347" y="4129"/>
                          <a:pt x="666192" y="1028"/>
                        </a:cubicBezTo>
                        <a:close/>
                        <a:moveTo>
                          <a:pt x="738192" y="0"/>
                        </a:moveTo>
                        <a:cubicBezTo>
                          <a:pt x="805893" y="2976"/>
                          <a:pt x="871066" y="15608"/>
                          <a:pt x="931528" y="38958"/>
                        </a:cubicBezTo>
                        <a:lnTo>
                          <a:pt x="767344" y="445326"/>
                        </a:lnTo>
                        <a:cubicBezTo>
                          <a:pt x="758025" y="442027"/>
                          <a:pt x="748277" y="440134"/>
                          <a:pt x="738192" y="439981"/>
                        </a:cubicBezTo>
                        <a:close/>
                      </a:path>
                    </a:pathLst>
                  </a:custGeom>
                  <a:grpFill/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96" name="円/楕円 114">
                    <a:extLst>
                      <a:ext uri="{FF2B5EF4-FFF2-40B4-BE49-F238E27FC236}">
                        <a16:creationId xmlns:a16="http://schemas.microsoft.com/office/drawing/2014/main" id="{72ACED7C-2FFC-29B5-F734-F45BA00EFF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644008" y="3068960"/>
                    <a:ext cx="1764000" cy="176400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97" name="円/楕円 115">
                    <a:extLst>
                      <a:ext uri="{FF2B5EF4-FFF2-40B4-BE49-F238E27FC236}">
                        <a16:creationId xmlns:a16="http://schemas.microsoft.com/office/drawing/2014/main" id="{1C9CE195-7A4C-1895-8646-93ABF00FB1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292008" y="3716960"/>
                    <a:ext cx="468000" cy="46800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98" name="円/楕円 116">
                    <a:extLst>
                      <a:ext uri="{FF2B5EF4-FFF2-40B4-BE49-F238E27FC236}">
                        <a16:creationId xmlns:a16="http://schemas.microsoft.com/office/drawing/2014/main" id="{454256A9-6905-EF18-D718-C62F183E73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46008" y="3770960"/>
                    <a:ext cx="360000" cy="36000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99" name="円/楕円 75">
                    <a:extLst>
                      <a:ext uri="{FF2B5EF4-FFF2-40B4-BE49-F238E27FC236}">
                        <a16:creationId xmlns:a16="http://schemas.microsoft.com/office/drawing/2014/main" id="{F32ACA31-DF0D-D914-83C9-26F635F730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644009" y="3068939"/>
                    <a:ext cx="1763998" cy="17640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7944" h="1396052">
                        <a:moveTo>
                          <a:pt x="838758" y="939646"/>
                        </a:moveTo>
                        <a:lnTo>
                          <a:pt x="1142614" y="1243503"/>
                        </a:lnTo>
                        <a:cubicBezTo>
                          <a:pt x="1039775" y="1328546"/>
                          <a:pt x="911495" y="1383162"/>
                          <a:pt x="770979" y="1396052"/>
                        </a:cubicBezTo>
                        <a:lnTo>
                          <a:pt x="770979" y="967815"/>
                        </a:lnTo>
                        <a:cubicBezTo>
                          <a:pt x="795403" y="962489"/>
                          <a:pt x="818254" y="952926"/>
                          <a:pt x="838758" y="939646"/>
                        </a:cubicBezTo>
                        <a:close/>
                        <a:moveTo>
                          <a:pt x="559186" y="939646"/>
                        </a:moveTo>
                        <a:cubicBezTo>
                          <a:pt x="579689" y="952925"/>
                          <a:pt x="602540" y="962488"/>
                          <a:pt x="626963" y="967814"/>
                        </a:cubicBezTo>
                        <a:lnTo>
                          <a:pt x="626963" y="1396052"/>
                        </a:lnTo>
                        <a:cubicBezTo>
                          <a:pt x="486425" y="1383159"/>
                          <a:pt x="358126" y="1328528"/>
                          <a:pt x="256050" y="1242781"/>
                        </a:cubicBezTo>
                        <a:close/>
                        <a:moveTo>
                          <a:pt x="968761" y="770034"/>
                        </a:moveTo>
                        <a:lnTo>
                          <a:pt x="1397944" y="770034"/>
                        </a:lnTo>
                        <a:cubicBezTo>
                          <a:pt x="1386242" y="910906"/>
                          <a:pt x="1330369" y="1039088"/>
                          <a:pt x="1244120" y="1141339"/>
                        </a:cubicBezTo>
                        <a:lnTo>
                          <a:pt x="940592" y="837812"/>
                        </a:lnTo>
                        <a:cubicBezTo>
                          <a:pt x="953872" y="817308"/>
                          <a:pt x="963435" y="794457"/>
                          <a:pt x="968761" y="770034"/>
                        </a:cubicBezTo>
                        <a:close/>
                        <a:moveTo>
                          <a:pt x="493" y="770034"/>
                        </a:moveTo>
                        <a:lnTo>
                          <a:pt x="429184" y="770034"/>
                        </a:lnTo>
                        <a:cubicBezTo>
                          <a:pt x="434509" y="794457"/>
                          <a:pt x="444072" y="817308"/>
                          <a:pt x="457352" y="837810"/>
                        </a:cubicBezTo>
                        <a:lnTo>
                          <a:pt x="154162" y="1141000"/>
                        </a:lnTo>
                        <a:cubicBezTo>
                          <a:pt x="68251" y="1038963"/>
                          <a:pt x="13473" y="910644"/>
                          <a:pt x="493" y="770034"/>
                        </a:cubicBezTo>
                        <a:close/>
                        <a:moveTo>
                          <a:pt x="1243781" y="255050"/>
                        </a:moveTo>
                        <a:cubicBezTo>
                          <a:pt x="1329693" y="357087"/>
                          <a:pt x="1384471" y="485407"/>
                          <a:pt x="1397452" y="626018"/>
                        </a:cubicBezTo>
                        <a:lnTo>
                          <a:pt x="968760" y="626018"/>
                        </a:lnTo>
                        <a:cubicBezTo>
                          <a:pt x="963435" y="601594"/>
                          <a:pt x="953871" y="578743"/>
                          <a:pt x="940591" y="558240"/>
                        </a:cubicBezTo>
                        <a:close/>
                        <a:moveTo>
                          <a:pt x="153825" y="254713"/>
                        </a:moveTo>
                        <a:lnTo>
                          <a:pt x="457352" y="558241"/>
                        </a:lnTo>
                        <a:cubicBezTo>
                          <a:pt x="444073" y="578744"/>
                          <a:pt x="434510" y="601595"/>
                          <a:pt x="429184" y="626018"/>
                        </a:cubicBezTo>
                        <a:lnTo>
                          <a:pt x="0" y="626018"/>
                        </a:lnTo>
                        <a:cubicBezTo>
                          <a:pt x="11703" y="485146"/>
                          <a:pt x="67575" y="356964"/>
                          <a:pt x="153825" y="254713"/>
                        </a:cubicBezTo>
                        <a:close/>
                        <a:moveTo>
                          <a:pt x="770979" y="0"/>
                        </a:moveTo>
                        <a:cubicBezTo>
                          <a:pt x="911518" y="12893"/>
                          <a:pt x="1039816" y="67524"/>
                          <a:pt x="1141892" y="153270"/>
                        </a:cubicBezTo>
                        <a:lnTo>
                          <a:pt x="838756" y="456406"/>
                        </a:lnTo>
                        <a:cubicBezTo>
                          <a:pt x="818253" y="443126"/>
                          <a:pt x="795403" y="433563"/>
                          <a:pt x="770979" y="428238"/>
                        </a:cubicBezTo>
                        <a:close/>
                        <a:moveTo>
                          <a:pt x="626963" y="0"/>
                        </a:moveTo>
                        <a:lnTo>
                          <a:pt x="626963" y="428238"/>
                        </a:lnTo>
                        <a:cubicBezTo>
                          <a:pt x="602540" y="433564"/>
                          <a:pt x="579690" y="443127"/>
                          <a:pt x="559187" y="456406"/>
                        </a:cubicBezTo>
                        <a:lnTo>
                          <a:pt x="255330" y="152550"/>
                        </a:lnTo>
                        <a:cubicBezTo>
                          <a:pt x="358169" y="67506"/>
                          <a:pt x="486448" y="12891"/>
                          <a:pt x="626963" y="0"/>
                        </a:cubicBezTo>
                        <a:close/>
                      </a:path>
                    </a:pathLst>
                  </a:custGeom>
                  <a:grpFill/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</p:grpSp>
          </p:grpSp>
          <p:sp>
            <p:nvSpPr>
              <p:cNvPr id="308" name="フリーフォーム 89">
                <a:extLst>
                  <a:ext uri="{FF2B5EF4-FFF2-40B4-BE49-F238E27FC236}">
                    <a16:creationId xmlns:a16="http://schemas.microsoft.com/office/drawing/2014/main" id="{957D311A-47BF-5643-FF5B-783A87B5B140}"/>
                  </a:ext>
                </a:extLst>
              </p:cNvPr>
              <p:cNvSpPr/>
              <p:nvPr/>
            </p:nvSpPr>
            <p:spPr>
              <a:xfrm>
                <a:off x="4004606" y="4938533"/>
                <a:ext cx="579783" cy="330224"/>
              </a:xfrm>
              <a:custGeom>
                <a:avLst/>
                <a:gdLst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9237"/>
                  <a:gd name="connsiteY0" fmla="*/ 2789382 h 2789382"/>
                  <a:gd name="connsiteX1" fmla="*/ 2780146 w 4839237"/>
                  <a:gd name="connsiteY1" fmla="*/ 2789382 h 2789382"/>
                  <a:gd name="connsiteX2" fmla="*/ 2869912 w 4839237"/>
                  <a:gd name="connsiteY2" fmla="*/ 2027670 h 2789382"/>
                  <a:gd name="connsiteX3" fmla="*/ 3389746 w 4839237"/>
                  <a:gd name="connsiteY3" fmla="*/ 1523422 h 2789382"/>
                  <a:gd name="connsiteX4" fmla="*/ 4036580 w 4839237"/>
                  <a:gd name="connsiteY4" fmla="*/ 1403350 h 2789382"/>
                  <a:gd name="connsiteX5" fmla="*/ 4542271 w 4839237"/>
                  <a:gd name="connsiteY5" fmla="*/ 1554740 h 2789382"/>
                  <a:gd name="connsiteX6" fmla="*/ 4692073 w 4839237"/>
                  <a:gd name="connsiteY6" fmla="*/ 1653309 h 2789382"/>
                  <a:gd name="connsiteX7" fmla="*/ 4830618 w 4839237"/>
                  <a:gd name="connsiteY7" fmla="*/ 1514763 h 2789382"/>
                  <a:gd name="connsiteX8" fmla="*/ 4812146 w 4839237"/>
                  <a:gd name="connsiteY8" fmla="*/ 1366982 h 2789382"/>
                  <a:gd name="connsiteX9" fmla="*/ 4710546 w 4839237"/>
                  <a:gd name="connsiteY9" fmla="*/ 1293091 h 2789382"/>
                  <a:gd name="connsiteX10" fmla="*/ 4682837 w 4839237"/>
                  <a:gd name="connsiteY10" fmla="*/ 1173018 h 2789382"/>
                  <a:gd name="connsiteX11" fmla="*/ 4304146 w 4839237"/>
                  <a:gd name="connsiteY11" fmla="*/ 1163782 h 2789382"/>
                  <a:gd name="connsiteX12" fmla="*/ 3990109 w 4839237"/>
                  <a:gd name="connsiteY12" fmla="*/ 258618 h 2789382"/>
                  <a:gd name="connsiteX13" fmla="*/ 4054764 w 4839237"/>
                  <a:gd name="connsiteY13" fmla="*/ 249382 h 2789382"/>
                  <a:gd name="connsiteX14" fmla="*/ 3906982 w 4839237"/>
                  <a:gd name="connsiteY14" fmla="*/ 0 h 2789382"/>
                  <a:gd name="connsiteX15" fmla="*/ 2059709 w 4839237"/>
                  <a:gd name="connsiteY15" fmla="*/ 64654 h 2789382"/>
                  <a:gd name="connsiteX16" fmla="*/ 1967346 w 4839237"/>
                  <a:gd name="connsiteY16" fmla="*/ 184727 h 2789382"/>
                  <a:gd name="connsiteX17" fmla="*/ 1995055 w 4839237"/>
                  <a:gd name="connsiteY17" fmla="*/ 267854 h 2789382"/>
                  <a:gd name="connsiteX18" fmla="*/ 2078182 w 4839237"/>
                  <a:gd name="connsiteY18" fmla="*/ 249382 h 2789382"/>
                  <a:gd name="connsiteX19" fmla="*/ 2078182 w 4839237"/>
                  <a:gd name="connsiteY19" fmla="*/ 304800 h 2789382"/>
                  <a:gd name="connsiteX20" fmla="*/ 1893455 w 4839237"/>
                  <a:gd name="connsiteY20" fmla="*/ 1219200 h 2789382"/>
                  <a:gd name="connsiteX21" fmla="*/ 1440873 w 4839237"/>
                  <a:gd name="connsiteY21" fmla="*/ 1228436 h 2789382"/>
                  <a:gd name="connsiteX22" fmla="*/ 314037 w 4839237"/>
                  <a:gd name="connsiteY22" fmla="*/ 1588654 h 2789382"/>
                  <a:gd name="connsiteX23" fmla="*/ 73891 w 4839237"/>
                  <a:gd name="connsiteY23" fmla="*/ 1893454 h 2789382"/>
                  <a:gd name="connsiteX24" fmla="*/ 0 w 4839237"/>
                  <a:gd name="connsiteY24" fmla="*/ 2152072 h 2789382"/>
                  <a:gd name="connsiteX25" fmla="*/ 27709 w 4839237"/>
                  <a:gd name="connsiteY25" fmla="*/ 2318327 h 2789382"/>
                  <a:gd name="connsiteX26" fmla="*/ 120073 w 4839237"/>
                  <a:gd name="connsiteY26" fmla="*/ 2318327 h 2789382"/>
                  <a:gd name="connsiteX27" fmla="*/ 166255 w 4839237"/>
                  <a:gd name="connsiteY27" fmla="*/ 2346036 h 2789382"/>
                  <a:gd name="connsiteX28" fmla="*/ 341746 w 4839237"/>
                  <a:gd name="connsiteY28" fmla="*/ 2152072 h 2789382"/>
                  <a:gd name="connsiteX29" fmla="*/ 674255 w 4839237"/>
                  <a:gd name="connsiteY29" fmla="*/ 2041236 h 2789382"/>
                  <a:gd name="connsiteX30" fmla="*/ 997528 w 4839237"/>
                  <a:gd name="connsiteY30" fmla="*/ 2013527 h 2789382"/>
                  <a:gd name="connsiteX31" fmla="*/ 1330037 w 4839237"/>
                  <a:gd name="connsiteY31" fmla="*/ 2161309 h 2789382"/>
                  <a:gd name="connsiteX32" fmla="*/ 1533237 w 4839237"/>
                  <a:gd name="connsiteY32" fmla="*/ 2364509 h 2789382"/>
                  <a:gd name="connsiteX33" fmla="*/ 1662546 w 4839237"/>
                  <a:gd name="connsiteY33" fmla="*/ 2743200 h 2789382"/>
                  <a:gd name="connsiteX34" fmla="*/ 1745673 w 4839237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61697 w 4850834"/>
                  <a:gd name="connsiteY15" fmla="*/ 2439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802927 h 2802927"/>
                  <a:gd name="connsiteX1" fmla="*/ 2780146 w 4850834"/>
                  <a:gd name="connsiteY1" fmla="*/ 2802927 h 2802927"/>
                  <a:gd name="connsiteX2" fmla="*/ 2869912 w 4850834"/>
                  <a:gd name="connsiteY2" fmla="*/ 2041215 h 2802927"/>
                  <a:gd name="connsiteX3" fmla="*/ 3389746 w 4850834"/>
                  <a:gd name="connsiteY3" fmla="*/ 1536967 h 2802927"/>
                  <a:gd name="connsiteX4" fmla="*/ 4036580 w 4850834"/>
                  <a:gd name="connsiteY4" fmla="*/ 1416895 h 2802927"/>
                  <a:gd name="connsiteX5" fmla="*/ 4542271 w 4850834"/>
                  <a:gd name="connsiteY5" fmla="*/ 1568285 h 2802927"/>
                  <a:gd name="connsiteX6" fmla="*/ 4692073 w 4850834"/>
                  <a:gd name="connsiteY6" fmla="*/ 1666854 h 2802927"/>
                  <a:gd name="connsiteX7" fmla="*/ 4830618 w 4850834"/>
                  <a:gd name="connsiteY7" fmla="*/ 1528308 h 2802927"/>
                  <a:gd name="connsiteX8" fmla="*/ 4812146 w 4850834"/>
                  <a:gd name="connsiteY8" fmla="*/ 1380527 h 2802927"/>
                  <a:gd name="connsiteX9" fmla="*/ 4710546 w 4850834"/>
                  <a:gd name="connsiteY9" fmla="*/ 1306636 h 2802927"/>
                  <a:gd name="connsiteX10" fmla="*/ 4682837 w 4850834"/>
                  <a:gd name="connsiteY10" fmla="*/ 1186563 h 2802927"/>
                  <a:gd name="connsiteX11" fmla="*/ 4304146 w 4850834"/>
                  <a:gd name="connsiteY11" fmla="*/ 1177327 h 2802927"/>
                  <a:gd name="connsiteX12" fmla="*/ 3990109 w 4850834"/>
                  <a:gd name="connsiteY12" fmla="*/ 272163 h 2802927"/>
                  <a:gd name="connsiteX13" fmla="*/ 4054764 w 4850834"/>
                  <a:gd name="connsiteY13" fmla="*/ 262927 h 2802927"/>
                  <a:gd name="connsiteX14" fmla="*/ 3906982 w 4850834"/>
                  <a:gd name="connsiteY14" fmla="*/ 13545 h 2802927"/>
                  <a:gd name="connsiteX15" fmla="*/ 2961697 w 4850834"/>
                  <a:gd name="connsiteY15" fmla="*/ 37935 h 2802927"/>
                  <a:gd name="connsiteX16" fmla="*/ 2059709 w 4850834"/>
                  <a:gd name="connsiteY16" fmla="*/ 78199 h 2802927"/>
                  <a:gd name="connsiteX17" fmla="*/ 1967346 w 4850834"/>
                  <a:gd name="connsiteY17" fmla="*/ 198272 h 2802927"/>
                  <a:gd name="connsiteX18" fmla="*/ 1995055 w 4850834"/>
                  <a:gd name="connsiteY18" fmla="*/ 281399 h 2802927"/>
                  <a:gd name="connsiteX19" fmla="*/ 2078182 w 4850834"/>
                  <a:gd name="connsiteY19" fmla="*/ 262927 h 2802927"/>
                  <a:gd name="connsiteX20" fmla="*/ 2078182 w 4850834"/>
                  <a:gd name="connsiteY20" fmla="*/ 318345 h 2802927"/>
                  <a:gd name="connsiteX21" fmla="*/ 1893455 w 4850834"/>
                  <a:gd name="connsiteY21" fmla="*/ 1232745 h 2802927"/>
                  <a:gd name="connsiteX22" fmla="*/ 1440873 w 4850834"/>
                  <a:gd name="connsiteY22" fmla="*/ 1241981 h 2802927"/>
                  <a:gd name="connsiteX23" fmla="*/ 314037 w 4850834"/>
                  <a:gd name="connsiteY23" fmla="*/ 1602199 h 2802927"/>
                  <a:gd name="connsiteX24" fmla="*/ 73891 w 4850834"/>
                  <a:gd name="connsiteY24" fmla="*/ 1906999 h 2802927"/>
                  <a:gd name="connsiteX25" fmla="*/ 0 w 4850834"/>
                  <a:gd name="connsiteY25" fmla="*/ 2165617 h 2802927"/>
                  <a:gd name="connsiteX26" fmla="*/ 27709 w 4850834"/>
                  <a:gd name="connsiteY26" fmla="*/ 2331872 h 2802927"/>
                  <a:gd name="connsiteX27" fmla="*/ 120073 w 4850834"/>
                  <a:gd name="connsiteY27" fmla="*/ 2331872 h 2802927"/>
                  <a:gd name="connsiteX28" fmla="*/ 166255 w 4850834"/>
                  <a:gd name="connsiteY28" fmla="*/ 2359581 h 2802927"/>
                  <a:gd name="connsiteX29" fmla="*/ 341746 w 4850834"/>
                  <a:gd name="connsiteY29" fmla="*/ 2165617 h 2802927"/>
                  <a:gd name="connsiteX30" fmla="*/ 674255 w 4850834"/>
                  <a:gd name="connsiteY30" fmla="*/ 2054781 h 2802927"/>
                  <a:gd name="connsiteX31" fmla="*/ 997528 w 4850834"/>
                  <a:gd name="connsiteY31" fmla="*/ 2027072 h 2802927"/>
                  <a:gd name="connsiteX32" fmla="*/ 1330037 w 4850834"/>
                  <a:gd name="connsiteY32" fmla="*/ 2174854 h 2802927"/>
                  <a:gd name="connsiteX33" fmla="*/ 1533237 w 4850834"/>
                  <a:gd name="connsiteY33" fmla="*/ 2378054 h 2802927"/>
                  <a:gd name="connsiteX34" fmla="*/ 1662546 w 4850834"/>
                  <a:gd name="connsiteY34" fmla="*/ 2756745 h 2802927"/>
                  <a:gd name="connsiteX35" fmla="*/ 1745673 w 4850834"/>
                  <a:gd name="connsiteY35" fmla="*/ 2802927 h 2802927"/>
                  <a:gd name="connsiteX0" fmla="*/ 1745673 w 4850834"/>
                  <a:gd name="connsiteY0" fmla="*/ 2807087 h 2807087"/>
                  <a:gd name="connsiteX1" fmla="*/ 2780146 w 4850834"/>
                  <a:gd name="connsiteY1" fmla="*/ 2807087 h 2807087"/>
                  <a:gd name="connsiteX2" fmla="*/ 2869912 w 4850834"/>
                  <a:gd name="connsiteY2" fmla="*/ 2045375 h 2807087"/>
                  <a:gd name="connsiteX3" fmla="*/ 3389746 w 4850834"/>
                  <a:gd name="connsiteY3" fmla="*/ 1541127 h 2807087"/>
                  <a:gd name="connsiteX4" fmla="*/ 4036580 w 4850834"/>
                  <a:gd name="connsiteY4" fmla="*/ 1421055 h 2807087"/>
                  <a:gd name="connsiteX5" fmla="*/ 4542271 w 4850834"/>
                  <a:gd name="connsiteY5" fmla="*/ 1572445 h 2807087"/>
                  <a:gd name="connsiteX6" fmla="*/ 4692073 w 4850834"/>
                  <a:gd name="connsiteY6" fmla="*/ 1671014 h 2807087"/>
                  <a:gd name="connsiteX7" fmla="*/ 4830618 w 4850834"/>
                  <a:gd name="connsiteY7" fmla="*/ 1532468 h 2807087"/>
                  <a:gd name="connsiteX8" fmla="*/ 4812146 w 4850834"/>
                  <a:gd name="connsiteY8" fmla="*/ 1384687 h 2807087"/>
                  <a:gd name="connsiteX9" fmla="*/ 4710546 w 4850834"/>
                  <a:gd name="connsiteY9" fmla="*/ 1310796 h 2807087"/>
                  <a:gd name="connsiteX10" fmla="*/ 4682837 w 4850834"/>
                  <a:gd name="connsiteY10" fmla="*/ 1190723 h 2807087"/>
                  <a:gd name="connsiteX11" fmla="*/ 4304146 w 4850834"/>
                  <a:gd name="connsiteY11" fmla="*/ 1181487 h 2807087"/>
                  <a:gd name="connsiteX12" fmla="*/ 3990109 w 4850834"/>
                  <a:gd name="connsiteY12" fmla="*/ 276323 h 2807087"/>
                  <a:gd name="connsiteX13" fmla="*/ 4054764 w 4850834"/>
                  <a:gd name="connsiteY13" fmla="*/ 267087 h 2807087"/>
                  <a:gd name="connsiteX14" fmla="*/ 3906982 w 4850834"/>
                  <a:gd name="connsiteY14" fmla="*/ 17705 h 2807087"/>
                  <a:gd name="connsiteX15" fmla="*/ 2985510 w 4850834"/>
                  <a:gd name="connsiteY15" fmla="*/ 23045 h 2807087"/>
                  <a:gd name="connsiteX16" fmla="*/ 2059709 w 4850834"/>
                  <a:gd name="connsiteY16" fmla="*/ 82359 h 2807087"/>
                  <a:gd name="connsiteX17" fmla="*/ 1967346 w 4850834"/>
                  <a:gd name="connsiteY17" fmla="*/ 202432 h 2807087"/>
                  <a:gd name="connsiteX18" fmla="*/ 1995055 w 4850834"/>
                  <a:gd name="connsiteY18" fmla="*/ 285559 h 2807087"/>
                  <a:gd name="connsiteX19" fmla="*/ 2078182 w 4850834"/>
                  <a:gd name="connsiteY19" fmla="*/ 267087 h 2807087"/>
                  <a:gd name="connsiteX20" fmla="*/ 2078182 w 4850834"/>
                  <a:gd name="connsiteY20" fmla="*/ 322505 h 2807087"/>
                  <a:gd name="connsiteX21" fmla="*/ 1893455 w 4850834"/>
                  <a:gd name="connsiteY21" fmla="*/ 1236905 h 2807087"/>
                  <a:gd name="connsiteX22" fmla="*/ 1440873 w 4850834"/>
                  <a:gd name="connsiteY22" fmla="*/ 1246141 h 2807087"/>
                  <a:gd name="connsiteX23" fmla="*/ 314037 w 4850834"/>
                  <a:gd name="connsiteY23" fmla="*/ 1606359 h 2807087"/>
                  <a:gd name="connsiteX24" fmla="*/ 73891 w 4850834"/>
                  <a:gd name="connsiteY24" fmla="*/ 1911159 h 2807087"/>
                  <a:gd name="connsiteX25" fmla="*/ 0 w 4850834"/>
                  <a:gd name="connsiteY25" fmla="*/ 2169777 h 2807087"/>
                  <a:gd name="connsiteX26" fmla="*/ 27709 w 4850834"/>
                  <a:gd name="connsiteY26" fmla="*/ 2336032 h 2807087"/>
                  <a:gd name="connsiteX27" fmla="*/ 120073 w 4850834"/>
                  <a:gd name="connsiteY27" fmla="*/ 2336032 h 2807087"/>
                  <a:gd name="connsiteX28" fmla="*/ 166255 w 4850834"/>
                  <a:gd name="connsiteY28" fmla="*/ 2363741 h 2807087"/>
                  <a:gd name="connsiteX29" fmla="*/ 341746 w 4850834"/>
                  <a:gd name="connsiteY29" fmla="*/ 2169777 h 2807087"/>
                  <a:gd name="connsiteX30" fmla="*/ 674255 w 4850834"/>
                  <a:gd name="connsiteY30" fmla="*/ 2058941 h 2807087"/>
                  <a:gd name="connsiteX31" fmla="*/ 997528 w 4850834"/>
                  <a:gd name="connsiteY31" fmla="*/ 2031232 h 2807087"/>
                  <a:gd name="connsiteX32" fmla="*/ 1330037 w 4850834"/>
                  <a:gd name="connsiteY32" fmla="*/ 2179014 h 2807087"/>
                  <a:gd name="connsiteX33" fmla="*/ 1533237 w 4850834"/>
                  <a:gd name="connsiteY33" fmla="*/ 2382214 h 2807087"/>
                  <a:gd name="connsiteX34" fmla="*/ 1662546 w 4850834"/>
                  <a:gd name="connsiteY34" fmla="*/ 2760905 h 2807087"/>
                  <a:gd name="connsiteX35" fmla="*/ 1745673 w 4850834"/>
                  <a:gd name="connsiteY35" fmla="*/ 2807087 h 2807087"/>
                  <a:gd name="connsiteX0" fmla="*/ 1745673 w 4850834"/>
                  <a:gd name="connsiteY0" fmla="*/ 2808270 h 2808270"/>
                  <a:gd name="connsiteX1" fmla="*/ 2780146 w 4850834"/>
                  <a:gd name="connsiteY1" fmla="*/ 2808270 h 2808270"/>
                  <a:gd name="connsiteX2" fmla="*/ 2869912 w 4850834"/>
                  <a:gd name="connsiteY2" fmla="*/ 2046558 h 2808270"/>
                  <a:gd name="connsiteX3" fmla="*/ 3389746 w 4850834"/>
                  <a:gd name="connsiteY3" fmla="*/ 1542310 h 2808270"/>
                  <a:gd name="connsiteX4" fmla="*/ 4036580 w 4850834"/>
                  <a:gd name="connsiteY4" fmla="*/ 1422238 h 2808270"/>
                  <a:gd name="connsiteX5" fmla="*/ 4542271 w 4850834"/>
                  <a:gd name="connsiteY5" fmla="*/ 1573628 h 2808270"/>
                  <a:gd name="connsiteX6" fmla="*/ 4692073 w 4850834"/>
                  <a:gd name="connsiteY6" fmla="*/ 1672197 h 2808270"/>
                  <a:gd name="connsiteX7" fmla="*/ 4830618 w 4850834"/>
                  <a:gd name="connsiteY7" fmla="*/ 1533651 h 2808270"/>
                  <a:gd name="connsiteX8" fmla="*/ 4812146 w 4850834"/>
                  <a:gd name="connsiteY8" fmla="*/ 1385870 h 2808270"/>
                  <a:gd name="connsiteX9" fmla="*/ 4710546 w 4850834"/>
                  <a:gd name="connsiteY9" fmla="*/ 1311979 h 2808270"/>
                  <a:gd name="connsiteX10" fmla="*/ 4682837 w 4850834"/>
                  <a:gd name="connsiteY10" fmla="*/ 1191906 h 2808270"/>
                  <a:gd name="connsiteX11" fmla="*/ 4304146 w 4850834"/>
                  <a:gd name="connsiteY11" fmla="*/ 1182670 h 2808270"/>
                  <a:gd name="connsiteX12" fmla="*/ 3990109 w 4850834"/>
                  <a:gd name="connsiteY12" fmla="*/ 277506 h 2808270"/>
                  <a:gd name="connsiteX13" fmla="*/ 4054764 w 4850834"/>
                  <a:gd name="connsiteY13" fmla="*/ 268270 h 2808270"/>
                  <a:gd name="connsiteX14" fmla="*/ 3906982 w 4850834"/>
                  <a:gd name="connsiteY14" fmla="*/ 18888 h 2808270"/>
                  <a:gd name="connsiteX15" fmla="*/ 2985510 w 4850834"/>
                  <a:gd name="connsiteY15" fmla="*/ 24228 h 2808270"/>
                  <a:gd name="connsiteX16" fmla="*/ 2059709 w 4850834"/>
                  <a:gd name="connsiteY16" fmla="*/ 83542 h 2808270"/>
                  <a:gd name="connsiteX17" fmla="*/ 1967346 w 4850834"/>
                  <a:gd name="connsiteY17" fmla="*/ 203615 h 2808270"/>
                  <a:gd name="connsiteX18" fmla="*/ 1995055 w 4850834"/>
                  <a:gd name="connsiteY18" fmla="*/ 286742 h 2808270"/>
                  <a:gd name="connsiteX19" fmla="*/ 2078182 w 4850834"/>
                  <a:gd name="connsiteY19" fmla="*/ 268270 h 2808270"/>
                  <a:gd name="connsiteX20" fmla="*/ 2078182 w 4850834"/>
                  <a:gd name="connsiteY20" fmla="*/ 323688 h 2808270"/>
                  <a:gd name="connsiteX21" fmla="*/ 1893455 w 4850834"/>
                  <a:gd name="connsiteY21" fmla="*/ 1238088 h 2808270"/>
                  <a:gd name="connsiteX22" fmla="*/ 1440873 w 4850834"/>
                  <a:gd name="connsiteY22" fmla="*/ 1247324 h 2808270"/>
                  <a:gd name="connsiteX23" fmla="*/ 314037 w 4850834"/>
                  <a:gd name="connsiteY23" fmla="*/ 1607542 h 2808270"/>
                  <a:gd name="connsiteX24" fmla="*/ 73891 w 4850834"/>
                  <a:gd name="connsiteY24" fmla="*/ 1912342 h 2808270"/>
                  <a:gd name="connsiteX25" fmla="*/ 0 w 4850834"/>
                  <a:gd name="connsiteY25" fmla="*/ 2170960 h 2808270"/>
                  <a:gd name="connsiteX26" fmla="*/ 27709 w 4850834"/>
                  <a:gd name="connsiteY26" fmla="*/ 2337215 h 2808270"/>
                  <a:gd name="connsiteX27" fmla="*/ 120073 w 4850834"/>
                  <a:gd name="connsiteY27" fmla="*/ 2337215 h 2808270"/>
                  <a:gd name="connsiteX28" fmla="*/ 166255 w 4850834"/>
                  <a:gd name="connsiteY28" fmla="*/ 2364924 h 2808270"/>
                  <a:gd name="connsiteX29" fmla="*/ 341746 w 4850834"/>
                  <a:gd name="connsiteY29" fmla="*/ 2170960 h 2808270"/>
                  <a:gd name="connsiteX30" fmla="*/ 674255 w 4850834"/>
                  <a:gd name="connsiteY30" fmla="*/ 2060124 h 2808270"/>
                  <a:gd name="connsiteX31" fmla="*/ 997528 w 4850834"/>
                  <a:gd name="connsiteY31" fmla="*/ 2032415 h 2808270"/>
                  <a:gd name="connsiteX32" fmla="*/ 1330037 w 4850834"/>
                  <a:gd name="connsiteY32" fmla="*/ 2180197 h 2808270"/>
                  <a:gd name="connsiteX33" fmla="*/ 1533237 w 4850834"/>
                  <a:gd name="connsiteY33" fmla="*/ 2383397 h 2808270"/>
                  <a:gd name="connsiteX34" fmla="*/ 1662546 w 4850834"/>
                  <a:gd name="connsiteY34" fmla="*/ 2762088 h 2808270"/>
                  <a:gd name="connsiteX35" fmla="*/ 1745673 w 4850834"/>
                  <a:gd name="connsiteY35" fmla="*/ 2808270 h 280827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85510 w 4850834"/>
                  <a:gd name="connsiteY15" fmla="*/ 534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95055 w 4850834"/>
                  <a:gd name="connsiteY17" fmla="*/ 278421 h 2799949"/>
                  <a:gd name="connsiteX18" fmla="*/ 2078182 w 4850834"/>
                  <a:gd name="connsiteY18" fmla="*/ 259949 h 2799949"/>
                  <a:gd name="connsiteX19" fmla="*/ 2078182 w 4850834"/>
                  <a:gd name="connsiteY19" fmla="*/ 315367 h 2799949"/>
                  <a:gd name="connsiteX20" fmla="*/ 1893455 w 4850834"/>
                  <a:gd name="connsiteY20" fmla="*/ 1229767 h 2799949"/>
                  <a:gd name="connsiteX21" fmla="*/ 1440873 w 4850834"/>
                  <a:gd name="connsiteY21" fmla="*/ 1239003 h 2799949"/>
                  <a:gd name="connsiteX22" fmla="*/ 314037 w 4850834"/>
                  <a:gd name="connsiteY22" fmla="*/ 1599221 h 2799949"/>
                  <a:gd name="connsiteX23" fmla="*/ 73891 w 4850834"/>
                  <a:gd name="connsiteY23" fmla="*/ 1904021 h 2799949"/>
                  <a:gd name="connsiteX24" fmla="*/ 0 w 4850834"/>
                  <a:gd name="connsiteY24" fmla="*/ 2162639 h 2799949"/>
                  <a:gd name="connsiteX25" fmla="*/ 27709 w 4850834"/>
                  <a:gd name="connsiteY25" fmla="*/ 2328894 h 2799949"/>
                  <a:gd name="connsiteX26" fmla="*/ 120073 w 4850834"/>
                  <a:gd name="connsiteY26" fmla="*/ 2328894 h 2799949"/>
                  <a:gd name="connsiteX27" fmla="*/ 166255 w 4850834"/>
                  <a:gd name="connsiteY27" fmla="*/ 2356603 h 2799949"/>
                  <a:gd name="connsiteX28" fmla="*/ 341746 w 4850834"/>
                  <a:gd name="connsiteY28" fmla="*/ 2162639 h 2799949"/>
                  <a:gd name="connsiteX29" fmla="*/ 674255 w 4850834"/>
                  <a:gd name="connsiteY29" fmla="*/ 2051803 h 2799949"/>
                  <a:gd name="connsiteX30" fmla="*/ 997528 w 4850834"/>
                  <a:gd name="connsiteY30" fmla="*/ 2024094 h 2799949"/>
                  <a:gd name="connsiteX31" fmla="*/ 1330037 w 4850834"/>
                  <a:gd name="connsiteY31" fmla="*/ 2171876 h 2799949"/>
                  <a:gd name="connsiteX32" fmla="*/ 1533237 w 4850834"/>
                  <a:gd name="connsiteY32" fmla="*/ 2375076 h 2799949"/>
                  <a:gd name="connsiteX33" fmla="*/ 1662546 w 4850834"/>
                  <a:gd name="connsiteY33" fmla="*/ 2753767 h 2799949"/>
                  <a:gd name="connsiteX34" fmla="*/ 1745673 w 4850834"/>
                  <a:gd name="connsiteY34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259949 h 2799949"/>
                  <a:gd name="connsiteX18" fmla="*/ 2078182 w 4850834"/>
                  <a:gd name="connsiteY18" fmla="*/ 315367 h 2799949"/>
                  <a:gd name="connsiteX19" fmla="*/ 1893455 w 4850834"/>
                  <a:gd name="connsiteY19" fmla="*/ 1229767 h 2799949"/>
                  <a:gd name="connsiteX20" fmla="*/ 1440873 w 4850834"/>
                  <a:gd name="connsiteY20" fmla="*/ 1239003 h 2799949"/>
                  <a:gd name="connsiteX21" fmla="*/ 314037 w 4850834"/>
                  <a:gd name="connsiteY21" fmla="*/ 1599221 h 2799949"/>
                  <a:gd name="connsiteX22" fmla="*/ 73891 w 4850834"/>
                  <a:gd name="connsiteY22" fmla="*/ 1904021 h 2799949"/>
                  <a:gd name="connsiteX23" fmla="*/ 0 w 4850834"/>
                  <a:gd name="connsiteY23" fmla="*/ 2162639 h 2799949"/>
                  <a:gd name="connsiteX24" fmla="*/ 27709 w 4850834"/>
                  <a:gd name="connsiteY24" fmla="*/ 2328894 h 2799949"/>
                  <a:gd name="connsiteX25" fmla="*/ 120073 w 4850834"/>
                  <a:gd name="connsiteY25" fmla="*/ 2328894 h 2799949"/>
                  <a:gd name="connsiteX26" fmla="*/ 166255 w 4850834"/>
                  <a:gd name="connsiteY26" fmla="*/ 2356603 h 2799949"/>
                  <a:gd name="connsiteX27" fmla="*/ 341746 w 4850834"/>
                  <a:gd name="connsiteY27" fmla="*/ 2162639 h 2799949"/>
                  <a:gd name="connsiteX28" fmla="*/ 674255 w 4850834"/>
                  <a:gd name="connsiteY28" fmla="*/ 2051803 h 2799949"/>
                  <a:gd name="connsiteX29" fmla="*/ 997528 w 4850834"/>
                  <a:gd name="connsiteY29" fmla="*/ 2024094 h 2799949"/>
                  <a:gd name="connsiteX30" fmla="*/ 1330037 w 4850834"/>
                  <a:gd name="connsiteY30" fmla="*/ 2171876 h 2799949"/>
                  <a:gd name="connsiteX31" fmla="*/ 1533237 w 4850834"/>
                  <a:gd name="connsiteY31" fmla="*/ 2375076 h 2799949"/>
                  <a:gd name="connsiteX32" fmla="*/ 1662546 w 4850834"/>
                  <a:gd name="connsiteY32" fmla="*/ 2753767 h 2799949"/>
                  <a:gd name="connsiteX33" fmla="*/ 1745673 w 4850834"/>
                  <a:gd name="connsiteY33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315367 h 2799949"/>
                  <a:gd name="connsiteX18" fmla="*/ 1893455 w 4850834"/>
                  <a:gd name="connsiteY18" fmla="*/ 1229767 h 2799949"/>
                  <a:gd name="connsiteX19" fmla="*/ 1440873 w 4850834"/>
                  <a:gd name="connsiteY19" fmla="*/ 1239003 h 2799949"/>
                  <a:gd name="connsiteX20" fmla="*/ 314037 w 4850834"/>
                  <a:gd name="connsiteY20" fmla="*/ 1599221 h 2799949"/>
                  <a:gd name="connsiteX21" fmla="*/ 73891 w 4850834"/>
                  <a:gd name="connsiteY21" fmla="*/ 1904021 h 2799949"/>
                  <a:gd name="connsiteX22" fmla="*/ 0 w 4850834"/>
                  <a:gd name="connsiteY22" fmla="*/ 2162639 h 2799949"/>
                  <a:gd name="connsiteX23" fmla="*/ 27709 w 4850834"/>
                  <a:gd name="connsiteY23" fmla="*/ 2328894 h 2799949"/>
                  <a:gd name="connsiteX24" fmla="*/ 120073 w 4850834"/>
                  <a:gd name="connsiteY24" fmla="*/ 2328894 h 2799949"/>
                  <a:gd name="connsiteX25" fmla="*/ 166255 w 4850834"/>
                  <a:gd name="connsiteY25" fmla="*/ 2356603 h 2799949"/>
                  <a:gd name="connsiteX26" fmla="*/ 341746 w 4850834"/>
                  <a:gd name="connsiteY26" fmla="*/ 2162639 h 2799949"/>
                  <a:gd name="connsiteX27" fmla="*/ 674255 w 4850834"/>
                  <a:gd name="connsiteY27" fmla="*/ 2051803 h 2799949"/>
                  <a:gd name="connsiteX28" fmla="*/ 997528 w 4850834"/>
                  <a:gd name="connsiteY28" fmla="*/ 2024094 h 2799949"/>
                  <a:gd name="connsiteX29" fmla="*/ 1330037 w 4850834"/>
                  <a:gd name="connsiteY29" fmla="*/ 2171876 h 2799949"/>
                  <a:gd name="connsiteX30" fmla="*/ 1533237 w 4850834"/>
                  <a:gd name="connsiteY30" fmla="*/ 2375076 h 2799949"/>
                  <a:gd name="connsiteX31" fmla="*/ 1662546 w 4850834"/>
                  <a:gd name="connsiteY31" fmla="*/ 2753767 h 2799949"/>
                  <a:gd name="connsiteX32" fmla="*/ 1745673 w 4850834"/>
                  <a:gd name="connsiteY32" fmla="*/ 2799949 h 2799949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78182 w 4850834"/>
                  <a:gd name="connsiteY17" fmla="*/ 316086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63895 w 4850834"/>
                  <a:gd name="connsiteY17" fmla="*/ 58754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1172 h 2801172"/>
                  <a:gd name="connsiteX1" fmla="*/ 2780146 w 4850834"/>
                  <a:gd name="connsiteY1" fmla="*/ 2801172 h 2801172"/>
                  <a:gd name="connsiteX2" fmla="*/ 2869912 w 4850834"/>
                  <a:gd name="connsiteY2" fmla="*/ 2039460 h 2801172"/>
                  <a:gd name="connsiteX3" fmla="*/ 3389746 w 4850834"/>
                  <a:gd name="connsiteY3" fmla="*/ 1535212 h 2801172"/>
                  <a:gd name="connsiteX4" fmla="*/ 4036580 w 4850834"/>
                  <a:gd name="connsiteY4" fmla="*/ 1415140 h 2801172"/>
                  <a:gd name="connsiteX5" fmla="*/ 4542271 w 4850834"/>
                  <a:gd name="connsiteY5" fmla="*/ 1566530 h 2801172"/>
                  <a:gd name="connsiteX6" fmla="*/ 4692073 w 4850834"/>
                  <a:gd name="connsiteY6" fmla="*/ 1665099 h 2801172"/>
                  <a:gd name="connsiteX7" fmla="*/ 4830618 w 4850834"/>
                  <a:gd name="connsiteY7" fmla="*/ 1526553 h 2801172"/>
                  <a:gd name="connsiteX8" fmla="*/ 4812146 w 4850834"/>
                  <a:gd name="connsiteY8" fmla="*/ 1378772 h 2801172"/>
                  <a:gd name="connsiteX9" fmla="*/ 4710546 w 4850834"/>
                  <a:gd name="connsiteY9" fmla="*/ 1304881 h 2801172"/>
                  <a:gd name="connsiteX10" fmla="*/ 4682837 w 4850834"/>
                  <a:gd name="connsiteY10" fmla="*/ 1184808 h 2801172"/>
                  <a:gd name="connsiteX11" fmla="*/ 4304146 w 4850834"/>
                  <a:gd name="connsiteY11" fmla="*/ 1175572 h 2801172"/>
                  <a:gd name="connsiteX12" fmla="*/ 3990109 w 4850834"/>
                  <a:gd name="connsiteY12" fmla="*/ 270408 h 2801172"/>
                  <a:gd name="connsiteX13" fmla="*/ 4054764 w 4850834"/>
                  <a:gd name="connsiteY13" fmla="*/ 261172 h 2801172"/>
                  <a:gd name="connsiteX14" fmla="*/ 3906982 w 4850834"/>
                  <a:gd name="connsiteY14" fmla="*/ 11790 h 2801172"/>
                  <a:gd name="connsiteX15" fmla="*/ 2985510 w 4850834"/>
                  <a:gd name="connsiteY15" fmla="*/ 17130 h 2801172"/>
                  <a:gd name="connsiteX16" fmla="*/ 2278784 w 4850834"/>
                  <a:gd name="connsiteY16" fmla="*/ 128831 h 2801172"/>
                  <a:gd name="connsiteX17" fmla="*/ 2111520 w 4850834"/>
                  <a:gd name="connsiteY17" fmla="*/ 468991 h 2801172"/>
                  <a:gd name="connsiteX18" fmla="*/ 1893455 w 4850834"/>
                  <a:gd name="connsiteY18" fmla="*/ 1230990 h 2801172"/>
                  <a:gd name="connsiteX19" fmla="*/ 1440873 w 4850834"/>
                  <a:gd name="connsiteY19" fmla="*/ 1240226 h 2801172"/>
                  <a:gd name="connsiteX20" fmla="*/ 314037 w 4850834"/>
                  <a:gd name="connsiteY20" fmla="*/ 1600444 h 2801172"/>
                  <a:gd name="connsiteX21" fmla="*/ 73891 w 4850834"/>
                  <a:gd name="connsiteY21" fmla="*/ 1905244 h 2801172"/>
                  <a:gd name="connsiteX22" fmla="*/ 0 w 4850834"/>
                  <a:gd name="connsiteY22" fmla="*/ 2163862 h 2801172"/>
                  <a:gd name="connsiteX23" fmla="*/ 27709 w 4850834"/>
                  <a:gd name="connsiteY23" fmla="*/ 2330117 h 2801172"/>
                  <a:gd name="connsiteX24" fmla="*/ 120073 w 4850834"/>
                  <a:gd name="connsiteY24" fmla="*/ 2330117 h 2801172"/>
                  <a:gd name="connsiteX25" fmla="*/ 166255 w 4850834"/>
                  <a:gd name="connsiteY25" fmla="*/ 2357826 h 2801172"/>
                  <a:gd name="connsiteX26" fmla="*/ 341746 w 4850834"/>
                  <a:gd name="connsiteY26" fmla="*/ 2163862 h 2801172"/>
                  <a:gd name="connsiteX27" fmla="*/ 674255 w 4850834"/>
                  <a:gd name="connsiteY27" fmla="*/ 2053026 h 2801172"/>
                  <a:gd name="connsiteX28" fmla="*/ 997528 w 4850834"/>
                  <a:gd name="connsiteY28" fmla="*/ 2025317 h 2801172"/>
                  <a:gd name="connsiteX29" fmla="*/ 1330037 w 4850834"/>
                  <a:gd name="connsiteY29" fmla="*/ 2173099 h 2801172"/>
                  <a:gd name="connsiteX30" fmla="*/ 1533237 w 4850834"/>
                  <a:gd name="connsiteY30" fmla="*/ 2376299 h 2801172"/>
                  <a:gd name="connsiteX31" fmla="*/ 1662546 w 4850834"/>
                  <a:gd name="connsiteY31" fmla="*/ 2754990 h 2801172"/>
                  <a:gd name="connsiteX32" fmla="*/ 1745673 w 4850834"/>
                  <a:gd name="connsiteY32" fmla="*/ 2801172 h 2801172"/>
                  <a:gd name="connsiteX0" fmla="*/ 1745673 w 4850834"/>
                  <a:gd name="connsiteY0" fmla="*/ 2824158 h 2824158"/>
                  <a:gd name="connsiteX1" fmla="*/ 2780146 w 4850834"/>
                  <a:gd name="connsiteY1" fmla="*/ 2824158 h 2824158"/>
                  <a:gd name="connsiteX2" fmla="*/ 2869912 w 4850834"/>
                  <a:gd name="connsiteY2" fmla="*/ 2062446 h 2824158"/>
                  <a:gd name="connsiteX3" fmla="*/ 3389746 w 4850834"/>
                  <a:gd name="connsiteY3" fmla="*/ 1558198 h 2824158"/>
                  <a:gd name="connsiteX4" fmla="*/ 4036580 w 4850834"/>
                  <a:gd name="connsiteY4" fmla="*/ 1438126 h 2824158"/>
                  <a:gd name="connsiteX5" fmla="*/ 4542271 w 4850834"/>
                  <a:gd name="connsiteY5" fmla="*/ 1589516 h 2824158"/>
                  <a:gd name="connsiteX6" fmla="*/ 4692073 w 4850834"/>
                  <a:gd name="connsiteY6" fmla="*/ 1688085 h 2824158"/>
                  <a:gd name="connsiteX7" fmla="*/ 4830618 w 4850834"/>
                  <a:gd name="connsiteY7" fmla="*/ 1549539 h 2824158"/>
                  <a:gd name="connsiteX8" fmla="*/ 4812146 w 4850834"/>
                  <a:gd name="connsiteY8" fmla="*/ 1401758 h 2824158"/>
                  <a:gd name="connsiteX9" fmla="*/ 4710546 w 4850834"/>
                  <a:gd name="connsiteY9" fmla="*/ 1327867 h 2824158"/>
                  <a:gd name="connsiteX10" fmla="*/ 4682837 w 4850834"/>
                  <a:gd name="connsiteY10" fmla="*/ 1207794 h 2824158"/>
                  <a:gd name="connsiteX11" fmla="*/ 4304146 w 4850834"/>
                  <a:gd name="connsiteY11" fmla="*/ 1198558 h 2824158"/>
                  <a:gd name="connsiteX12" fmla="*/ 3990109 w 4850834"/>
                  <a:gd name="connsiteY12" fmla="*/ 293394 h 2824158"/>
                  <a:gd name="connsiteX13" fmla="*/ 4054764 w 4850834"/>
                  <a:gd name="connsiteY13" fmla="*/ 284158 h 2824158"/>
                  <a:gd name="connsiteX14" fmla="*/ 3906982 w 4850834"/>
                  <a:gd name="connsiteY14" fmla="*/ 34776 h 2824158"/>
                  <a:gd name="connsiteX15" fmla="*/ 2985510 w 4850834"/>
                  <a:gd name="connsiteY15" fmla="*/ 40116 h 2824158"/>
                  <a:gd name="connsiteX16" fmla="*/ 2111520 w 4850834"/>
                  <a:gd name="connsiteY16" fmla="*/ 491977 h 2824158"/>
                  <a:gd name="connsiteX17" fmla="*/ 1893455 w 4850834"/>
                  <a:gd name="connsiteY17" fmla="*/ 1253976 h 2824158"/>
                  <a:gd name="connsiteX18" fmla="*/ 1440873 w 4850834"/>
                  <a:gd name="connsiteY18" fmla="*/ 1263212 h 2824158"/>
                  <a:gd name="connsiteX19" fmla="*/ 314037 w 4850834"/>
                  <a:gd name="connsiteY19" fmla="*/ 1623430 h 2824158"/>
                  <a:gd name="connsiteX20" fmla="*/ 73891 w 4850834"/>
                  <a:gd name="connsiteY20" fmla="*/ 1928230 h 2824158"/>
                  <a:gd name="connsiteX21" fmla="*/ 0 w 4850834"/>
                  <a:gd name="connsiteY21" fmla="*/ 2186848 h 2824158"/>
                  <a:gd name="connsiteX22" fmla="*/ 27709 w 4850834"/>
                  <a:gd name="connsiteY22" fmla="*/ 2353103 h 2824158"/>
                  <a:gd name="connsiteX23" fmla="*/ 120073 w 4850834"/>
                  <a:gd name="connsiteY23" fmla="*/ 2353103 h 2824158"/>
                  <a:gd name="connsiteX24" fmla="*/ 166255 w 4850834"/>
                  <a:gd name="connsiteY24" fmla="*/ 2380812 h 2824158"/>
                  <a:gd name="connsiteX25" fmla="*/ 341746 w 4850834"/>
                  <a:gd name="connsiteY25" fmla="*/ 2186848 h 2824158"/>
                  <a:gd name="connsiteX26" fmla="*/ 674255 w 4850834"/>
                  <a:gd name="connsiteY26" fmla="*/ 2076012 h 2824158"/>
                  <a:gd name="connsiteX27" fmla="*/ 997528 w 4850834"/>
                  <a:gd name="connsiteY27" fmla="*/ 2048303 h 2824158"/>
                  <a:gd name="connsiteX28" fmla="*/ 1330037 w 4850834"/>
                  <a:gd name="connsiteY28" fmla="*/ 2196085 h 2824158"/>
                  <a:gd name="connsiteX29" fmla="*/ 1533237 w 4850834"/>
                  <a:gd name="connsiteY29" fmla="*/ 2399285 h 2824158"/>
                  <a:gd name="connsiteX30" fmla="*/ 1662546 w 4850834"/>
                  <a:gd name="connsiteY30" fmla="*/ 2777976 h 2824158"/>
                  <a:gd name="connsiteX31" fmla="*/ 1745673 w 4850834"/>
                  <a:gd name="connsiteY31" fmla="*/ 2824158 h 2824158"/>
                  <a:gd name="connsiteX0" fmla="*/ 1745673 w 4850834"/>
                  <a:gd name="connsiteY0" fmla="*/ 2821099 h 2821099"/>
                  <a:gd name="connsiteX1" fmla="*/ 2780146 w 4850834"/>
                  <a:gd name="connsiteY1" fmla="*/ 2821099 h 2821099"/>
                  <a:gd name="connsiteX2" fmla="*/ 2869912 w 4850834"/>
                  <a:gd name="connsiteY2" fmla="*/ 2059387 h 2821099"/>
                  <a:gd name="connsiteX3" fmla="*/ 3389746 w 4850834"/>
                  <a:gd name="connsiteY3" fmla="*/ 1555139 h 2821099"/>
                  <a:gd name="connsiteX4" fmla="*/ 4036580 w 4850834"/>
                  <a:gd name="connsiteY4" fmla="*/ 1435067 h 2821099"/>
                  <a:gd name="connsiteX5" fmla="*/ 4542271 w 4850834"/>
                  <a:gd name="connsiteY5" fmla="*/ 1586457 h 2821099"/>
                  <a:gd name="connsiteX6" fmla="*/ 4692073 w 4850834"/>
                  <a:gd name="connsiteY6" fmla="*/ 1685026 h 2821099"/>
                  <a:gd name="connsiteX7" fmla="*/ 4830618 w 4850834"/>
                  <a:gd name="connsiteY7" fmla="*/ 1546480 h 2821099"/>
                  <a:gd name="connsiteX8" fmla="*/ 4812146 w 4850834"/>
                  <a:gd name="connsiteY8" fmla="*/ 1398699 h 2821099"/>
                  <a:gd name="connsiteX9" fmla="*/ 4710546 w 4850834"/>
                  <a:gd name="connsiteY9" fmla="*/ 1324808 h 2821099"/>
                  <a:gd name="connsiteX10" fmla="*/ 4682837 w 4850834"/>
                  <a:gd name="connsiteY10" fmla="*/ 1204735 h 2821099"/>
                  <a:gd name="connsiteX11" fmla="*/ 4304146 w 4850834"/>
                  <a:gd name="connsiteY11" fmla="*/ 1195499 h 2821099"/>
                  <a:gd name="connsiteX12" fmla="*/ 3990109 w 4850834"/>
                  <a:gd name="connsiteY12" fmla="*/ 290335 h 2821099"/>
                  <a:gd name="connsiteX13" fmla="*/ 4054764 w 4850834"/>
                  <a:gd name="connsiteY13" fmla="*/ 281099 h 2821099"/>
                  <a:gd name="connsiteX14" fmla="*/ 3906982 w 4850834"/>
                  <a:gd name="connsiteY14" fmla="*/ 31717 h 2821099"/>
                  <a:gd name="connsiteX15" fmla="*/ 2642610 w 4850834"/>
                  <a:gd name="connsiteY15" fmla="*/ 41819 h 2821099"/>
                  <a:gd name="connsiteX16" fmla="*/ 2111520 w 4850834"/>
                  <a:gd name="connsiteY16" fmla="*/ 488918 h 2821099"/>
                  <a:gd name="connsiteX17" fmla="*/ 1893455 w 4850834"/>
                  <a:gd name="connsiteY17" fmla="*/ 1250917 h 2821099"/>
                  <a:gd name="connsiteX18" fmla="*/ 1440873 w 4850834"/>
                  <a:gd name="connsiteY18" fmla="*/ 1260153 h 2821099"/>
                  <a:gd name="connsiteX19" fmla="*/ 314037 w 4850834"/>
                  <a:gd name="connsiteY19" fmla="*/ 1620371 h 2821099"/>
                  <a:gd name="connsiteX20" fmla="*/ 73891 w 4850834"/>
                  <a:gd name="connsiteY20" fmla="*/ 1925171 h 2821099"/>
                  <a:gd name="connsiteX21" fmla="*/ 0 w 4850834"/>
                  <a:gd name="connsiteY21" fmla="*/ 2183789 h 2821099"/>
                  <a:gd name="connsiteX22" fmla="*/ 27709 w 4850834"/>
                  <a:gd name="connsiteY22" fmla="*/ 2350044 h 2821099"/>
                  <a:gd name="connsiteX23" fmla="*/ 120073 w 4850834"/>
                  <a:gd name="connsiteY23" fmla="*/ 2350044 h 2821099"/>
                  <a:gd name="connsiteX24" fmla="*/ 166255 w 4850834"/>
                  <a:gd name="connsiteY24" fmla="*/ 2377753 h 2821099"/>
                  <a:gd name="connsiteX25" fmla="*/ 341746 w 4850834"/>
                  <a:gd name="connsiteY25" fmla="*/ 2183789 h 2821099"/>
                  <a:gd name="connsiteX26" fmla="*/ 674255 w 4850834"/>
                  <a:gd name="connsiteY26" fmla="*/ 2072953 h 2821099"/>
                  <a:gd name="connsiteX27" fmla="*/ 997528 w 4850834"/>
                  <a:gd name="connsiteY27" fmla="*/ 2045244 h 2821099"/>
                  <a:gd name="connsiteX28" fmla="*/ 1330037 w 4850834"/>
                  <a:gd name="connsiteY28" fmla="*/ 2193026 h 2821099"/>
                  <a:gd name="connsiteX29" fmla="*/ 1533237 w 4850834"/>
                  <a:gd name="connsiteY29" fmla="*/ 2396226 h 2821099"/>
                  <a:gd name="connsiteX30" fmla="*/ 1662546 w 4850834"/>
                  <a:gd name="connsiteY30" fmla="*/ 2774917 h 2821099"/>
                  <a:gd name="connsiteX31" fmla="*/ 1745673 w 4850834"/>
                  <a:gd name="connsiteY31" fmla="*/ 2821099 h 2821099"/>
                  <a:gd name="connsiteX0" fmla="*/ 1745673 w 4850834"/>
                  <a:gd name="connsiteY0" fmla="*/ 2799550 h 2799550"/>
                  <a:gd name="connsiteX1" fmla="*/ 2780146 w 4850834"/>
                  <a:gd name="connsiteY1" fmla="*/ 2799550 h 2799550"/>
                  <a:gd name="connsiteX2" fmla="*/ 2869912 w 4850834"/>
                  <a:gd name="connsiteY2" fmla="*/ 2037838 h 2799550"/>
                  <a:gd name="connsiteX3" fmla="*/ 3389746 w 4850834"/>
                  <a:gd name="connsiteY3" fmla="*/ 1533590 h 2799550"/>
                  <a:gd name="connsiteX4" fmla="*/ 4036580 w 4850834"/>
                  <a:gd name="connsiteY4" fmla="*/ 1413518 h 2799550"/>
                  <a:gd name="connsiteX5" fmla="*/ 4542271 w 4850834"/>
                  <a:gd name="connsiteY5" fmla="*/ 1564908 h 2799550"/>
                  <a:gd name="connsiteX6" fmla="*/ 4692073 w 4850834"/>
                  <a:gd name="connsiteY6" fmla="*/ 1663477 h 2799550"/>
                  <a:gd name="connsiteX7" fmla="*/ 4830618 w 4850834"/>
                  <a:gd name="connsiteY7" fmla="*/ 1524931 h 2799550"/>
                  <a:gd name="connsiteX8" fmla="*/ 4812146 w 4850834"/>
                  <a:gd name="connsiteY8" fmla="*/ 1377150 h 2799550"/>
                  <a:gd name="connsiteX9" fmla="*/ 4710546 w 4850834"/>
                  <a:gd name="connsiteY9" fmla="*/ 1303259 h 2799550"/>
                  <a:gd name="connsiteX10" fmla="*/ 4682837 w 4850834"/>
                  <a:gd name="connsiteY10" fmla="*/ 1183186 h 2799550"/>
                  <a:gd name="connsiteX11" fmla="*/ 4304146 w 4850834"/>
                  <a:gd name="connsiteY11" fmla="*/ 1173950 h 2799550"/>
                  <a:gd name="connsiteX12" fmla="*/ 3990109 w 4850834"/>
                  <a:gd name="connsiteY12" fmla="*/ 268786 h 2799550"/>
                  <a:gd name="connsiteX13" fmla="*/ 4054764 w 4850834"/>
                  <a:gd name="connsiteY13" fmla="*/ 259550 h 2799550"/>
                  <a:gd name="connsiteX14" fmla="*/ 3906982 w 4850834"/>
                  <a:gd name="connsiteY14" fmla="*/ 10168 h 2799550"/>
                  <a:gd name="connsiteX15" fmla="*/ 2585460 w 4850834"/>
                  <a:gd name="connsiteY15" fmla="*/ 67895 h 2799550"/>
                  <a:gd name="connsiteX16" fmla="*/ 2111520 w 4850834"/>
                  <a:gd name="connsiteY16" fmla="*/ 467369 h 2799550"/>
                  <a:gd name="connsiteX17" fmla="*/ 1893455 w 4850834"/>
                  <a:gd name="connsiteY17" fmla="*/ 1229368 h 2799550"/>
                  <a:gd name="connsiteX18" fmla="*/ 1440873 w 4850834"/>
                  <a:gd name="connsiteY18" fmla="*/ 1238604 h 2799550"/>
                  <a:gd name="connsiteX19" fmla="*/ 314037 w 4850834"/>
                  <a:gd name="connsiteY19" fmla="*/ 1598822 h 2799550"/>
                  <a:gd name="connsiteX20" fmla="*/ 73891 w 4850834"/>
                  <a:gd name="connsiteY20" fmla="*/ 1903622 h 2799550"/>
                  <a:gd name="connsiteX21" fmla="*/ 0 w 4850834"/>
                  <a:gd name="connsiteY21" fmla="*/ 2162240 h 2799550"/>
                  <a:gd name="connsiteX22" fmla="*/ 27709 w 4850834"/>
                  <a:gd name="connsiteY22" fmla="*/ 2328495 h 2799550"/>
                  <a:gd name="connsiteX23" fmla="*/ 120073 w 4850834"/>
                  <a:gd name="connsiteY23" fmla="*/ 2328495 h 2799550"/>
                  <a:gd name="connsiteX24" fmla="*/ 166255 w 4850834"/>
                  <a:gd name="connsiteY24" fmla="*/ 2356204 h 2799550"/>
                  <a:gd name="connsiteX25" fmla="*/ 341746 w 4850834"/>
                  <a:gd name="connsiteY25" fmla="*/ 2162240 h 2799550"/>
                  <a:gd name="connsiteX26" fmla="*/ 674255 w 4850834"/>
                  <a:gd name="connsiteY26" fmla="*/ 2051404 h 2799550"/>
                  <a:gd name="connsiteX27" fmla="*/ 997528 w 4850834"/>
                  <a:gd name="connsiteY27" fmla="*/ 2023695 h 2799550"/>
                  <a:gd name="connsiteX28" fmla="*/ 1330037 w 4850834"/>
                  <a:gd name="connsiteY28" fmla="*/ 2171477 h 2799550"/>
                  <a:gd name="connsiteX29" fmla="*/ 1533237 w 4850834"/>
                  <a:gd name="connsiteY29" fmla="*/ 2374677 h 2799550"/>
                  <a:gd name="connsiteX30" fmla="*/ 1662546 w 4850834"/>
                  <a:gd name="connsiteY30" fmla="*/ 2753368 h 2799550"/>
                  <a:gd name="connsiteX31" fmla="*/ 1745673 w 4850834"/>
                  <a:gd name="connsiteY31" fmla="*/ 2799550 h 2799550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00267 h 2800267"/>
                  <a:gd name="connsiteX1" fmla="*/ 2780146 w 4850834"/>
                  <a:gd name="connsiteY1" fmla="*/ 2800267 h 2800267"/>
                  <a:gd name="connsiteX2" fmla="*/ 2869912 w 4850834"/>
                  <a:gd name="connsiteY2" fmla="*/ 2038555 h 2800267"/>
                  <a:gd name="connsiteX3" fmla="*/ 3389746 w 4850834"/>
                  <a:gd name="connsiteY3" fmla="*/ 1534307 h 2800267"/>
                  <a:gd name="connsiteX4" fmla="*/ 4036580 w 4850834"/>
                  <a:gd name="connsiteY4" fmla="*/ 1414235 h 2800267"/>
                  <a:gd name="connsiteX5" fmla="*/ 4542271 w 4850834"/>
                  <a:gd name="connsiteY5" fmla="*/ 1565625 h 2800267"/>
                  <a:gd name="connsiteX6" fmla="*/ 4692073 w 4850834"/>
                  <a:gd name="connsiteY6" fmla="*/ 1664194 h 2800267"/>
                  <a:gd name="connsiteX7" fmla="*/ 4830618 w 4850834"/>
                  <a:gd name="connsiteY7" fmla="*/ 1525648 h 2800267"/>
                  <a:gd name="connsiteX8" fmla="*/ 4812146 w 4850834"/>
                  <a:gd name="connsiteY8" fmla="*/ 1377867 h 2800267"/>
                  <a:gd name="connsiteX9" fmla="*/ 4710546 w 4850834"/>
                  <a:gd name="connsiteY9" fmla="*/ 1303976 h 2800267"/>
                  <a:gd name="connsiteX10" fmla="*/ 4682837 w 4850834"/>
                  <a:gd name="connsiteY10" fmla="*/ 1183903 h 2800267"/>
                  <a:gd name="connsiteX11" fmla="*/ 4304146 w 4850834"/>
                  <a:gd name="connsiteY11" fmla="*/ 1174667 h 2800267"/>
                  <a:gd name="connsiteX12" fmla="*/ 3990109 w 4850834"/>
                  <a:gd name="connsiteY12" fmla="*/ 269503 h 2800267"/>
                  <a:gd name="connsiteX13" fmla="*/ 4054764 w 4850834"/>
                  <a:gd name="connsiteY13" fmla="*/ 260267 h 2800267"/>
                  <a:gd name="connsiteX14" fmla="*/ 3906982 w 4850834"/>
                  <a:gd name="connsiteY14" fmla="*/ 10885 h 2800267"/>
                  <a:gd name="connsiteX15" fmla="*/ 2585460 w 4850834"/>
                  <a:gd name="connsiteY15" fmla="*/ 68612 h 2800267"/>
                  <a:gd name="connsiteX16" fmla="*/ 2078183 w 4850834"/>
                  <a:gd name="connsiteY16" fmla="*/ 687161 h 2800267"/>
                  <a:gd name="connsiteX17" fmla="*/ 1893455 w 4850834"/>
                  <a:gd name="connsiteY17" fmla="*/ 1230085 h 2800267"/>
                  <a:gd name="connsiteX18" fmla="*/ 1440873 w 4850834"/>
                  <a:gd name="connsiteY18" fmla="*/ 1239321 h 2800267"/>
                  <a:gd name="connsiteX19" fmla="*/ 314037 w 4850834"/>
                  <a:gd name="connsiteY19" fmla="*/ 1599539 h 2800267"/>
                  <a:gd name="connsiteX20" fmla="*/ 73891 w 4850834"/>
                  <a:gd name="connsiteY20" fmla="*/ 1904339 h 2800267"/>
                  <a:gd name="connsiteX21" fmla="*/ 0 w 4850834"/>
                  <a:gd name="connsiteY21" fmla="*/ 2162957 h 2800267"/>
                  <a:gd name="connsiteX22" fmla="*/ 27709 w 4850834"/>
                  <a:gd name="connsiteY22" fmla="*/ 2329212 h 2800267"/>
                  <a:gd name="connsiteX23" fmla="*/ 120073 w 4850834"/>
                  <a:gd name="connsiteY23" fmla="*/ 2329212 h 2800267"/>
                  <a:gd name="connsiteX24" fmla="*/ 166255 w 4850834"/>
                  <a:gd name="connsiteY24" fmla="*/ 2356921 h 2800267"/>
                  <a:gd name="connsiteX25" fmla="*/ 341746 w 4850834"/>
                  <a:gd name="connsiteY25" fmla="*/ 2162957 h 2800267"/>
                  <a:gd name="connsiteX26" fmla="*/ 674255 w 4850834"/>
                  <a:gd name="connsiteY26" fmla="*/ 2052121 h 2800267"/>
                  <a:gd name="connsiteX27" fmla="*/ 997528 w 4850834"/>
                  <a:gd name="connsiteY27" fmla="*/ 2024412 h 2800267"/>
                  <a:gd name="connsiteX28" fmla="*/ 1330037 w 4850834"/>
                  <a:gd name="connsiteY28" fmla="*/ 2172194 h 2800267"/>
                  <a:gd name="connsiteX29" fmla="*/ 1533237 w 4850834"/>
                  <a:gd name="connsiteY29" fmla="*/ 2375394 h 2800267"/>
                  <a:gd name="connsiteX30" fmla="*/ 1662546 w 4850834"/>
                  <a:gd name="connsiteY30" fmla="*/ 2754085 h 2800267"/>
                  <a:gd name="connsiteX31" fmla="*/ 1745673 w 4850834"/>
                  <a:gd name="connsiteY31" fmla="*/ 2800267 h 2800267"/>
                  <a:gd name="connsiteX0" fmla="*/ 1745673 w 4850834"/>
                  <a:gd name="connsiteY0" fmla="*/ 2815092 h 2815092"/>
                  <a:gd name="connsiteX1" fmla="*/ 2780146 w 4850834"/>
                  <a:gd name="connsiteY1" fmla="*/ 2815092 h 2815092"/>
                  <a:gd name="connsiteX2" fmla="*/ 2869912 w 4850834"/>
                  <a:gd name="connsiteY2" fmla="*/ 2053380 h 2815092"/>
                  <a:gd name="connsiteX3" fmla="*/ 3389746 w 4850834"/>
                  <a:gd name="connsiteY3" fmla="*/ 1549132 h 2815092"/>
                  <a:gd name="connsiteX4" fmla="*/ 4036580 w 4850834"/>
                  <a:gd name="connsiteY4" fmla="*/ 1429060 h 2815092"/>
                  <a:gd name="connsiteX5" fmla="*/ 4542271 w 4850834"/>
                  <a:gd name="connsiteY5" fmla="*/ 1580450 h 2815092"/>
                  <a:gd name="connsiteX6" fmla="*/ 4692073 w 4850834"/>
                  <a:gd name="connsiteY6" fmla="*/ 1679019 h 2815092"/>
                  <a:gd name="connsiteX7" fmla="*/ 4830618 w 4850834"/>
                  <a:gd name="connsiteY7" fmla="*/ 1540473 h 2815092"/>
                  <a:gd name="connsiteX8" fmla="*/ 4812146 w 4850834"/>
                  <a:gd name="connsiteY8" fmla="*/ 1392692 h 2815092"/>
                  <a:gd name="connsiteX9" fmla="*/ 4710546 w 4850834"/>
                  <a:gd name="connsiteY9" fmla="*/ 1318801 h 2815092"/>
                  <a:gd name="connsiteX10" fmla="*/ 4682837 w 4850834"/>
                  <a:gd name="connsiteY10" fmla="*/ 1198728 h 2815092"/>
                  <a:gd name="connsiteX11" fmla="*/ 4304146 w 4850834"/>
                  <a:gd name="connsiteY11" fmla="*/ 1189492 h 2815092"/>
                  <a:gd name="connsiteX12" fmla="*/ 3990109 w 4850834"/>
                  <a:gd name="connsiteY12" fmla="*/ 284328 h 2815092"/>
                  <a:gd name="connsiteX13" fmla="*/ 4054764 w 4850834"/>
                  <a:gd name="connsiteY13" fmla="*/ 275092 h 2815092"/>
                  <a:gd name="connsiteX14" fmla="*/ 3906982 w 4850834"/>
                  <a:gd name="connsiteY14" fmla="*/ 25710 h 2815092"/>
                  <a:gd name="connsiteX15" fmla="*/ 2585460 w 4850834"/>
                  <a:gd name="connsiteY15" fmla="*/ 83437 h 2815092"/>
                  <a:gd name="connsiteX16" fmla="*/ 2078183 w 4850834"/>
                  <a:gd name="connsiteY16" fmla="*/ 701986 h 2815092"/>
                  <a:gd name="connsiteX17" fmla="*/ 1893455 w 4850834"/>
                  <a:gd name="connsiteY17" fmla="*/ 1244910 h 2815092"/>
                  <a:gd name="connsiteX18" fmla="*/ 1440873 w 4850834"/>
                  <a:gd name="connsiteY18" fmla="*/ 1254146 h 2815092"/>
                  <a:gd name="connsiteX19" fmla="*/ 314037 w 4850834"/>
                  <a:gd name="connsiteY19" fmla="*/ 1614364 h 2815092"/>
                  <a:gd name="connsiteX20" fmla="*/ 73891 w 4850834"/>
                  <a:gd name="connsiteY20" fmla="*/ 1919164 h 2815092"/>
                  <a:gd name="connsiteX21" fmla="*/ 0 w 4850834"/>
                  <a:gd name="connsiteY21" fmla="*/ 2177782 h 2815092"/>
                  <a:gd name="connsiteX22" fmla="*/ 27709 w 4850834"/>
                  <a:gd name="connsiteY22" fmla="*/ 2344037 h 2815092"/>
                  <a:gd name="connsiteX23" fmla="*/ 120073 w 4850834"/>
                  <a:gd name="connsiteY23" fmla="*/ 2344037 h 2815092"/>
                  <a:gd name="connsiteX24" fmla="*/ 166255 w 4850834"/>
                  <a:gd name="connsiteY24" fmla="*/ 2371746 h 2815092"/>
                  <a:gd name="connsiteX25" fmla="*/ 341746 w 4850834"/>
                  <a:gd name="connsiteY25" fmla="*/ 2177782 h 2815092"/>
                  <a:gd name="connsiteX26" fmla="*/ 674255 w 4850834"/>
                  <a:gd name="connsiteY26" fmla="*/ 2066946 h 2815092"/>
                  <a:gd name="connsiteX27" fmla="*/ 997528 w 4850834"/>
                  <a:gd name="connsiteY27" fmla="*/ 2039237 h 2815092"/>
                  <a:gd name="connsiteX28" fmla="*/ 1330037 w 4850834"/>
                  <a:gd name="connsiteY28" fmla="*/ 2187019 h 2815092"/>
                  <a:gd name="connsiteX29" fmla="*/ 1533237 w 4850834"/>
                  <a:gd name="connsiteY29" fmla="*/ 2390219 h 2815092"/>
                  <a:gd name="connsiteX30" fmla="*/ 1662546 w 4850834"/>
                  <a:gd name="connsiteY30" fmla="*/ 2768910 h 2815092"/>
                  <a:gd name="connsiteX31" fmla="*/ 1745673 w 4850834"/>
                  <a:gd name="connsiteY31" fmla="*/ 2815092 h 2815092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585460 w 4850834"/>
                  <a:gd name="connsiteY15" fmla="*/ 57727 h 2789382"/>
                  <a:gd name="connsiteX16" fmla="*/ 2049608 w 4850834"/>
                  <a:gd name="connsiteY16" fmla="*/ 661988 h 2789382"/>
                  <a:gd name="connsiteX17" fmla="*/ 1893455 w 4850834"/>
                  <a:gd name="connsiteY17" fmla="*/ 1219200 h 2789382"/>
                  <a:gd name="connsiteX18" fmla="*/ 1440873 w 4850834"/>
                  <a:gd name="connsiteY18" fmla="*/ 1228436 h 2789382"/>
                  <a:gd name="connsiteX19" fmla="*/ 314037 w 4850834"/>
                  <a:gd name="connsiteY19" fmla="*/ 1588654 h 2789382"/>
                  <a:gd name="connsiteX20" fmla="*/ 73891 w 4850834"/>
                  <a:gd name="connsiteY20" fmla="*/ 1893454 h 2789382"/>
                  <a:gd name="connsiteX21" fmla="*/ 0 w 4850834"/>
                  <a:gd name="connsiteY21" fmla="*/ 2152072 h 2789382"/>
                  <a:gd name="connsiteX22" fmla="*/ 27709 w 4850834"/>
                  <a:gd name="connsiteY22" fmla="*/ 2318327 h 2789382"/>
                  <a:gd name="connsiteX23" fmla="*/ 120073 w 4850834"/>
                  <a:gd name="connsiteY23" fmla="*/ 2318327 h 2789382"/>
                  <a:gd name="connsiteX24" fmla="*/ 166255 w 4850834"/>
                  <a:gd name="connsiteY24" fmla="*/ 2346036 h 2789382"/>
                  <a:gd name="connsiteX25" fmla="*/ 341746 w 4850834"/>
                  <a:gd name="connsiteY25" fmla="*/ 2152072 h 2789382"/>
                  <a:gd name="connsiteX26" fmla="*/ 674255 w 4850834"/>
                  <a:gd name="connsiteY26" fmla="*/ 2041236 h 2789382"/>
                  <a:gd name="connsiteX27" fmla="*/ 997528 w 4850834"/>
                  <a:gd name="connsiteY27" fmla="*/ 2013527 h 2789382"/>
                  <a:gd name="connsiteX28" fmla="*/ 1330037 w 4850834"/>
                  <a:gd name="connsiteY28" fmla="*/ 2161309 h 2789382"/>
                  <a:gd name="connsiteX29" fmla="*/ 1533237 w 4850834"/>
                  <a:gd name="connsiteY29" fmla="*/ 2364509 h 2789382"/>
                  <a:gd name="connsiteX30" fmla="*/ 1662546 w 4850834"/>
                  <a:gd name="connsiteY30" fmla="*/ 2743200 h 2789382"/>
                  <a:gd name="connsiteX31" fmla="*/ 1745673 w 4850834"/>
                  <a:gd name="connsiteY31" fmla="*/ 2789382 h 2789382"/>
                  <a:gd name="connsiteX0" fmla="*/ 1745673 w 4850834"/>
                  <a:gd name="connsiteY0" fmla="*/ 2814812 h 2814812"/>
                  <a:gd name="connsiteX1" fmla="*/ 2780146 w 4850834"/>
                  <a:gd name="connsiteY1" fmla="*/ 2814812 h 2814812"/>
                  <a:gd name="connsiteX2" fmla="*/ 2869912 w 4850834"/>
                  <a:gd name="connsiteY2" fmla="*/ 2053100 h 2814812"/>
                  <a:gd name="connsiteX3" fmla="*/ 3389746 w 4850834"/>
                  <a:gd name="connsiteY3" fmla="*/ 1548852 h 2814812"/>
                  <a:gd name="connsiteX4" fmla="*/ 4036580 w 4850834"/>
                  <a:gd name="connsiteY4" fmla="*/ 1428780 h 2814812"/>
                  <a:gd name="connsiteX5" fmla="*/ 4542271 w 4850834"/>
                  <a:gd name="connsiteY5" fmla="*/ 1580170 h 2814812"/>
                  <a:gd name="connsiteX6" fmla="*/ 4692073 w 4850834"/>
                  <a:gd name="connsiteY6" fmla="*/ 1678739 h 2814812"/>
                  <a:gd name="connsiteX7" fmla="*/ 4830618 w 4850834"/>
                  <a:gd name="connsiteY7" fmla="*/ 1540193 h 2814812"/>
                  <a:gd name="connsiteX8" fmla="*/ 4812146 w 4850834"/>
                  <a:gd name="connsiteY8" fmla="*/ 1392412 h 2814812"/>
                  <a:gd name="connsiteX9" fmla="*/ 4710546 w 4850834"/>
                  <a:gd name="connsiteY9" fmla="*/ 1318521 h 2814812"/>
                  <a:gd name="connsiteX10" fmla="*/ 4682837 w 4850834"/>
                  <a:gd name="connsiteY10" fmla="*/ 1198448 h 2814812"/>
                  <a:gd name="connsiteX11" fmla="*/ 4304146 w 4850834"/>
                  <a:gd name="connsiteY11" fmla="*/ 1189212 h 2814812"/>
                  <a:gd name="connsiteX12" fmla="*/ 3990109 w 4850834"/>
                  <a:gd name="connsiteY12" fmla="*/ 284048 h 2814812"/>
                  <a:gd name="connsiteX13" fmla="*/ 4054764 w 4850834"/>
                  <a:gd name="connsiteY13" fmla="*/ 274812 h 2814812"/>
                  <a:gd name="connsiteX14" fmla="*/ 3906982 w 4850834"/>
                  <a:gd name="connsiteY14" fmla="*/ 25430 h 2814812"/>
                  <a:gd name="connsiteX15" fmla="*/ 2585460 w 4850834"/>
                  <a:gd name="connsiteY15" fmla="*/ 83157 h 2814812"/>
                  <a:gd name="connsiteX16" fmla="*/ 2049608 w 4850834"/>
                  <a:gd name="connsiteY16" fmla="*/ 687418 h 2814812"/>
                  <a:gd name="connsiteX17" fmla="*/ 1893455 w 4850834"/>
                  <a:gd name="connsiteY17" fmla="*/ 1244630 h 2814812"/>
                  <a:gd name="connsiteX18" fmla="*/ 1440873 w 4850834"/>
                  <a:gd name="connsiteY18" fmla="*/ 1253866 h 2814812"/>
                  <a:gd name="connsiteX19" fmla="*/ 314037 w 4850834"/>
                  <a:gd name="connsiteY19" fmla="*/ 1614084 h 2814812"/>
                  <a:gd name="connsiteX20" fmla="*/ 73891 w 4850834"/>
                  <a:gd name="connsiteY20" fmla="*/ 1918884 h 2814812"/>
                  <a:gd name="connsiteX21" fmla="*/ 0 w 4850834"/>
                  <a:gd name="connsiteY21" fmla="*/ 2177502 h 2814812"/>
                  <a:gd name="connsiteX22" fmla="*/ 27709 w 4850834"/>
                  <a:gd name="connsiteY22" fmla="*/ 2343757 h 2814812"/>
                  <a:gd name="connsiteX23" fmla="*/ 120073 w 4850834"/>
                  <a:gd name="connsiteY23" fmla="*/ 2343757 h 2814812"/>
                  <a:gd name="connsiteX24" fmla="*/ 166255 w 4850834"/>
                  <a:gd name="connsiteY24" fmla="*/ 2371466 h 2814812"/>
                  <a:gd name="connsiteX25" fmla="*/ 341746 w 4850834"/>
                  <a:gd name="connsiteY25" fmla="*/ 2177502 h 2814812"/>
                  <a:gd name="connsiteX26" fmla="*/ 674255 w 4850834"/>
                  <a:gd name="connsiteY26" fmla="*/ 2066666 h 2814812"/>
                  <a:gd name="connsiteX27" fmla="*/ 997528 w 4850834"/>
                  <a:gd name="connsiteY27" fmla="*/ 2038957 h 2814812"/>
                  <a:gd name="connsiteX28" fmla="*/ 1330037 w 4850834"/>
                  <a:gd name="connsiteY28" fmla="*/ 2186739 h 2814812"/>
                  <a:gd name="connsiteX29" fmla="*/ 1533237 w 4850834"/>
                  <a:gd name="connsiteY29" fmla="*/ 2389939 h 2814812"/>
                  <a:gd name="connsiteX30" fmla="*/ 1662546 w 4850834"/>
                  <a:gd name="connsiteY30" fmla="*/ 2768630 h 2814812"/>
                  <a:gd name="connsiteX31" fmla="*/ 1745673 w 4850834"/>
                  <a:gd name="connsiteY31" fmla="*/ 2814812 h 2814812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17927 h 2817927"/>
                  <a:gd name="connsiteX1" fmla="*/ 2780146 w 4850834"/>
                  <a:gd name="connsiteY1" fmla="*/ 2817927 h 2817927"/>
                  <a:gd name="connsiteX2" fmla="*/ 2869912 w 4850834"/>
                  <a:gd name="connsiteY2" fmla="*/ 2056215 h 2817927"/>
                  <a:gd name="connsiteX3" fmla="*/ 3389746 w 4850834"/>
                  <a:gd name="connsiteY3" fmla="*/ 1551967 h 2817927"/>
                  <a:gd name="connsiteX4" fmla="*/ 4036580 w 4850834"/>
                  <a:gd name="connsiteY4" fmla="*/ 1431895 h 2817927"/>
                  <a:gd name="connsiteX5" fmla="*/ 4542271 w 4850834"/>
                  <a:gd name="connsiteY5" fmla="*/ 1583285 h 2817927"/>
                  <a:gd name="connsiteX6" fmla="*/ 4692073 w 4850834"/>
                  <a:gd name="connsiteY6" fmla="*/ 1681854 h 2817927"/>
                  <a:gd name="connsiteX7" fmla="*/ 4830618 w 4850834"/>
                  <a:gd name="connsiteY7" fmla="*/ 1543308 h 2817927"/>
                  <a:gd name="connsiteX8" fmla="*/ 4812146 w 4850834"/>
                  <a:gd name="connsiteY8" fmla="*/ 1395527 h 2817927"/>
                  <a:gd name="connsiteX9" fmla="*/ 4710546 w 4850834"/>
                  <a:gd name="connsiteY9" fmla="*/ 1321636 h 2817927"/>
                  <a:gd name="connsiteX10" fmla="*/ 4682837 w 4850834"/>
                  <a:gd name="connsiteY10" fmla="*/ 1201563 h 2817927"/>
                  <a:gd name="connsiteX11" fmla="*/ 4304146 w 4850834"/>
                  <a:gd name="connsiteY11" fmla="*/ 1192327 h 2817927"/>
                  <a:gd name="connsiteX12" fmla="*/ 3990109 w 4850834"/>
                  <a:gd name="connsiteY12" fmla="*/ 287163 h 2817927"/>
                  <a:gd name="connsiteX13" fmla="*/ 4054764 w 4850834"/>
                  <a:gd name="connsiteY13" fmla="*/ 277927 h 2817927"/>
                  <a:gd name="connsiteX14" fmla="*/ 3906982 w 4850834"/>
                  <a:gd name="connsiteY14" fmla="*/ 28545 h 2817927"/>
                  <a:gd name="connsiteX15" fmla="*/ 2585460 w 4850834"/>
                  <a:gd name="connsiteY15" fmla="*/ 86272 h 2817927"/>
                  <a:gd name="connsiteX16" fmla="*/ 2049608 w 4850834"/>
                  <a:gd name="connsiteY16" fmla="*/ 690533 h 2817927"/>
                  <a:gd name="connsiteX17" fmla="*/ 1893455 w 4850834"/>
                  <a:gd name="connsiteY17" fmla="*/ 1247745 h 2817927"/>
                  <a:gd name="connsiteX18" fmla="*/ 1440873 w 4850834"/>
                  <a:gd name="connsiteY18" fmla="*/ 1256981 h 2817927"/>
                  <a:gd name="connsiteX19" fmla="*/ 314037 w 4850834"/>
                  <a:gd name="connsiteY19" fmla="*/ 1617199 h 2817927"/>
                  <a:gd name="connsiteX20" fmla="*/ 73891 w 4850834"/>
                  <a:gd name="connsiteY20" fmla="*/ 1921999 h 2817927"/>
                  <a:gd name="connsiteX21" fmla="*/ 0 w 4850834"/>
                  <a:gd name="connsiteY21" fmla="*/ 2180617 h 2817927"/>
                  <a:gd name="connsiteX22" fmla="*/ 27709 w 4850834"/>
                  <a:gd name="connsiteY22" fmla="*/ 2346872 h 2817927"/>
                  <a:gd name="connsiteX23" fmla="*/ 120073 w 4850834"/>
                  <a:gd name="connsiteY23" fmla="*/ 2346872 h 2817927"/>
                  <a:gd name="connsiteX24" fmla="*/ 166255 w 4850834"/>
                  <a:gd name="connsiteY24" fmla="*/ 2374581 h 2817927"/>
                  <a:gd name="connsiteX25" fmla="*/ 341746 w 4850834"/>
                  <a:gd name="connsiteY25" fmla="*/ 2180617 h 2817927"/>
                  <a:gd name="connsiteX26" fmla="*/ 674255 w 4850834"/>
                  <a:gd name="connsiteY26" fmla="*/ 2069781 h 2817927"/>
                  <a:gd name="connsiteX27" fmla="*/ 997528 w 4850834"/>
                  <a:gd name="connsiteY27" fmla="*/ 2042072 h 2817927"/>
                  <a:gd name="connsiteX28" fmla="*/ 1330037 w 4850834"/>
                  <a:gd name="connsiteY28" fmla="*/ 2189854 h 2817927"/>
                  <a:gd name="connsiteX29" fmla="*/ 1533237 w 4850834"/>
                  <a:gd name="connsiteY29" fmla="*/ 2393054 h 2817927"/>
                  <a:gd name="connsiteX30" fmla="*/ 1662546 w 4850834"/>
                  <a:gd name="connsiteY30" fmla="*/ 2771745 h 2817927"/>
                  <a:gd name="connsiteX31" fmla="*/ 1745673 w 4850834"/>
                  <a:gd name="connsiteY31" fmla="*/ 2817927 h 2817927"/>
                  <a:gd name="connsiteX0" fmla="*/ 1745673 w 4850834"/>
                  <a:gd name="connsiteY0" fmla="*/ 2810531 h 2810531"/>
                  <a:gd name="connsiteX1" fmla="*/ 2780146 w 4850834"/>
                  <a:gd name="connsiteY1" fmla="*/ 2810531 h 2810531"/>
                  <a:gd name="connsiteX2" fmla="*/ 2869912 w 4850834"/>
                  <a:gd name="connsiteY2" fmla="*/ 2048819 h 2810531"/>
                  <a:gd name="connsiteX3" fmla="*/ 3389746 w 4850834"/>
                  <a:gd name="connsiteY3" fmla="*/ 1544571 h 2810531"/>
                  <a:gd name="connsiteX4" fmla="*/ 4036580 w 4850834"/>
                  <a:gd name="connsiteY4" fmla="*/ 1424499 h 2810531"/>
                  <a:gd name="connsiteX5" fmla="*/ 4542271 w 4850834"/>
                  <a:gd name="connsiteY5" fmla="*/ 1575889 h 2810531"/>
                  <a:gd name="connsiteX6" fmla="*/ 4692073 w 4850834"/>
                  <a:gd name="connsiteY6" fmla="*/ 1674458 h 2810531"/>
                  <a:gd name="connsiteX7" fmla="*/ 4830618 w 4850834"/>
                  <a:gd name="connsiteY7" fmla="*/ 1535912 h 2810531"/>
                  <a:gd name="connsiteX8" fmla="*/ 4812146 w 4850834"/>
                  <a:gd name="connsiteY8" fmla="*/ 1388131 h 2810531"/>
                  <a:gd name="connsiteX9" fmla="*/ 4710546 w 4850834"/>
                  <a:gd name="connsiteY9" fmla="*/ 1314240 h 2810531"/>
                  <a:gd name="connsiteX10" fmla="*/ 4682837 w 4850834"/>
                  <a:gd name="connsiteY10" fmla="*/ 1194167 h 2810531"/>
                  <a:gd name="connsiteX11" fmla="*/ 4304146 w 4850834"/>
                  <a:gd name="connsiteY11" fmla="*/ 1184931 h 2810531"/>
                  <a:gd name="connsiteX12" fmla="*/ 3990109 w 4850834"/>
                  <a:gd name="connsiteY12" fmla="*/ 279767 h 2810531"/>
                  <a:gd name="connsiteX13" fmla="*/ 4054764 w 4850834"/>
                  <a:gd name="connsiteY13" fmla="*/ 270531 h 2810531"/>
                  <a:gd name="connsiteX14" fmla="*/ 3906982 w 4850834"/>
                  <a:gd name="connsiteY14" fmla="*/ 21149 h 2810531"/>
                  <a:gd name="connsiteX15" fmla="*/ 2585460 w 4850834"/>
                  <a:gd name="connsiteY15" fmla="*/ 78876 h 2810531"/>
                  <a:gd name="connsiteX16" fmla="*/ 2049608 w 4850834"/>
                  <a:gd name="connsiteY16" fmla="*/ 683137 h 2810531"/>
                  <a:gd name="connsiteX17" fmla="*/ 1893455 w 4850834"/>
                  <a:gd name="connsiteY17" fmla="*/ 1240349 h 2810531"/>
                  <a:gd name="connsiteX18" fmla="*/ 1440873 w 4850834"/>
                  <a:gd name="connsiteY18" fmla="*/ 1249585 h 2810531"/>
                  <a:gd name="connsiteX19" fmla="*/ 314037 w 4850834"/>
                  <a:gd name="connsiteY19" fmla="*/ 1609803 h 2810531"/>
                  <a:gd name="connsiteX20" fmla="*/ 73891 w 4850834"/>
                  <a:gd name="connsiteY20" fmla="*/ 1914603 h 2810531"/>
                  <a:gd name="connsiteX21" fmla="*/ 0 w 4850834"/>
                  <a:gd name="connsiteY21" fmla="*/ 2173221 h 2810531"/>
                  <a:gd name="connsiteX22" fmla="*/ 27709 w 4850834"/>
                  <a:gd name="connsiteY22" fmla="*/ 2339476 h 2810531"/>
                  <a:gd name="connsiteX23" fmla="*/ 120073 w 4850834"/>
                  <a:gd name="connsiteY23" fmla="*/ 2339476 h 2810531"/>
                  <a:gd name="connsiteX24" fmla="*/ 166255 w 4850834"/>
                  <a:gd name="connsiteY24" fmla="*/ 2367185 h 2810531"/>
                  <a:gd name="connsiteX25" fmla="*/ 341746 w 4850834"/>
                  <a:gd name="connsiteY25" fmla="*/ 2173221 h 2810531"/>
                  <a:gd name="connsiteX26" fmla="*/ 674255 w 4850834"/>
                  <a:gd name="connsiteY26" fmla="*/ 2062385 h 2810531"/>
                  <a:gd name="connsiteX27" fmla="*/ 997528 w 4850834"/>
                  <a:gd name="connsiteY27" fmla="*/ 2034676 h 2810531"/>
                  <a:gd name="connsiteX28" fmla="*/ 1330037 w 4850834"/>
                  <a:gd name="connsiteY28" fmla="*/ 2182458 h 2810531"/>
                  <a:gd name="connsiteX29" fmla="*/ 1533237 w 4850834"/>
                  <a:gd name="connsiteY29" fmla="*/ 2385658 h 2810531"/>
                  <a:gd name="connsiteX30" fmla="*/ 1662546 w 4850834"/>
                  <a:gd name="connsiteY30" fmla="*/ 2764349 h 2810531"/>
                  <a:gd name="connsiteX31" fmla="*/ 1745673 w 4850834"/>
                  <a:gd name="connsiteY31" fmla="*/ 2810531 h 2810531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2103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4008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80872 w 4850834"/>
                  <a:gd name="connsiteY14" fmla="*/ 145325 h 2815064"/>
                  <a:gd name="connsiteX15" fmla="*/ 3906982 w 4850834"/>
                  <a:gd name="connsiteY15" fmla="*/ 25682 h 2815064"/>
                  <a:gd name="connsiteX16" fmla="*/ 2585460 w 4850834"/>
                  <a:gd name="connsiteY16" fmla="*/ 83409 h 2815064"/>
                  <a:gd name="connsiteX17" fmla="*/ 2040083 w 4850834"/>
                  <a:gd name="connsiteY17" fmla="*/ 692432 h 2815064"/>
                  <a:gd name="connsiteX18" fmla="*/ 1893455 w 4850834"/>
                  <a:gd name="connsiteY18" fmla="*/ 1244882 h 2815064"/>
                  <a:gd name="connsiteX19" fmla="*/ 1440873 w 4850834"/>
                  <a:gd name="connsiteY19" fmla="*/ 1254118 h 2815064"/>
                  <a:gd name="connsiteX20" fmla="*/ 314037 w 4850834"/>
                  <a:gd name="connsiteY20" fmla="*/ 1614336 h 2815064"/>
                  <a:gd name="connsiteX21" fmla="*/ 73891 w 4850834"/>
                  <a:gd name="connsiteY21" fmla="*/ 1919136 h 2815064"/>
                  <a:gd name="connsiteX22" fmla="*/ 0 w 4850834"/>
                  <a:gd name="connsiteY22" fmla="*/ 2177754 h 2815064"/>
                  <a:gd name="connsiteX23" fmla="*/ 27709 w 4850834"/>
                  <a:gd name="connsiteY23" fmla="*/ 2344009 h 2815064"/>
                  <a:gd name="connsiteX24" fmla="*/ 120073 w 4850834"/>
                  <a:gd name="connsiteY24" fmla="*/ 2344009 h 2815064"/>
                  <a:gd name="connsiteX25" fmla="*/ 166255 w 4850834"/>
                  <a:gd name="connsiteY25" fmla="*/ 2371718 h 2815064"/>
                  <a:gd name="connsiteX26" fmla="*/ 341746 w 4850834"/>
                  <a:gd name="connsiteY26" fmla="*/ 2177754 h 2815064"/>
                  <a:gd name="connsiteX27" fmla="*/ 674255 w 4850834"/>
                  <a:gd name="connsiteY27" fmla="*/ 2066918 h 2815064"/>
                  <a:gd name="connsiteX28" fmla="*/ 997528 w 4850834"/>
                  <a:gd name="connsiteY28" fmla="*/ 2039209 h 2815064"/>
                  <a:gd name="connsiteX29" fmla="*/ 1330037 w 4850834"/>
                  <a:gd name="connsiteY29" fmla="*/ 2186991 h 2815064"/>
                  <a:gd name="connsiteX30" fmla="*/ 1533237 w 4850834"/>
                  <a:gd name="connsiteY30" fmla="*/ 2390191 h 2815064"/>
                  <a:gd name="connsiteX31" fmla="*/ 1662546 w 4850834"/>
                  <a:gd name="connsiteY31" fmla="*/ 2768882 h 2815064"/>
                  <a:gd name="connsiteX32" fmla="*/ 1745673 w 4850834"/>
                  <a:gd name="connsiteY32" fmla="*/ 2815064 h 281506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054764 w 4850834"/>
                  <a:gd name="connsiteY13" fmla="*/ 281494 h 2821494"/>
                  <a:gd name="connsiteX14" fmla="*/ 3980872 w 4850834"/>
                  <a:gd name="connsiteY14" fmla="*/ 151755 h 2821494"/>
                  <a:gd name="connsiteX15" fmla="*/ 4159394 w 4850834"/>
                  <a:gd name="connsiteY15" fmla="*/ 22587 h 2821494"/>
                  <a:gd name="connsiteX16" fmla="*/ 2585460 w 4850834"/>
                  <a:gd name="connsiteY16" fmla="*/ 89839 h 2821494"/>
                  <a:gd name="connsiteX17" fmla="*/ 2040083 w 4850834"/>
                  <a:gd name="connsiteY17" fmla="*/ 698862 h 2821494"/>
                  <a:gd name="connsiteX18" fmla="*/ 1893455 w 4850834"/>
                  <a:gd name="connsiteY18" fmla="*/ 1251312 h 2821494"/>
                  <a:gd name="connsiteX19" fmla="*/ 1440873 w 4850834"/>
                  <a:gd name="connsiteY19" fmla="*/ 1260548 h 2821494"/>
                  <a:gd name="connsiteX20" fmla="*/ 314037 w 4850834"/>
                  <a:gd name="connsiteY20" fmla="*/ 1620766 h 2821494"/>
                  <a:gd name="connsiteX21" fmla="*/ 73891 w 4850834"/>
                  <a:gd name="connsiteY21" fmla="*/ 1925566 h 2821494"/>
                  <a:gd name="connsiteX22" fmla="*/ 0 w 4850834"/>
                  <a:gd name="connsiteY22" fmla="*/ 2184184 h 2821494"/>
                  <a:gd name="connsiteX23" fmla="*/ 27709 w 4850834"/>
                  <a:gd name="connsiteY23" fmla="*/ 2350439 h 2821494"/>
                  <a:gd name="connsiteX24" fmla="*/ 120073 w 4850834"/>
                  <a:gd name="connsiteY24" fmla="*/ 2350439 h 2821494"/>
                  <a:gd name="connsiteX25" fmla="*/ 166255 w 4850834"/>
                  <a:gd name="connsiteY25" fmla="*/ 2378148 h 2821494"/>
                  <a:gd name="connsiteX26" fmla="*/ 341746 w 4850834"/>
                  <a:gd name="connsiteY26" fmla="*/ 2184184 h 2821494"/>
                  <a:gd name="connsiteX27" fmla="*/ 674255 w 4850834"/>
                  <a:gd name="connsiteY27" fmla="*/ 2073348 h 2821494"/>
                  <a:gd name="connsiteX28" fmla="*/ 997528 w 4850834"/>
                  <a:gd name="connsiteY28" fmla="*/ 2045639 h 2821494"/>
                  <a:gd name="connsiteX29" fmla="*/ 1330037 w 4850834"/>
                  <a:gd name="connsiteY29" fmla="*/ 2193421 h 2821494"/>
                  <a:gd name="connsiteX30" fmla="*/ 1533237 w 4850834"/>
                  <a:gd name="connsiteY30" fmla="*/ 2396621 h 2821494"/>
                  <a:gd name="connsiteX31" fmla="*/ 1662546 w 4850834"/>
                  <a:gd name="connsiteY31" fmla="*/ 2775312 h 2821494"/>
                  <a:gd name="connsiteX32" fmla="*/ 1745673 w 4850834"/>
                  <a:gd name="connsiteY32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3980872 w 4850834"/>
                  <a:gd name="connsiteY13" fmla="*/ 151755 h 2821494"/>
                  <a:gd name="connsiteX14" fmla="*/ 4159394 w 4850834"/>
                  <a:gd name="connsiteY14" fmla="*/ 22587 h 2821494"/>
                  <a:gd name="connsiteX15" fmla="*/ 2585460 w 4850834"/>
                  <a:gd name="connsiteY15" fmla="*/ 89839 h 2821494"/>
                  <a:gd name="connsiteX16" fmla="*/ 2040083 w 4850834"/>
                  <a:gd name="connsiteY16" fmla="*/ 698862 h 2821494"/>
                  <a:gd name="connsiteX17" fmla="*/ 1893455 w 4850834"/>
                  <a:gd name="connsiteY17" fmla="*/ 1251312 h 2821494"/>
                  <a:gd name="connsiteX18" fmla="*/ 1440873 w 4850834"/>
                  <a:gd name="connsiteY18" fmla="*/ 1260548 h 2821494"/>
                  <a:gd name="connsiteX19" fmla="*/ 314037 w 4850834"/>
                  <a:gd name="connsiteY19" fmla="*/ 1620766 h 2821494"/>
                  <a:gd name="connsiteX20" fmla="*/ 73891 w 4850834"/>
                  <a:gd name="connsiteY20" fmla="*/ 1925566 h 2821494"/>
                  <a:gd name="connsiteX21" fmla="*/ 0 w 4850834"/>
                  <a:gd name="connsiteY21" fmla="*/ 2184184 h 2821494"/>
                  <a:gd name="connsiteX22" fmla="*/ 27709 w 4850834"/>
                  <a:gd name="connsiteY22" fmla="*/ 2350439 h 2821494"/>
                  <a:gd name="connsiteX23" fmla="*/ 120073 w 4850834"/>
                  <a:gd name="connsiteY23" fmla="*/ 2350439 h 2821494"/>
                  <a:gd name="connsiteX24" fmla="*/ 166255 w 4850834"/>
                  <a:gd name="connsiteY24" fmla="*/ 2378148 h 2821494"/>
                  <a:gd name="connsiteX25" fmla="*/ 341746 w 4850834"/>
                  <a:gd name="connsiteY25" fmla="*/ 2184184 h 2821494"/>
                  <a:gd name="connsiteX26" fmla="*/ 674255 w 4850834"/>
                  <a:gd name="connsiteY26" fmla="*/ 2073348 h 2821494"/>
                  <a:gd name="connsiteX27" fmla="*/ 997528 w 4850834"/>
                  <a:gd name="connsiteY27" fmla="*/ 2045639 h 2821494"/>
                  <a:gd name="connsiteX28" fmla="*/ 1330037 w 4850834"/>
                  <a:gd name="connsiteY28" fmla="*/ 2193421 h 2821494"/>
                  <a:gd name="connsiteX29" fmla="*/ 1533237 w 4850834"/>
                  <a:gd name="connsiteY29" fmla="*/ 2396621 h 2821494"/>
                  <a:gd name="connsiteX30" fmla="*/ 1662546 w 4850834"/>
                  <a:gd name="connsiteY30" fmla="*/ 2775312 h 2821494"/>
                  <a:gd name="connsiteX31" fmla="*/ 1745673 w 4850834"/>
                  <a:gd name="connsiteY31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71059 w 4850834"/>
                  <a:gd name="connsiteY12" fmla="*/ 109755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28196 w 4850834"/>
                  <a:gd name="connsiteY12" fmla="*/ 1192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12146"/>
                  <a:gd name="connsiteY0" fmla="*/ 2821494 h 2821494"/>
                  <a:gd name="connsiteX1" fmla="*/ 2780146 w 4812146"/>
                  <a:gd name="connsiteY1" fmla="*/ 2821494 h 2821494"/>
                  <a:gd name="connsiteX2" fmla="*/ 2869912 w 4812146"/>
                  <a:gd name="connsiteY2" fmla="*/ 2059782 h 2821494"/>
                  <a:gd name="connsiteX3" fmla="*/ 3389746 w 4812146"/>
                  <a:gd name="connsiteY3" fmla="*/ 1555534 h 2821494"/>
                  <a:gd name="connsiteX4" fmla="*/ 4036580 w 4812146"/>
                  <a:gd name="connsiteY4" fmla="*/ 1435462 h 2821494"/>
                  <a:gd name="connsiteX5" fmla="*/ 4542271 w 4812146"/>
                  <a:gd name="connsiteY5" fmla="*/ 1586852 h 2821494"/>
                  <a:gd name="connsiteX6" fmla="*/ 4692073 w 4812146"/>
                  <a:gd name="connsiteY6" fmla="*/ 1685421 h 2821494"/>
                  <a:gd name="connsiteX7" fmla="*/ 4812146 w 4812146"/>
                  <a:gd name="connsiteY7" fmla="*/ 1399094 h 2821494"/>
                  <a:gd name="connsiteX8" fmla="*/ 4710546 w 4812146"/>
                  <a:gd name="connsiteY8" fmla="*/ 1325203 h 2821494"/>
                  <a:gd name="connsiteX9" fmla="*/ 4682837 w 4812146"/>
                  <a:gd name="connsiteY9" fmla="*/ 1205130 h 2821494"/>
                  <a:gd name="connsiteX10" fmla="*/ 4304146 w 4812146"/>
                  <a:gd name="connsiteY10" fmla="*/ 1195894 h 2821494"/>
                  <a:gd name="connsiteX11" fmla="*/ 3952008 w 4812146"/>
                  <a:gd name="connsiteY11" fmla="*/ 157380 h 2821494"/>
                  <a:gd name="connsiteX12" fmla="*/ 4159394 w 4812146"/>
                  <a:gd name="connsiteY12" fmla="*/ 22587 h 2821494"/>
                  <a:gd name="connsiteX13" fmla="*/ 2585460 w 4812146"/>
                  <a:gd name="connsiteY13" fmla="*/ 89839 h 2821494"/>
                  <a:gd name="connsiteX14" fmla="*/ 2040083 w 4812146"/>
                  <a:gd name="connsiteY14" fmla="*/ 698862 h 2821494"/>
                  <a:gd name="connsiteX15" fmla="*/ 1893455 w 4812146"/>
                  <a:gd name="connsiteY15" fmla="*/ 1251312 h 2821494"/>
                  <a:gd name="connsiteX16" fmla="*/ 1440873 w 4812146"/>
                  <a:gd name="connsiteY16" fmla="*/ 1260548 h 2821494"/>
                  <a:gd name="connsiteX17" fmla="*/ 314037 w 4812146"/>
                  <a:gd name="connsiteY17" fmla="*/ 1620766 h 2821494"/>
                  <a:gd name="connsiteX18" fmla="*/ 73891 w 4812146"/>
                  <a:gd name="connsiteY18" fmla="*/ 1925566 h 2821494"/>
                  <a:gd name="connsiteX19" fmla="*/ 0 w 4812146"/>
                  <a:gd name="connsiteY19" fmla="*/ 2184184 h 2821494"/>
                  <a:gd name="connsiteX20" fmla="*/ 27709 w 4812146"/>
                  <a:gd name="connsiteY20" fmla="*/ 2350439 h 2821494"/>
                  <a:gd name="connsiteX21" fmla="*/ 120073 w 4812146"/>
                  <a:gd name="connsiteY21" fmla="*/ 2350439 h 2821494"/>
                  <a:gd name="connsiteX22" fmla="*/ 166255 w 4812146"/>
                  <a:gd name="connsiteY22" fmla="*/ 2378148 h 2821494"/>
                  <a:gd name="connsiteX23" fmla="*/ 341746 w 4812146"/>
                  <a:gd name="connsiteY23" fmla="*/ 2184184 h 2821494"/>
                  <a:gd name="connsiteX24" fmla="*/ 674255 w 4812146"/>
                  <a:gd name="connsiteY24" fmla="*/ 2073348 h 2821494"/>
                  <a:gd name="connsiteX25" fmla="*/ 997528 w 4812146"/>
                  <a:gd name="connsiteY25" fmla="*/ 2045639 h 2821494"/>
                  <a:gd name="connsiteX26" fmla="*/ 1330037 w 4812146"/>
                  <a:gd name="connsiteY26" fmla="*/ 2193421 h 2821494"/>
                  <a:gd name="connsiteX27" fmla="*/ 1533237 w 4812146"/>
                  <a:gd name="connsiteY27" fmla="*/ 2396621 h 2821494"/>
                  <a:gd name="connsiteX28" fmla="*/ 1662546 w 4812146"/>
                  <a:gd name="connsiteY28" fmla="*/ 2775312 h 2821494"/>
                  <a:gd name="connsiteX29" fmla="*/ 1745673 w 4812146"/>
                  <a:gd name="connsiteY29" fmla="*/ 2821494 h 2821494"/>
                  <a:gd name="connsiteX0" fmla="*/ 1745673 w 4741507"/>
                  <a:gd name="connsiteY0" fmla="*/ 2821494 h 2821494"/>
                  <a:gd name="connsiteX1" fmla="*/ 2780146 w 4741507"/>
                  <a:gd name="connsiteY1" fmla="*/ 2821494 h 2821494"/>
                  <a:gd name="connsiteX2" fmla="*/ 2869912 w 4741507"/>
                  <a:gd name="connsiteY2" fmla="*/ 2059782 h 2821494"/>
                  <a:gd name="connsiteX3" fmla="*/ 3389746 w 4741507"/>
                  <a:gd name="connsiteY3" fmla="*/ 1555534 h 2821494"/>
                  <a:gd name="connsiteX4" fmla="*/ 4036580 w 4741507"/>
                  <a:gd name="connsiteY4" fmla="*/ 1435462 h 2821494"/>
                  <a:gd name="connsiteX5" fmla="*/ 4542271 w 4741507"/>
                  <a:gd name="connsiteY5" fmla="*/ 1586852 h 2821494"/>
                  <a:gd name="connsiteX6" fmla="*/ 4692073 w 4741507"/>
                  <a:gd name="connsiteY6" fmla="*/ 1685421 h 2821494"/>
                  <a:gd name="connsiteX7" fmla="*/ 4710546 w 4741507"/>
                  <a:gd name="connsiteY7" fmla="*/ 1325203 h 2821494"/>
                  <a:gd name="connsiteX8" fmla="*/ 4682837 w 4741507"/>
                  <a:gd name="connsiteY8" fmla="*/ 1205130 h 2821494"/>
                  <a:gd name="connsiteX9" fmla="*/ 4304146 w 4741507"/>
                  <a:gd name="connsiteY9" fmla="*/ 1195894 h 2821494"/>
                  <a:gd name="connsiteX10" fmla="*/ 3952008 w 4741507"/>
                  <a:gd name="connsiteY10" fmla="*/ 157380 h 2821494"/>
                  <a:gd name="connsiteX11" fmla="*/ 4159394 w 4741507"/>
                  <a:gd name="connsiteY11" fmla="*/ 22587 h 2821494"/>
                  <a:gd name="connsiteX12" fmla="*/ 2585460 w 4741507"/>
                  <a:gd name="connsiteY12" fmla="*/ 89839 h 2821494"/>
                  <a:gd name="connsiteX13" fmla="*/ 2040083 w 4741507"/>
                  <a:gd name="connsiteY13" fmla="*/ 698862 h 2821494"/>
                  <a:gd name="connsiteX14" fmla="*/ 1893455 w 4741507"/>
                  <a:gd name="connsiteY14" fmla="*/ 1251312 h 2821494"/>
                  <a:gd name="connsiteX15" fmla="*/ 1440873 w 4741507"/>
                  <a:gd name="connsiteY15" fmla="*/ 1260548 h 2821494"/>
                  <a:gd name="connsiteX16" fmla="*/ 314037 w 4741507"/>
                  <a:gd name="connsiteY16" fmla="*/ 1620766 h 2821494"/>
                  <a:gd name="connsiteX17" fmla="*/ 73891 w 4741507"/>
                  <a:gd name="connsiteY17" fmla="*/ 1925566 h 2821494"/>
                  <a:gd name="connsiteX18" fmla="*/ 0 w 4741507"/>
                  <a:gd name="connsiteY18" fmla="*/ 2184184 h 2821494"/>
                  <a:gd name="connsiteX19" fmla="*/ 27709 w 4741507"/>
                  <a:gd name="connsiteY19" fmla="*/ 2350439 h 2821494"/>
                  <a:gd name="connsiteX20" fmla="*/ 120073 w 4741507"/>
                  <a:gd name="connsiteY20" fmla="*/ 2350439 h 2821494"/>
                  <a:gd name="connsiteX21" fmla="*/ 166255 w 4741507"/>
                  <a:gd name="connsiteY21" fmla="*/ 2378148 h 2821494"/>
                  <a:gd name="connsiteX22" fmla="*/ 341746 w 4741507"/>
                  <a:gd name="connsiteY22" fmla="*/ 2184184 h 2821494"/>
                  <a:gd name="connsiteX23" fmla="*/ 674255 w 4741507"/>
                  <a:gd name="connsiteY23" fmla="*/ 2073348 h 2821494"/>
                  <a:gd name="connsiteX24" fmla="*/ 997528 w 4741507"/>
                  <a:gd name="connsiteY24" fmla="*/ 2045639 h 2821494"/>
                  <a:gd name="connsiteX25" fmla="*/ 1330037 w 4741507"/>
                  <a:gd name="connsiteY25" fmla="*/ 2193421 h 2821494"/>
                  <a:gd name="connsiteX26" fmla="*/ 1533237 w 4741507"/>
                  <a:gd name="connsiteY26" fmla="*/ 2396621 h 2821494"/>
                  <a:gd name="connsiteX27" fmla="*/ 1662546 w 4741507"/>
                  <a:gd name="connsiteY27" fmla="*/ 2775312 h 2821494"/>
                  <a:gd name="connsiteX28" fmla="*/ 1745673 w 4741507"/>
                  <a:gd name="connsiteY28" fmla="*/ 2821494 h 2821494"/>
                  <a:gd name="connsiteX0" fmla="*/ 1745673 w 4834948"/>
                  <a:gd name="connsiteY0" fmla="*/ 2821494 h 2821494"/>
                  <a:gd name="connsiteX1" fmla="*/ 2780146 w 4834948"/>
                  <a:gd name="connsiteY1" fmla="*/ 2821494 h 2821494"/>
                  <a:gd name="connsiteX2" fmla="*/ 2869912 w 4834948"/>
                  <a:gd name="connsiteY2" fmla="*/ 2059782 h 2821494"/>
                  <a:gd name="connsiteX3" fmla="*/ 3389746 w 4834948"/>
                  <a:gd name="connsiteY3" fmla="*/ 1555534 h 2821494"/>
                  <a:gd name="connsiteX4" fmla="*/ 4036580 w 4834948"/>
                  <a:gd name="connsiteY4" fmla="*/ 1435462 h 2821494"/>
                  <a:gd name="connsiteX5" fmla="*/ 4542271 w 4834948"/>
                  <a:gd name="connsiteY5" fmla="*/ 1586852 h 2821494"/>
                  <a:gd name="connsiteX6" fmla="*/ 4834948 w 4834948"/>
                  <a:gd name="connsiteY6" fmla="*/ 1656846 h 2821494"/>
                  <a:gd name="connsiteX7" fmla="*/ 4710546 w 4834948"/>
                  <a:gd name="connsiteY7" fmla="*/ 1325203 h 2821494"/>
                  <a:gd name="connsiteX8" fmla="*/ 4682837 w 4834948"/>
                  <a:gd name="connsiteY8" fmla="*/ 1205130 h 2821494"/>
                  <a:gd name="connsiteX9" fmla="*/ 4304146 w 4834948"/>
                  <a:gd name="connsiteY9" fmla="*/ 1195894 h 2821494"/>
                  <a:gd name="connsiteX10" fmla="*/ 3952008 w 4834948"/>
                  <a:gd name="connsiteY10" fmla="*/ 157380 h 2821494"/>
                  <a:gd name="connsiteX11" fmla="*/ 4159394 w 4834948"/>
                  <a:gd name="connsiteY11" fmla="*/ 22587 h 2821494"/>
                  <a:gd name="connsiteX12" fmla="*/ 2585460 w 4834948"/>
                  <a:gd name="connsiteY12" fmla="*/ 89839 h 2821494"/>
                  <a:gd name="connsiteX13" fmla="*/ 2040083 w 4834948"/>
                  <a:gd name="connsiteY13" fmla="*/ 698862 h 2821494"/>
                  <a:gd name="connsiteX14" fmla="*/ 1893455 w 4834948"/>
                  <a:gd name="connsiteY14" fmla="*/ 1251312 h 2821494"/>
                  <a:gd name="connsiteX15" fmla="*/ 1440873 w 4834948"/>
                  <a:gd name="connsiteY15" fmla="*/ 1260548 h 2821494"/>
                  <a:gd name="connsiteX16" fmla="*/ 314037 w 4834948"/>
                  <a:gd name="connsiteY16" fmla="*/ 1620766 h 2821494"/>
                  <a:gd name="connsiteX17" fmla="*/ 73891 w 4834948"/>
                  <a:gd name="connsiteY17" fmla="*/ 1925566 h 2821494"/>
                  <a:gd name="connsiteX18" fmla="*/ 0 w 4834948"/>
                  <a:gd name="connsiteY18" fmla="*/ 2184184 h 2821494"/>
                  <a:gd name="connsiteX19" fmla="*/ 27709 w 4834948"/>
                  <a:gd name="connsiteY19" fmla="*/ 2350439 h 2821494"/>
                  <a:gd name="connsiteX20" fmla="*/ 120073 w 4834948"/>
                  <a:gd name="connsiteY20" fmla="*/ 2350439 h 2821494"/>
                  <a:gd name="connsiteX21" fmla="*/ 166255 w 4834948"/>
                  <a:gd name="connsiteY21" fmla="*/ 2378148 h 2821494"/>
                  <a:gd name="connsiteX22" fmla="*/ 341746 w 4834948"/>
                  <a:gd name="connsiteY22" fmla="*/ 2184184 h 2821494"/>
                  <a:gd name="connsiteX23" fmla="*/ 674255 w 4834948"/>
                  <a:gd name="connsiteY23" fmla="*/ 2073348 h 2821494"/>
                  <a:gd name="connsiteX24" fmla="*/ 997528 w 4834948"/>
                  <a:gd name="connsiteY24" fmla="*/ 2045639 h 2821494"/>
                  <a:gd name="connsiteX25" fmla="*/ 1330037 w 4834948"/>
                  <a:gd name="connsiteY25" fmla="*/ 2193421 h 2821494"/>
                  <a:gd name="connsiteX26" fmla="*/ 1533237 w 4834948"/>
                  <a:gd name="connsiteY26" fmla="*/ 2396621 h 2821494"/>
                  <a:gd name="connsiteX27" fmla="*/ 1662546 w 4834948"/>
                  <a:gd name="connsiteY27" fmla="*/ 2775312 h 2821494"/>
                  <a:gd name="connsiteX28" fmla="*/ 1745673 w 4834948"/>
                  <a:gd name="connsiteY28" fmla="*/ 2821494 h 2821494"/>
                  <a:gd name="connsiteX0" fmla="*/ 1745673 w 4867613"/>
                  <a:gd name="connsiteY0" fmla="*/ 2821494 h 2821494"/>
                  <a:gd name="connsiteX1" fmla="*/ 2780146 w 4867613"/>
                  <a:gd name="connsiteY1" fmla="*/ 2821494 h 2821494"/>
                  <a:gd name="connsiteX2" fmla="*/ 2869912 w 4867613"/>
                  <a:gd name="connsiteY2" fmla="*/ 2059782 h 2821494"/>
                  <a:gd name="connsiteX3" fmla="*/ 3389746 w 4867613"/>
                  <a:gd name="connsiteY3" fmla="*/ 1555534 h 2821494"/>
                  <a:gd name="connsiteX4" fmla="*/ 4036580 w 4867613"/>
                  <a:gd name="connsiteY4" fmla="*/ 1435462 h 2821494"/>
                  <a:gd name="connsiteX5" fmla="*/ 4834948 w 4867613"/>
                  <a:gd name="connsiteY5" fmla="*/ 1656846 h 2821494"/>
                  <a:gd name="connsiteX6" fmla="*/ 4710546 w 4867613"/>
                  <a:gd name="connsiteY6" fmla="*/ 1325203 h 2821494"/>
                  <a:gd name="connsiteX7" fmla="*/ 4682837 w 4867613"/>
                  <a:gd name="connsiteY7" fmla="*/ 1205130 h 2821494"/>
                  <a:gd name="connsiteX8" fmla="*/ 4304146 w 4867613"/>
                  <a:gd name="connsiteY8" fmla="*/ 1195894 h 2821494"/>
                  <a:gd name="connsiteX9" fmla="*/ 3952008 w 4867613"/>
                  <a:gd name="connsiteY9" fmla="*/ 157380 h 2821494"/>
                  <a:gd name="connsiteX10" fmla="*/ 4159394 w 4867613"/>
                  <a:gd name="connsiteY10" fmla="*/ 22587 h 2821494"/>
                  <a:gd name="connsiteX11" fmla="*/ 2585460 w 4867613"/>
                  <a:gd name="connsiteY11" fmla="*/ 89839 h 2821494"/>
                  <a:gd name="connsiteX12" fmla="*/ 2040083 w 4867613"/>
                  <a:gd name="connsiteY12" fmla="*/ 698862 h 2821494"/>
                  <a:gd name="connsiteX13" fmla="*/ 1893455 w 4867613"/>
                  <a:gd name="connsiteY13" fmla="*/ 1251312 h 2821494"/>
                  <a:gd name="connsiteX14" fmla="*/ 1440873 w 4867613"/>
                  <a:gd name="connsiteY14" fmla="*/ 1260548 h 2821494"/>
                  <a:gd name="connsiteX15" fmla="*/ 314037 w 4867613"/>
                  <a:gd name="connsiteY15" fmla="*/ 1620766 h 2821494"/>
                  <a:gd name="connsiteX16" fmla="*/ 73891 w 4867613"/>
                  <a:gd name="connsiteY16" fmla="*/ 1925566 h 2821494"/>
                  <a:gd name="connsiteX17" fmla="*/ 0 w 4867613"/>
                  <a:gd name="connsiteY17" fmla="*/ 2184184 h 2821494"/>
                  <a:gd name="connsiteX18" fmla="*/ 27709 w 4867613"/>
                  <a:gd name="connsiteY18" fmla="*/ 2350439 h 2821494"/>
                  <a:gd name="connsiteX19" fmla="*/ 120073 w 4867613"/>
                  <a:gd name="connsiteY19" fmla="*/ 2350439 h 2821494"/>
                  <a:gd name="connsiteX20" fmla="*/ 166255 w 4867613"/>
                  <a:gd name="connsiteY20" fmla="*/ 2378148 h 2821494"/>
                  <a:gd name="connsiteX21" fmla="*/ 341746 w 4867613"/>
                  <a:gd name="connsiteY21" fmla="*/ 2184184 h 2821494"/>
                  <a:gd name="connsiteX22" fmla="*/ 674255 w 4867613"/>
                  <a:gd name="connsiteY22" fmla="*/ 2073348 h 2821494"/>
                  <a:gd name="connsiteX23" fmla="*/ 997528 w 4867613"/>
                  <a:gd name="connsiteY23" fmla="*/ 2045639 h 2821494"/>
                  <a:gd name="connsiteX24" fmla="*/ 1330037 w 4867613"/>
                  <a:gd name="connsiteY24" fmla="*/ 2193421 h 2821494"/>
                  <a:gd name="connsiteX25" fmla="*/ 1533237 w 4867613"/>
                  <a:gd name="connsiteY25" fmla="*/ 2396621 h 2821494"/>
                  <a:gd name="connsiteX26" fmla="*/ 1662546 w 4867613"/>
                  <a:gd name="connsiteY26" fmla="*/ 2775312 h 2821494"/>
                  <a:gd name="connsiteX27" fmla="*/ 1745673 w 4867613"/>
                  <a:gd name="connsiteY27" fmla="*/ 2821494 h 2821494"/>
                  <a:gd name="connsiteX0" fmla="*/ 1745673 w 4920146"/>
                  <a:gd name="connsiteY0" fmla="*/ 2821494 h 2821494"/>
                  <a:gd name="connsiteX1" fmla="*/ 2780146 w 4920146"/>
                  <a:gd name="connsiteY1" fmla="*/ 2821494 h 2821494"/>
                  <a:gd name="connsiteX2" fmla="*/ 2869912 w 4920146"/>
                  <a:gd name="connsiteY2" fmla="*/ 2059782 h 2821494"/>
                  <a:gd name="connsiteX3" fmla="*/ 3389746 w 4920146"/>
                  <a:gd name="connsiteY3" fmla="*/ 1555534 h 2821494"/>
                  <a:gd name="connsiteX4" fmla="*/ 4036580 w 4920146"/>
                  <a:gd name="connsiteY4" fmla="*/ 1435462 h 2821494"/>
                  <a:gd name="connsiteX5" fmla="*/ 4892098 w 4920146"/>
                  <a:gd name="connsiteY5" fmla="*/ 1594933 h 2821494"/>
                  <a:gd name="connsiteX6" fmla="*/ 4710546 w 4920146"/>
                  <a:gd name="connsiteY6" fmla="*/ 1325203 h 2821494"/>
                  <a:gd name="connsiteX7" fmla="*/ 4682837 w 4920146"/>
                  <a:gd name="connsiteY7" fmla="*/ 1205130 h 2821494"/>
                  <a:gd name="connsiteX8" fmla="*/ 4304146 w 4920146"/>
                  <a:gd name="connsiteY8" fmla="*/ 1195894 h 2821494"/>
                  <a:gd name="connsiteX9" fmla="*/ 3952008 w 4920146"/>
                  <a:gd name="connsiteY9" fmla="*/ 157380 h 2821494"/>
                  <a:gd name="connsiteX10" fmla="*/ 4159394 w 4920146"/>
                  <a:gd name="connsiteY10" fmla="*/ 22587 h 2821494"/>
                  <a:gd name="connsiteX11" fmla="*/ 2585460 w 4920146"/>
                  <a:gd name="connsiteY11" fmla="*/ 89839 h 2821494"/>
                  <a:gd name="connsiteX12" fmla="*/ 2040083 w 4920146"/>
                  <a:gd name="connsiteY12" fmla="*/ 698862 h 2821494"/>
                  <a:gd name="connsiteX13" fmla="*/ 1893455 w 4920146"/>
                  <a:gd name="connsiteY13" fmla="*/ 1251312 h 2821494"/>
                  <a:gd name="connsiteX14" fmla="*/ 1440873 w 4920146"/>
                  <a:gd name="connsiteY14" fmla="*/ 1260548 h 2821494"/>
                  <a:gd name="connsiteX15" fmla="*/ 314037 w 4920146"/>
                  <a:gd name="connsiteY15" fmla="*/ 1620766 h 2821494"/>
                  <a:gd name="connsiteX16" fmla="*/ 73891 w 4920146"/>
                  <a:gd name="connsiteY16" fmla="*/ 1925566 h 2821494"/>
                  <a:gd name="connsiteX17" fmla="*/ 0 w 4920146"/>
                  <a:gd name="connsiteY17" fmla="*/ 2184184 h 2821494"/>
                  <a:gd name="connsiteX18" fmla="*/ 27709 w 4920146"/>
                  <a:gd name="connsiteY18" fmla="*/ 2350439 h 2821494"/>
                  <a:gd name="connsiteX19" fmla="*/ 120073 w 4920146"/>
                  <a:gd name="connsiteY19" fmla="*/ 2350439 h 2821494"/>
                  <a:gd name="connsiteX20" fmla="*/ 166255 w 4920146"/>
                  <a:gd name="connsiteY20" fmla="*/ 2378148 h 2821494"/>
                  <a:gd name="connsiteX21" fmla="*/ 341746 w 4920146"/>
                  <a:gd name="connsiteY21" fmla="*/ 2184184 h 2821494"/>
                  <a:gd name="connsiteX22" fmla="*/ 674255 w 4920146"/>
                  <a:gd name="connsiteY22" fmla="*/ 2073348 h 2821494"/>
                  <a:gd name="connsiteX23" fmla="*/ 997528 w 4920146"/>
                  <a:gd name="connsiteY23" fmla="*/ 2045639 h 2821494"/>
                  <a:gd name="connsiteX24" fmla="*/ 1330037 w 4920146"/>
                  <a:gd name="connsiteY24" fmla="*/ 2193421 h 2821494"/>
                  <a:gd name="connsiteX25" fmla="*/ 1533237 w 4920146"/>
                  <a:gd name="connsiteY25" fmla="*/ 2396621 h 2821494"/>
                  <a:gd name="connsiteX26" fmla="*/ 1662546 w 4920146"/>
                  <a:gd name="connsiteY26" fmla="*/ 2775312 h 2821494"/>
                  <a:gd name="connsiteX27" fmla="*/ 1745673 w 4920146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647320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911148"/>
                  <a:gd name="connsiteY0" fmla="*/ 2821494 h 2821494"/>
                  <a:gd name="connsiteX1" fmla="*/ 2780146 w 4911148"/>
                  <a:gd name="connsiteY1" fmla="*/ 2821494 h 2821494"/>
                  <a:gd name="connsiteX2" fmla="*/ 2869912 w 4911148"/>
                  <a:gd name="connsiteY2" fmla="*/ 2059782 h 2821494"/>
                  <a:gd name="connsiteX3" fmla="*/ 3389746 w 4911148"/>
                  <a:gd name="connsiteY3" fmla="*/ 1555534 h 2821494"/>
                  <a:gd name="connsiteX4" fmla="*/ 4036580 w 4911148"/>
                  <a:gd name="connsiteY4" fmla="*/ 1435462 h 2821494"/>
                  <a:gd name="connsiteX5" fmla="*/ 4911148 w 4911148"/>
                  <a:gd name="connsiteY5" fmla="*/ 1647320 h 2821494"/>
                  <a:gd name="connsiteX6" fmla="*/ 4710546 w 4911148"/>
                  <a:gd name="connsiteY6" fmla="*/ 1325203 h 2821494"/>
                  <a:gd name="connsiteX7" fmla="*/ 4682837 w 4911148"/>
                  <a:gd name="connsiteY7" fmla="*/ 1205130 h 2821494"/>
                  <a:gd name="connsiteX8" fmla="*/ 4304146 w 4911148"/>
                  <a:gd name="connsiteY8" fmla="*/ 1195894 h 2821494"/>
                  <a:gd name="connsiteX9" fmla="*/ 3952008 w 4911148"/>
                  <a:gd name="connsiteY9" fmla="*/ 157380 h 2821494"/>
                  <a:gd name="connsiteX10" fmla="*/ 4159394 w 4911148"/>
                  <a:gd name="connsiteY10" fmla="*/ 22587 h 2821494"/>
                  <a:gd name="connsiteX11" fmla="*/ 2585460 w 4911148"/>
                  <a:gd name="connsiteY11" fmla="*/ 89839 h 2821494"/>
                  <a:gd name="connsiteX12" fmla="*/ 2040083 w 4911148"/>
                  <a:gd name="connsiteY12" fmla="*/ 698862 h 2821494"/>
                  <a:gd name="connsiteX13" fmla="*/ 1893455 w 4911148"/>
                  <a:gd name="connsiteY13" fmla="*/ 1251312 h 2821494"/>
                  <a:gd name="connsiteX14" fmla="*/ 1440873 w 4911148"/>
                  <a:gd name="connsiteY14" fmla="*/ 1260548 h 2821494"/>
                  <a:gd name="connsiteX15" fmla="*/ 314037 w 4911148"/>
                  <a:gd name="connsiteY15" fmla="*/ 1620766 h 2821494"/>
                  <a:gd name="connsiteX16" fmla="*/ 73891 w 4911148"/>
                  <a:gd name="connsiteY16" fmla="*/ 1925566 h 2821494"/>
                  <a:gd name="connsiteX17" fmla="*/ 0 w 4911148"/>
                  <a:gd name="connsiteY17" fmla="*/ 2184184 h 2821494"/>
                  <a:gd name="connsiteX18" fmla="*/ 27709 w 4911148"/>
                  <a:gd name="connsiteY18" fmla="*/ 2350439 h 2821494"/>
                  <a:gd name="connsiteX19" fmla="*/ 120073 w 4911148"/>
                  <a:gd name="connsiteY19" fmla="*/ 2350439 h 2821494"/>
                  <a:gd name="connsiteX20" fmla="*/ 166255 w 4911148"/>
                  <a:gd name="connsiteY20" fmla="*/ 2378148 h 2821494"/>
                  <a:gd name="connsiteX21" fmla="*/ 341746 w 4911148"/>
                  <a:gd name="connsiteY21" fmla="*/ 2184184 h 2821494"/>
                  <a:gd name="connsiteX22" fmla="*/ 674255 w 4911148"/>
                  <a:gd name="connsiteY22" fmla="*/ 2073348 h 2821494"/>
                  <a:gd name="connsiteX23" fmla="*/ 997528 w 4911148"/>
                  <a:gd name="connsiteY23" fmla="*/ 2045639 h 2821494"/>
                  <a:gd name="connsiteX24" fmla="*/ 1330037 w 4911148"/>
                  <a:gd name="connsiteY24" fmla="*/ 2193421 h 2821494"/>
                  <a:gd name="connsiteX25" fmla="*/ 1533237 w 4911148"/>
                  <a:gd name="connsiteY25" fmla="*/ 2396621 h 2821494"/>
                  <a:gd name="connsiteX26" fmla="*/ 1662546 w 4911148"/>
                  <a:gd name="connsiteY26" fmla="*/ 2775312 h 2821494"/>
                  <a:gd name="connsiteX27" fmla="*/ 1745673 w 4911148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836036 w 4906385"/>
                  <a:gd name="connsiteY14" fmla="*/ 1365323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3128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662546 w 4906385"/>
                  <a:gd name="connsiteY25" fmla="*/ 2775312 h 2821494"/>
                  <a:gd name="connsiteX26" fmla="*/ 1745673 w 4906385"/>
                  <a:gd name="connsiteY26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45673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1330037 w 4906385"/>
                  <a:gd name="connsiteY22" fmla="*/ 2193421 h 2821494"/>
                  <a:gd name="connsiteX23" fmla="*/ 1533237 w 4906385"/>
                  <a:gd name="connsiteY23" fmla="*/ 2396621 h 2821494"/>
                  <a:gd name="connsiteX24" fmla="*/ 1721861 w 4906385"/>
                  <a:gd name="connsiteY24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330037 w 4906385"/>
                  <a:gd name="connsiteY21" fmla="*/ 2193421 h 2821494"/>
                  <a:gd name="connsiteX22" fmla="*/ 1533237 w 4906385"/>
                  <a:gd name="connsiteY22" fmla="*/ 2396621 h 2821494"/>
                  <a:gd name="connsiteX23" fmla="*/ 1721861 w 4906385"/>
                  <a:gd name="connsiteY23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533237 w 4906385"/>
                  <a:gd name="connsiteY21" fmla="*/ 2396621 h 2821494"/>
                  <a:gd name="connsiteX22" fmla="*/ 1721861 w 4906385"/>
                  <a:gd name="connsiteY22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66197 w 4906385"/>
                  <a:gd name="connsiteY20" fmla="*/ 2585393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2402"/>
                  <a:gd name="connsiteX1" fmla="*/ 2780146 w 4906385"/>
                  <a:gd name="connsiteY1" fmla="*/ 2821494 h 2822402"/>
                  <a:gd name="connsiteX2" fmla="*/ 2869912 w 4906385"/>
                  <a:gd name="connsiteY2" fmla="*/ 2059782 h 2822402"/>
                  <a:gd name="connsiteX3" fmla="*/ 3389746 w 4906385"/>
                  <a:gd name="connsiteY3" fmla="*/ 1555534 h 2822402"/>
                  <a:gd name="connsiteX4" fmla="*/ 4036580 w 4906385"/>
                  <a:gd name="connsiteY4" fmla="*/ 1435462 h 2822402"/>
                  <a:gd name="connsiteX5" fmla="*/ 4906385 w 4906385"/>
                  <a:gd name="connsiteY5" fmla="*/ 1618745 h 2822402"/>
                  <a:gd name="connsiteX6" fmla="*/ 4672446 w 4906385"/>
                  <a:gd name="connsiteY6" fmla="*/ 1382353 h 2822402"/>
                  <a:gd name="connsiteX7" fmla="*/ 4782850 w 4906385"/>
                  <a:gd name="connsiteY7" fmla="*/ 1181318 h 2822402"/>
                  <a:gd name="connsiteX8" fmla="*/ 4304146 w 4906385"/>
                  <a:gd name="connsiteY8" fmla="*/ 1195894 h 2822402"/>
                  <a:gd name="connsiteX9" fmla="*/ 3952008 w 4906385"/>
                  <a:gd name="connsiteY9" fmla="*/ 157380 h 2822402"/>
                  <a:gd name="connsiteX10" fmla="*/ 4159394 w 4906385"/>
                  <a:gd name="connsiteY10" fmla="*/ 22587 h 2822402"/>
                  <a:gd name="connsiteX11" fmla="*/ 2585460 w 4906385"/>
                  <a:gd name="connsiteY11" fmla="*/ 89839 h 2822402"/>
                  <a:gd name="connsiteX12" fmla="*/ 2040083 w 4906385"/>
                  <a:gd name="connsiteY12" fmla="*/ 698862 h 2822402"/>
                  <a:gd name="connsiteX13" fmla="*/ 1893455 w 4906385"/>
                  <a:gd name="connsiteY13" fmla="*/ 1251312 h 2822402"/>
                  <a:gd name="connsiteX14" fmla="*/ 950336 w 4906385"/>
                  <a:gd name="connsiteY14" fmla="*/ 1351036 h 2822402"/>
                  <a:gd name="connsiteX15" fmla="*/ 314037 w 4906385"/>
                  <a:gd name="connsiteY15" fmla="*/ 1620766 h 2822402"/>
                  <a:gd name="connsiteX16" fmla="*/ 73891 w 4906385"/>
                  <a:gd name="connsiteY16" fmla="*/ 1925566 h 2822402"/>
                  <a:gd name="connsiteX17" fmla="*/ 0 w 4906385"/>
                  <a:gd name="connsiteY17" fmla="*/ 2184184 h 2822402"/>
                  <a:gd name="connsiteX18" fmla="*/ 27709 w 4906385"/>
                  <a:gd name="connsiteY18" fmla="*/ 2350439 h 2822402"/>
                  <a:gd name="connsiteX19" fmla="*/ 228167 w 4906385"/>
                  <a:gd name="connsiteY19" fmla="*/ 2773436 h 2822402"/>
                  <a:gd name="connsiteX20" fmla="*/ 809047 w 4906385"/>
                  <a:gd name="connsiteY20" fmla="*/ 2790180 h 2822402"/>
                  <a:gd name="connsiteX21" fmla="*/ 1721861 w 4906385"/>
                  <a:gd name="connsiteY21" fmla="*/ 2821494 h 2822402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19017 w 4997693"/>
                  <a:gd name="connsiteY17" fmla="*/ 235043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9004 w 4997693"/>
                  <a:gd name="connsiteY17" fmla="*/ 24075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29454 w 5035839"/>
                  <a:gd name="connsiteY16" fmla="*/ 218418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48504 w 5035839"/>
                  <a:gd name="connsiteY16" fmla="*/ 2365159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67554 w 5035839"/>
                  <a:gd name="connsiteY16" fmla="*/ 23556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38979 w 5035839"/>
                  <a:gd name="connsiteY16" fmla="*/ 22413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53266 w 5050126"/>
                  <a:gd name="connsiteY16" fmla="*/ 2241334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43741 w 5050126"/>
                  <a:gd name="connsiteY16" fmla="*/ 2193709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615119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615119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87827 w 5050126"/>
                  <a:gd name="connsiteY0" fmla="*/ 2634169 h 2792349"/>
                  <a:gd name="connsiteX1" fmla="*/ 2923887 w 5050126"/>
                  <a:gd name="connsiteY1" fmla="*/ 2615119 h 2792349"/>
                  <a:gd name="connsiteX2" fmla="*/ 3013653 w 5050126"/>
                  <a:gd name="connsiteY2" fmla="*/ 2059782 h 2792349"/>
                  <a:gd name="connsiteX3" fmla="*/ 3533487 w 5050126"/>
                  <a:gd name="connsiteY3" fmla="*/ 1555534 h 2792349"/>
                  <a:gd name="connsiteX4" fmla="*/ 4180321 w 5050126"/>
                  <a:gd name="connsiteY4" fmla="*/ 1435462 h 2792349"/>
                  <a:gd name="connsiteX5" fmla="*/ 5050126 w 5050126"/>
                  <a:gd name="connsiteY5" fmla="*/ 1618745 h 2792349"/>
                  <a:gd name="connsiteX6" fmla="*/ 4816187 w 5050126"/>
                  <a:gd name="connsiteY6" fmla="*/ 1382353 h 2792349"/>
                  <a:gd name="connsiteX7" fmla="*/ 4926591 w 5050126"/>
                  <a:gd name="connsiteY7" fmla="*/ 1181318 h 2792349"/>
                  <a:gd name="connsiteX8" fmla="*/ 4447887 w 5050126"/>
                  <a:gd name="connsiteY8" fmla="*/ 1195894 h 2792349"/>
                  <a:gd name="connsiteX9" fmla="*/ 4095749 w 5050126"/>
                  <a:gd name="connsiteY9" fmla="*/ 157380 h 2792349"/>
                  <a:gd name="connsiteX10" fmla="*/ 4303135 w 5050126"/>
                  <a:gd name="connsiteY10" fmla="*/ 22587 h 2792349"/>
                  <a:gd name="connsiteX11" fmla="*/ 2729201 w 5050126"/>
                  <a:gd name="connsiteY11" fmla="*/ 89839 h 2792349"/>
                  <a:gd name="connsiteX12" fmla="*/ 2183824 w 5050126"/>
                  <a:gd name="connsiteY12" fmla="*/ 698862 h 2792349"/>
                  <a:gd name="connsiteX13" fmla="*/ 2037196 w 5050126"/>
                  <a:gd name="connsiteY13" fmla="*/ 1251312 h 2792349"/>
                  <a:gd name="connsiteX14" fmla="*/ 1094077 w 5050126"/>
                  <a:gd name="connsiteY14" fmla="*/ 1351036 h 2792349"/>
                  <a:gd name="connsiteX15" fmla="*/ 95827 w 5050126"/>
                  <a:gd name="connsiteY15" fmla="*/ 1758878 h 2792349"/>
                  <a:gd name="connsiteX16" fmla="*/ 172316 w 5050126"/>
                  <a:gd name="connsiteY16" fmla="*/ 2227047 h 2792349"/>
                  <a:gd name="connsiteX17" fmla="*/ 0 w 5050126"/>
                  <a:gd name="connsiteY17" fmla="*/ 2326626 h 2792349"/>
                  <a:gd name="connsiteX18" fmla="*/ 252846 w 5050126"/>
                  <a:gd name="connsiteY18" fmla="*/ 2773436 h 2792349"/>
                  <a:gd name="connsiteX19" fmla="*/ 952788 w 5050126"/>
                  <a:gd name="connsiteY19" fmla="*/ 2790180 h 2792349"/>
                  <a:gd name="connsiteX20" fmla="*/ 1887827 w 5050126"/>
                  <a:gd name="connsiteY20" fmla="*/ 2634169 h 2792349"/>
                  <a:gd name="connsiteX0" fmla="*/ 1887827 w 5050126"/>
                  <a:gd name="connsiteY0" fmla="*/ 2634169 h 2793585"/>
                  <a:gd name="connsiteX1" fmla="*/ 2923887 w 5050126"/>
                  <a:gd name="connsiteY1" fmla="*/ 2615119 h 2793585"/>
                  <a:gd name="connsiteX2" fmla="*/ 3013653 w 5050126"/>
                  <a:gd name="connsiteY2" fmla="*/ 2059782 h 2793585"/>
                  <a:gd name="connsiteX3" fmla="*/ 3533487 w 5050126"/>
                  <a:gd name="connsiteY3" fmla="*/ 1555534 h 2793585"/>
                  <a:gd name="connsiteX4" fmla="*/ 4180321 w 5050126"/>
                  <a:gd name="connsiteY4" fmla="*/ 1435462 h 2793585"/>
                  <a:gd name="connsiteX5" fmla="*/ 5050126 w 5050126"/>
                  <a:gd name="connsiteY5" fmla="*/ 1618745 h 2793585"/>
                  <a:gd name="connsiteX6" fmla="*/ 4816187 w 5050126"/>
                  <a:gd name="connsiteY6" fmla="*/ 1382353 h 2793585"/>
                  <a:gd name="connsiteX7" fmla="*/ 4926591 w 5050126"/>
                  <a:gd name="connsiteY7" fmla="*/ 1181318 h 2793585"/>
                  <a:gd name="connsiteX8" fmla="*/ 4447887 w 5050126"/>
                  <a:gd name="connsiteY8" fmla="*/ 1195894 h 2793585"/>
                  <a:gd name="connsiteX9" fmla="*/ 4095749 w 5050126"/>
                  <a:gd name="connsiteY9" fmla="*/ 157380 h 2793585"/>
                  <a:gd name="connsiteX10" fmla="*/ 4303135 w 5050126"/>
                  <a:gd name="connsiteY10" fmla="*/ 22587 h 2793585"/>
                  <a:gd name="connsiteX11" fmla="*/ 2729201 w 5050126"/>
                  <a:gd name="connsiteY11" fmla="*/ 89839 h 2793585"/>
                  <a:gd name="connsiteX12" fmla="*/ 2183824 w 5050126"/>
                  <a:gd name="connsiteY12" fmla="*/ 698862 h 2793585"/>
                  <a:gd name="connsiteX13" fmla="*/ 2037196 w 5050126"/>
                  <a:gd name="connsiteY13" fmla="*/ 1251312 h 2793585"/>
                  <a:gd name="connsiteX14" fmla="*/ 1094077 w 5050126"/>
                  <a:gd name="connsiteY14" fmla="*/ 1351036 h 2793585"/>
                  <a:gd name="connsiteX15" fmla="*/ 95827 w 5050126"/>
                  <a:gd name="connsiteY15" fmla="*/ 1758878 h 2793585"/>
                  <a:gd name="connsiteX16" fmla="*/ 172316 w 5050126"/>
                  <a:gd name="connsiteY16" fmla="*/ 2227047 h 2793585"/>
                  <a:gd name="connsiteX17" fmla="*/ 0 w 5050126"/>
                  <a:gd name="connsiteY17" fmla="*/ 2326626 h 2793585"/>
                  <a:gd name="connsiteX18" fmla="*/ 252846 w 5050126"/>
                  <a:gd name="connsiteY18" fmla="*/ 2773436 h 2793585"/>
                  <a:gd name="connsiteX19" fmla="*/ 952788 w 5050126"/>
                  <a:gd name="connsiteY19" fmla="*/ 2790180 h 2793585"/>
                  <a:gd name="connsiteX20" fmla="*/ 1887827 w 5050126"/>
                  <a:gd name="connsiteY20" fmla="*/ 2634169 h 2793585"/>
                  <a:gd name="connsiteX0" fmla="*/ 1887827 w 5050126"/>
                  <a:gd name="connsiteY0" fmla="*/ 2634169 h 2793165"/>
                  <a:gd name="connsiteX1" fmla="*/ 2923887 w 5050126"/>
                  <a:gd name="connsiteY1" fmla="*/ 2615119 h 2793165"/>
                  <a:gd name="connsiteX2" fmla="*/ 3013653 w 5050126"/>
                  <a:gd name="connsiteY2" fmla="*/ 2059782 h 2793165"/>
                  <a:gd name="connsiteX3" fmla="*/ 3533487 w 5050126"/>
                  <a:gd name="connsiteY3" fmla="*/ 1555534 h 2793165"/>
                  <a:gd name="connsiteX4" fmla="*/ 4180321 w 5050126"/>
                  <a:gd name="connsiteY4" fmla="*/ 1435462 h 2793165"/>
                  <a:gd name="connsiteX5" fmla="*/ 5050126 w 5050126"/>
                  <a:gd name="connsiteY5" fmla="*/ 1618745 h 2793165"/>
                  <a:gd name="connsiteX6" fmla="*/ 4816187 w 5050126"/>
                  <a:gd name="connsiteY6" fmla="*/ 1382353 h 2793165"/>
                  <a:gd name="connsiteX7" fmla="*/ 4926591 w 5050126"/>
                  <a:gd name="connsiteY7" fmla="*/ 1181318 h 2793165"/>
                  <a:gd name="connsiteX8" fmla="*/ 4447887 w 5050126"/>
                  <a:gd name="connsiteY8" fmla="*/ 1195894 h 2793165"/>
                  <a:gd name="connsiteX9" fmla="*/ 4095749 w 5050126"/>
                  <a:gd name="connsiteY9" fmla="*/ 157380 h 2793165"/>
                  <a:gd name="connsiteX10" fmla="*/ 4303135 w 5050126"/>
                  <a:gd name="connsiteY10" fmla="*/ 22587 h 2793165"/>
                  <a:gd name="connsiteX11" fmla="*/ 2729201 w 5050126"/>
                  <a:gd name="connsiteY11" fmla="*/ 89839 h 2793165"/>
                  <a:gd name="connsiteX12" fmla="*/ 2183824 w 5050126"/>
                  <a:gd name="connsiteY12" fmla="*/ 698862 h 2793165"/>
                  <a:gd name="connsiteX13" fmla="*/ 2037196 w 5050126"/>
                  <a:gd name="connsiteY13" fmla="*/ 1251312 h 2793165"/>
                  <a:gd name="connsiteX14" fmla="*/ 1094077 w 5050126"/>
                  <a:gd name="connsiteY14" fmla="*/ 1351036 h 2793165"/>
                  <a:gd name="connsiteX15" fmla="*/ 95827 w 5050126"/>
                  <a:gd name="connsiteY15" fmla="*/ 1758878 h 2793165"/>
                  <a:gd name="connsiteX16" fmla="*/ 172316 w 5050126"/>
                  <a:gd name="connsiteY16" fmla="*/ 2227047 h 2793165"/>
                  <a:gd name="connsiteX17" fmla="*/ 0 w 5050126"/>
                  <a:gd name="connsiteY17" fmla="*/ 2326626 h 2793165"/>
                  <a:gd name="connsiteX18" fmla="*/ 252846 w 5050126"/>
                  <a:gd name="connsiteY18" fmla="*/ 2773436 h 2793165"/>
                  <a:gd name="connsiteX19" fmla="*/ 952788 w 5050126"/>
                  <a:gd name="connsiteY19" fmla="*/ 2790180 h 2793165"/>
                  <a:gd name="connsiteX20" fmla="*/ 1887827 w 5050126"/>
                  <a:gd name="connsiteY20" fmla="*/ 2634169 h 279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50126" h="2793165">
                    <a:moveTo>
                      <a:pt x="1887827" y="2634169"/>
                    </a:moveTo>
                    <a:lnTo>
                      <a:pt x="2923887" y="2615119"/>
                    </a:lnTo>
                    <a:cubicBezTo>
                      <a:pt x="2931873" y="2354817"/>
                      <a:pt x="2912053" y="2236379"/>
                      <a:pt x="3013653" y="2059782"/>
                    </a:cubicBezTo>
                    <a:cubicBezTo>
                      <a:pt x="3115253" y="1883185"/>
                      <a:pt x="3339042" y="1659587"/>
                      <a:pt x="3533487" y="1555534"/>
                    </a:cubicBezTo>
                    <a:cubicBezTo>
                      <a:pt x="3727932" y="1451481"/>
                      <a:pt x="3927548" y="1424927"/>
                      <a:pt x="4180321" y="1435462"/>
                    </a:cubicBezTo>
                    <a:cubicBezTo>
                      <a:pt x="4433094" y="1445997"/>
                      <a:pt x="4720762" y="1554814"/>
                      <a:pt x="5050126" y="1618745"/>
                    </a:cubicBezTo>
                    <a:cubicBezTo>
                      <a:pt x="4924330" y="1471781"/>
                      <a:pt x="4920120" y="1475101"/>
                      <a:pt x="4816187" y="1382353"/>
                    </a:cubicBezTo>
                    <a:cubicBezTo>
                      <a:pt x="4869417" y="1270554"/>
                      <a:pt x="4878437" y="1269544"/>
                      <a:pt x="4926591" y="1181318"/>
                    </a:cubicBezTo>
                    <a:cubicBezTo>
                      <a:pt x="4784245" y="1178816"/>
                      <a:pt x="4574117" y="1198973"/>
                      <a:pt x="4447887" y="1195894"/>
                    </a:cubicBezTo>
                    <a:cubicBezTo>
                      <a:pt x="4368608" y="835436"/>
                      <a:pt x="4289328" y="598801"/>
                      <a:pt x="4095749" y="157380"/>
                    </a:cubicBezTo>
                    <a:lnTo>
                      <a:pt x="4303135" y="22587"/>
                    </a:lnTo>
                    <a:cubicBezTo>
                      <a:pt x="4058251" y="-9355"/>
                      <a:pt x="3082420" y="-22874"/>
                      <a:pt x="2729201" y="89839"/>
                    </a:cubicBezTo>
                    <a:cubicBezTo>
                      <a:pt x="2375983" y="202552"/>
                      <a:pt x="2232483" y="538621"/>
                      <a:pt x="2183824" y="698862"/>
                    </a:cubicBezTo>
                    <a:cubicBezTo>
                      <a:pt x="2135165" y="859103"/>
                      <a:pt x="2061658" y="1114042"/>
                      <a:pt x="2037196" y="1251312"/>
                    </a:cubicBezTo>
                    <a:cubicBezTo>
                      <a:pt x="1722823" y="1284553"/>
                      <a:pt x="1389399" y="1303508"/>
                      <a:pt x="1094077" y="1351036"/>
                    </a:cubicBezTo>
                    <a:cubicBezTo>
                      <a:pt x="853403" y="1421896"/>
                      <a:pt x="274590" y="1592768"/>
                      <a:pt x="95827" y="1758878"/>
                    </a:cubicBezTo>
                    <a:cubicBezTo>
                      <a:pt x="86072" y="1941752"/>
                      <a:pt x="197018" y="2113372"/>
                      <a:pt x="172316" y="2227047"/>
                    </a:cubicBezTo>
                    <a:cubicBezTo>
                      <a:pt x="105352" y="2245952"/>
                      <a:pt x="38389" y="2279145"/>
                      <a:pt x="0" y="2326626"/>
                    </a:cubicBezTo>
                    <a:cubicBezTo>
                      <a:pt x="60469" y="2499376"/>
                      <a:pt x="139989" y="2643549"/>
                      <a:pt x="252846" y="2773436"/>
                    </a:cubicBezTo>
                    <a:cubicBezTo>
                      <a:pt x="478319" y="2769733"/>
                      <a:pt x="693520" y="2778201"/>
                      <a:pt x="952788" y="2790180"/>
                    </a:cubicBezTo>
                    <a:cubicBezTo>
                      <a:pt x="1226343" y="2816446"/>
                      <a:pt x="1575186" y="2661494"/>
                      <a:pt x="1887827" y="2634169"/>
                    </a:cubicBezTo>
                    <a:close/>
                  </a:path>
                </a:pathLst>
              </a:custGeom>
              <a:grpFill/>
              <a:ln w="666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09" name="フリーフォーム 90">
                <a:extLst>
                  <a:ext uri="{FF2B5EF4-FFF2-40B4-BE49-F238E27FC236}">
                    <a16:creationId xmlns:a16="http://schemas.microsoft.com/office/drawing/2014/main" id="{EBE18E6D-2973-68A6-67B2-3C19104F6E9D}"/>
                  </a:ext>
                </a:extLst>
              </p:cNvPr>
              <p:cNvSpPr/>
              <p:nvPr/>
            </p:nvSpPr>
            <p:spPr>
              <a:xfrm>
                <a:off x="4062986" y="5149532"/>
                <a:ext cx="186166" cy="120646"/>
              </a:xfrm>
              <a:custGeom>
                <a:avLst/>
                <a:gdLst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9237"/>
                  <a:gd name="connsiteY0" fmla="*/ 2789382 h 2789382"/>
                  <a:gd name="connsiteX1" fmla="*/ 2780146 w 4839237"/>
                  <a:gd name="connsiteY1" fmla="*/ 2789382 h 2789382"/>
                  <a:gd name="connsiteX2" fmla="*/ 2869912 w 4839237"/>
                  <a:gd name="connsiteY2" fmla="*/ 2027670 h 2789382"/>
                  <a:gd name="connsiteX3" fmla="*/ 3389746 w 4839237"/>
                  <a:gd name="connsiteY3" fmla="*/ 1523422 h 2789382"/>
                  <a:gd name="connsiteX4" fmla="*/ 4036580 w 4839237"/>
                  <a:gd name="connsiteY4" fmla="*/ 1403350 h 2789382"/>
                  <a:gd name="connsiteX5" fmla="*/ 4542271 w 4839237"/>
                  <a:gd name="connsiteY5" fmla="*/ 1554740 h 2789382"/>
                  <a:gd name="connsiteX6" fmla="*/ 4692073 w 4839237"/>
                  <a:gd name="connsiteY6" fmla="*/ 1653309 h 2789382"/>
                  <a:gd name="connsiteX7" fmla="*/ 4830618 w 4839237"/>
                  <a:gd name="connsiteY7" fmla="*/ 1514763 h 2789382"/>
                  <a:gd name="connsiteX8" fmla="*/ 4812146 w 4839237"/>
                  <a:gd name="connsiteY8" fmla="*/ 1366982 h 2789382"/>
                  <a:gd name="connsiteX9" fmla="*/ 4710546 w 4839237"/>
                  <a:gd name="connsiteY9" fmla="*/ 1293091 h 2789382"/>
                  <a:gd name="connsiteX10" fmla="*/ 4682837 w 4839237"/>
                  <a:gd name="connsiteY10" fmla="*/ 1173018 h 2789382"/>
                  <a:gd name="connsiteX11" fmla="*/ 4304146 w 4839237"/>
                  <a:gd name="connsiteY11" fmla="*/ 1163782 h 2789382"/>
                  <a:gd name="connsiteX12" fmla="*/ 3990109 w 4839237"/>
                  <a:gd name="connsiteY12" fmla="*/ 258618 h 2789382"/>
                  <a:gd name="connsiteX13" fmla="*/ 4054764 w 4839237"/>
                  <a:gd name="connsiteY13" fmla="*/ 249382 h 2789382"/>
                  <a:gd name="connsiteX14" fmla="*/ 3906982 w 4839237"/>
                  <a:gd name="connsiteY14" fmla="*/ 0 h 2789382"/>
                  <a:gd name="connsiteX15" fmla="*/ 2059709 w 4839237"/>
                  <a:gd name="connsiteY15" fmla="*/ 64654 h 2789382"/>
                  <a:gd name="connsiteX16" fmla="*/ 1967346 w 4839237"/>
                  <a:gd name="connsiteY16" fmla="*/ 184727 h 2789382"/>
                  <a:gd name="connsiteX17" fmla="*/ 1995055 w 4839237"/>
                  <a:gd name="connsiteY17" fmla="*/ 267854 h 2789382"/>
                  <a:gd name="connsiteX18" fmla="*/ 2078182 w 4839237"/>
                  <a:gd name="connsiteY18" fmla="*/ 249382 h 2789382"/>
                  <a:gd name="connsiteX19" fmla="*/ 2078182 w 4839237"/>
                  <a:gd name="connsiteY19" fmla="*/ 304800 h 2789382"/>
                  <a:gd name="connsiteX20" fmla="*/ 1893455 w 4839237"/>
                  <a:gd name="connsiteY20" fmla="*/ 1219200 h 2789382"/>
                  <a:gd name="connsiteX21" fmla="*/ 1440873 w 4839237"/>
                  <a:gd name="connsiteY21" fmla="*/ 1228436 h 2789382"/>
                  <a:gd name="connsiteX22" fmla="*/ 314037 w 4839237"/>
                  <a:gd name="connsiteY22" fmla="*/ 1588654 h 2789382"/>
                  <a:gd name="connsiteX23" fmla="*/ 73891 w 4839237"/>
                  <a:gd name="connsiteY23" fmla="*/ 1893454 h 2789382"/>
                  <a:gd name="connsiteX24" fmla="*/ 0 w 4839237"/>
                  <a:gd name="connsiteY24" fmla="*/ 2152072 h 2789382"/>
                  <a:gd name="connsiteX25" fmla="*/ 27709 w 4839237"/>
                  <a:gd name="connsiteY25" fmla="*/ 2318327 h 2789382"/>
                  <a:gd name="connsiteX26" fmla="*/ 120073 w 4839237"/>
                  <a:gd name="connsiteY26" fmla="*/ 2318327 h 2789382"/>
                  <a:gd name="connsiteX27" fmla="*/ 166255 w 4839237"/>
                  <a:gd name="connsiteY27" fmla="*/ 2346036 h 2789382"/>
                  <a:gd name="connsiteX28" fmla="*/ 341746 w 4839237"/>
                  <a:gd name="connsiteY28" fmla="*/ 2152072 h 2789382"/>
                  <a:gd name="connsiteX29" fmla="*/ 674255 w 4839237"/>
                  <a:gd name="connsiteY29" fmla="*/ 2041236 h 2789382"/>
                  <a:gd name="connsiteX30" fmla="*/ 997528 w 4839237"/>
                  <a:gd name="connsiteY30" fmla="*/ 2013527 h 2789382"/>
                  <a:gd name="connsiteX31" fmla="*/ 1330037 w 4839237"/>
                  <a:gd name="connsiteY31" fmla="*/ 2161309 h 2789382"/>
                  <a:gd name="connsiteX32" fmla="*/ 1533237 w 4839237"/>
                  <a:gd name="connsiteY32" fmla="*/ 2364509 h 2789382"/>
                  <a:gd name="connsiteX33" fmla="*/ 1662546 w 4839237"/>
                  <a:gd name="connsiteY33" fmla="*/ 2743200 h 2789382"/>
                  <a:gd name="connsiteX34" fmla="*/ 1745673 w 4839237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61697 w 4850834"/>
                  <a:gd name="connsiteY15" fmla="*/ 2439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802927 h 2802927"/>
                  <a:gd name="connsiteX1" fmla="*/ 2780146 w 4850834"/>
                  <a:gd name="connsiteY1" fmla="*/ 2802927 h 2802927"/>
                  <a:gd name="connsiteX2" fmla="*/ 2869912 w 4850834"/>
                  <a:gd name="connsiteY2" fmla="*/ 2041215 h 2802927"/>
                  <a:gd name="connsiteX3" fmla="*/ 3389746 w 4850834"/>
                  <a:gd name="connsiteY3" fmla="*/ 1536967 h 2802927"/>
                  <a:gd name="connsiteX4" fmla="*/ 4036580 w 4850834"/>
                  <a:gd name="connsiteY4" fmla="*/ 1416895 h 2802927"/>
                  <a:gd name="connsiteX5" fmla="*/ 4542271 w 4850834"/>
                  <a:gd name="connsiteY5" fmla="*/ 1568285 h 2802927"/>
                  <a:gd name="connsiteX6" fmla="*/ 4692073 w 4850834"/>
                  <a:gd name="connsiteY6" fmla="*/ 1666854 h 2802927"/>
                  <a:gd name="connsiteX7" fmla="*/ 4830618 w 4850834"/>
                  <a:gd name="connsiteY7" fmla="*/ 1528308 h 2802927"/>
                  <a:gd name="connsiteX8" fmla="*/ 4812146 w 4850834"/>
                  <a:gd name="connsiteY8" fmla="*/ 1380527 h 2802927"/>
                  <a:gd name="connsiteX9" fmla="*/ 4710546 w 4850834"/>
                  <a:gd name="connsiteY9" fmla="*/ 1306636 h 2802927"/>
                  <a:gd name="connsiteX10" fmla="*/ 4682837 w 4850834"/>
                  <a:gd name="connsiteY10" fmla="*/ 1186563 h 2802927"/>
                  <a:gd name="connsiteX11" fmla="*/ 4304146 w 4850834"/>
                  <a:gd name="connsiteY11" fmla="*/ 1177327 h 2802927"/>
                  <a:gd name="connsiteX12" fmla="*/ 3990109 w 4850834"/>
                  <a:gd name="connsiteY12" fmla="*/ 272163 h 2802927"/>
                  <a:gd name="connsiteX13" fmla="*/ 4054764 w 4850834"/>
                  <a:gd name="connsiteY13" fmla="*/ 262927 h 2802927"/>
                  <a:gd name="connsiteX14" fmla="*/ 3906982 w 4850834"/>
                  <a:gd name="connsiteY14" fmla="*/ 13545 h 2802927"/>
                  <a:gd name="connsiteX15" fmla="*/ 2961697 w 4850834"/>
                  <a:gd name="connsiteY15" fmla="*/ 37935 h 2802927"/>
                  <a:gd name="connsiteX16" fmla="*/ 2059709 w 4850834"/>
                  <a:gd name="connsiteY16" fmla="*/ 78199 h 2802927"/>
                  <a:gd name="connsiteX17" fmla="*/ 1967346 w 4850834"/>
                  <a:gd name="connsiteY17" fmla="*/ 198272 h 2802927"/>
                  <a:gd name="connsiteX18" fmla="*/ 1995055 w 4850834"/>
                  <a:gd name="connsiteY18" fmla="*/ 281399 h 2802927"/>
                  <a:gd name="connsiteX19" fmla="*/ 2078182 w 4850834"/>
                  <a:gd name="connsiteY19" fmla="*/ 262927 h 2802927"/>
                  <a:gd name="connsiteX20" fmla="*/ 2078182 w 4850834"/>
                  <a:gd name="connsiteY20" fmla="*/ 318345 h 2802927"/>
                  <a:gd name="connsiteX21" fmla="*/ 1893455 w 4850834"/>
                  <a:gd name="connsiteY21" fmla="*/ 1232745 h 2802927"/>
                  <a:gd name="connsiteX22" fmla="*/ 1440873 w 4850834"/>
                  <a:gd name="connsiteY22" fmla="*/ 1241981 h 2802927"/>
                  <a:gd name="connsiteX23" fmla="*/ 314037 w 4850834"/>
                  <a:gd name="connsiteY23" fmla="*/ 1602199 h 2802927"/>
                  <a:gd name="connsiteX24" fmla="*/ 73891 w 4850834"/>
                  <a:gd name="connsiteY24" fmla="*/ 1906999 h 2802927"/>
                  <a:gd name="connsiteX25" fmla="*/ 0 w 4850834"/>
                  <a:gd name="connsiteY25" fmla="*/ 2165617 h 2802927"/>
                  <a:gd name="connsiteX26" fmla="*/ 27709 w 4850834"/>
                  <a:gd name="connsiteY26" fmla="*/ 2331872 h 2802927"/>
                  <a:gd name="connsiteX27" fmla="*/ 120073 w 4850834"/>
                  <a:gd name="connsiteY27" fmla="*/ 2331872 h 2802927"/>
                  <a:gd name="connsiteX28" fmla="*/ 166255 w 4850834"/>
                  <a:gd name="connsiteY28" fmla="*/ 2359581 h 2802927"/>
                  <a:gd name="connsiteX29" fmla="*/ 341746 w 4850834"/>
                  <a:gd name="connsiteY29" fmla="*/ 2165617 h 2802927"/>
                  <a:gd name="connsiteX30" fmla="*/ 674255 w 4850834"/>
                  <a:gd name="connsiteY30" fmla="*/ 2054781 h 2802927"/>
                  <a:gd name="connsiteX31" fmla="*/ 997528 w 4850834"/>
                  <a:gd name="connsiteY31" fmla="*/ 2027072 h 2802927"/>
                  <a:gd name="connsiteX32" fmla="*/ 1330037 w 4850834"/>
                  <a:gd name="connsiteY32" fmla="*/ 2174854 h 2802927"/>
                  <a:gd name="connsiteX33" fmla="*/ 1533237 w 4850834"/>
                  <a:gd name="connsiteY33" fmla="*/ 2378054 h 2802927"/>
                  <a:gd name="connsiteX34" fmla="*/ 1662546 w 4850834"/>
                  <a:gd name="connsiteY34" fmla="*/ 2756745 h 2802927"/>
                  <a:gd name="connsiteX35" fmla="*/ 1745673 w 4850834"/>
                  <a:gd name="connsiteY35" fmla="*/ 2802927 h 2802927"/>
                  <a:gd name="connsiteX0" fmla="*/ 1745673 w 4850834"/>
                  <a:gd name="connsiteY0" fmla="*/ 2807087 h 2807087"/>
                  <a:gd name="connsiteX1" fmla="*/ 2780146 w 4850834"/>
                  <a:gd name="connsiteY1" fmla="*/ 2807087 h 2807087"/>
                  <a:gd name="connsiteX2" fmla="*/ 2869912 w 4850834"/>
                  <a:gd name="connsiteY2" fmla="*/ 2045375 h 2807087"/>
                  <a:gd name="connsiteX3" fmla="*/ 3389746 w 4850834"/>
                  <a:gd name="connsiteY3" fmla="*/ 1541127 h 2807087"/>
                  <a:gd name="connsiteX4" fmla="*/ 4036580 w 4850834"/>
                  <a:gd name="connsiteY4" fmla="*/ 1421055 h 2807087"/>
                  <a:gd name="connsiteX5" fmla="*/ 4542271 w 4850834"/>
                  <a:gd name="connsiteY5" fmla="*/ 1572445 h 2807087"/>
                  <a:gd name="connsiteX6" fmla="*/ 4692073 w 4850834"/>
                  <a:gd name="connsiteY6" fmla="*/ 1671014 h 2807087"/>
                  <a:gd name="connsiteX7" fmla="*/ 4830618 w 4850834"/>
                  <a:gd name="connsiteY7" fmla="*/ 1532468 h 2807087"/>
                  <a:gd name="connsiteX8" fmla="*/ 4812146 w 4850834"/>
                  <a:gd name="connsiteY8" fmla="*/ 1384687 h 2807087"/>
                  <a:gd name="connsiteX9" fmla="*/ 4710546 w 4850834"/>
                  <a:gd name="connsiteY9" fmla="*/ 1310796 h 2807087"/>
                  <a:gd name="connsiteX10" fmla="*/ 4682837 w 4850834"/>
                  <a:gd name="connsiteY10" fmla="*/ 1190723 h 2807087"/>
                  <a:gd name="connsiteX11" fmla="*/ 4304146 w 4850834"/>
                  <a:gd name="connsiteY11" fmla="*/ 1181487 h 2807087"/>
                  <a:gd name="connsiteX12" fmla="*/ 3990109 w 4850834"/>
                  <a:gd name="connsiteY12" fmla="*/ 276323 h 2807087"/>
                  <a:gd name="connsiteX13" fmla="*/ 4054764 w 4850834"/>
                  <a:gd name="connsiteY13" fmla="*/ 267087 h 2807087"/>
                  <a:gd name="connsiteX14" fmla="*/ 3906982 w 4850834"/>
                  <a:gd name="connsiteY14" fmla="*/ 17705 h 2807087"/>
                  <a:gd name="connsiteX15" fmla="*/ 2985510 w 4850834"/>
                  <a:gd name="connsiteY15" fmla="*/ 23045 h 2807087"/>
                  <a:gd name="connsiteX16" fmla="*/ 2059709 w 4850834"/>
                  <a:gd name="connsiteY16" fmla="*/ 82359 h 2807087"/>
                  <a:gd name="connsiteX17" fmla="*/ 1967346 w 4850834"/>
                  <a:gd name="connsiteY17" fmla="*/ 202432 h 2807087"/>
                  <a:gd name="connsiteX18" fmla="*/ 1995055 w 4850834"/>
                  <a:gd name="connsiteY18" fmla="*/ 285559 h 2807087"/>
                  <a:gd name="connsiteX19" fmla="*/ 2078182 w 4850834"/>
                  <a:gd name="connsiteY19" fmla="*/ 267087 h 2807087"/>
                  <a:gd name="connsiteX20" fmla="*/ 2078182 w 4850834"/>
                  <a:gd name="connsiteY20" fmla="*/ 322505 h 2807087"/>
                  <a:gd name="connsiteX21" fmla="*/ 1893455 w 4850834"/>
                  <a:gd name="connsiteY21" fmla="*/ 1236905 h 2807087"/>
                  <a:gd name="connsiteX22" fmla="*/ 1440873 w 4850834"/>
                  <a:gd name="connsiteY22" fmla="*/ 1246141 h 2807087"/>
                  <a:gd name="connsiteX23" fmla="*/ 314037 w 4850834"/>
                  <a:gd name="connsiteY23" fmla="*/ 1606359 h 2807087"/>
                  <a:gd name="connsiteX24" fmla="*/ 73891 w 4850834"/>
                  <a:gd name="connsiteY24" fmla="*/ 1911159 h 2807087"/>
                  <a:gd name="connsiteX25" fmla="*/ 0 w 4850834"/>
                  <a:gd name="connsiteY25" fmla="*/ 2169777 h 2807087"/>
                  <a:gd name="connsiteX26" fmla="*/ 27709 w 4850834"/>
                  <a:gd name="connsiteY26" fmla="*/ 2336032 h 2807087"/>
                  <a:gd name="connsiteX27" fmla="*/ 120073 w 4850834"/>
                  <a:gd name="connsiteY27" fmla="*/ 2336032 h 2807087"/>
                  <a:gd name="connsiteX28" fmla="*/ 166255 w 4850834"/>
                  <a:gd name="connsiteY28" fmla="*/ 2363741 h 2807087"/>
                  <a:gd name="connsiteX29" fmla="*/ 341746 w 4850834"/>
                  <a:gd name="connsiteY29" fmla="*/ 2169777 h 2807087"/>
                  <a:gd name="connsiteX30" fmla="*/ 674255 w 4850834"/>
                  <a:gd name="connsiteY30" fmla="*/ 2058941 h 2807087"/>
                  <a:gd name="connsiteX31" fmla="*/ 997528 w 4850834"/>
                  <a:gd name="connsiteY31" fmla="*/ 2031232 h 2807087"/>
                  <a:gd name="connsiteX32" fmla="*/ 1330037 w 4850834"/>
                  <a:gd name="connsiteY32" fmla="*/ 2179014 h 2807087"/>
                  <a:gd name="connsiteX33" fmla="*/ 1533237 w 4850834"/>
                  <a:gd name="connsiteY33" fmla="*/ 2382214 h 2807087"/>
                  <a:gd name="connsiteX34" fmla="*/ 1662546 w 4850834"/>
                  <a:gd name="connsiteY34" fmla="*/ 2760905 h 2807087"/>
                  <a:gd name="connsiteX35" fmla="*/ 1745673 w 4850834"/>
                  <a:gd name="connsiteY35" fmla="*/ 2807087 h 2807087"/>
                  <a:gd name="connsiteX0" fmla="*/ 1745673 w 4850834"/>
                  <a:gd name="connsiteY0" fmla="*/ 2808270 h 2808270"/>
                  <a:gd name="connsiteX1" fmla="*/ 2780146 w 4850834"/>
                  <a:gd name="connsiteY1" fmla="*/ 2808270 h 2808270"/>
                  <a:gd name="connsiteX2" fmla="*/ 2869912 w 4850834"/>
                  <a:gd name="connsiteY2" fmla="*/ 2046558 h 2808270"/>
                  <a:gd name="connsiteX3" fmla="*/ 3389746 w 4850834"/>
                  <a:gd name="connsiteY3" fmla="*/ 1542310 h 2808270"/>
                  <a:gd name="connsiteX4" fmla="*/ 4036580 w 4850834"/>
                  <a:gd name="connsiteY4" fmla="*/ 1422238 h 2808270"/>
                  <a:gd name="connsiteX5" fmla="*/ 4542271 w 4850834"/>
                  <a:gd name="connsiteY5" fmla="*/ 1573628 h 2808270"/>
                  <a:gd name="connsiteX6" fmla="*/ 4692073 w 4850834"/>
                  <a:gd name="connsiteY6" fmla="*/ 1672197 h 2808270"/>
                  <a:gd name="connsiteX7" fmla="*/ 4830618 w 4850834"/>
                  <a:gd name="connsiteY7" fmla="*/ 1533651 h 2808270"/>
                  <a:gd name="connsiteX8" fmla="*/ 4812146 w 4850834"/>
                  <a:gd name="connsiteY8" fmla="*/ 1385870 h 2808270"/>
                  <a:gd name="connsiteX9" fmla="*/ 4710546 w 4850834"/>
                  <a:gd name="connsiteY9" fmla="*/ 1311979 h 2808270"/>
                  <a:gd name="connsiteX10" fmla="*/ 4682837 w 4850834"/>
                  <a:gd name="connsiteY10" fmla="*/ 1191906 h 2808270"/>
                  <a:gd name="connsiteX11" fmla="*/ 4304146 w 4850834"/>
                  <a:gd name="connsiteY11" fmla="*/ 1182670 h 2808270"/>
                  <a:gd name="connsiteX12" fmla="*/ 3990109 w 4850834"/>
                  <a:gd name="connsiteY12" fmla="*/ 277506 h 2808270"/>
                  <a:gd name="connsiteX13" fmla="*/ 4054764 w 4850834"/>
                  <a:gd name="connsiteY13" fmla="*/ 268270 h 2808270"/>
                  <a:gd name="connsiteX14" fmla="*/ 3906982 w 4850834"/>
                  <a:gd name="connsiteY14" fmla="*/ 18888 h 2808270"/>
                  <a:gd name="connsiteX15" fmla="*/ 2985510 w 4850834"/>
                  <a:gd name="connsiteY15" fmla="*/ 24228 h 2808270"/>
                  <a:gd name="connsiteX16" fmla="*/ 2059709 w 4850834"/>
                  <a:gd name="connsiteY16" fmla="*/ 83542 h 2808270"/>
                  <a:gd name="connsiteX17" fmla="*/ 1967346 w 4850834"/>
                  <a:gd name="connsiteY17" fmla="*/ 203615 h 2808270"/>
                  <a:gd name="connsiteX18" fmla="*/ 1995055 w 4850834"/>
                  <a:gd name="connsiteY18" fmla="*/ 286742 h 2808270"/>
                  <a:gd name="connsiteX19" fmla="*/ 2078182 w 4850834"/>
                  <a:gd name="connsiteY19" fmla="*/ 268270 h 2808270"/>
                  <a:gd name="connsiteX20" fmla="*/ 2078182 w 4850834"/>
                  <a:gd name="connsiteY20" fmla="*/ 323688 h 2808270"/>
                  <a:gd name="connsiteX21" fmla="*/ 1893455 w 4850834"/>
                  <a:gd name="connsiteY21" fmla="*/ 1238088 h 2808270"/>
                  <a:gd name="connsiteX22" fmla="*/ 1440873 w 4850834"/>
                  <a:gd name="connsiteY22" fmla="*/ 1247324 h 2808270"/>
                  <a:gd name="connsiteX23" fmla="*/ 314037 w 4850834"/>
                  <a:gd name="connsiteY23" fmla="*/ 1607542 h 2808270"/>
                  <a:gd name="connsiteX24" fmla="*/ 73891 w 4850834"/>
                  <a:gd name="connsiteY24" fmla="*/ 1912342 h 2808270"/>
                  <a:gd name="connsiteX25" fmla="*/ 0 w 4850834"/>
                  <a:gd name="connsiteY25" fmla="*/ 2170960 h 2808270"/>
                  <a:gd name="connsiteX26" fmla="*/ 27709 w 4850834"/>
                  <a:gd name="connsiteY26" fmla="*/ 2337215 h 2808270"/>
                  <a:gd name="connsiteX27" fmla="*/ 120073 w 4850834"/>
                  <a:gd name="connsiteY27" fmla="*/ 2337215 h 2808270"/>
                  <a:gd name="connsiteX28" fmla="*/ 166255 w 4850834"/>
                  <a:gd name="connsiteY28" fmla="*/ 2364924 h 2808270"/>
                  <a:gd name="connsiteX29" fmla="*/ 341746 w 4850834"/>
                  <a:gd name="connsiteY29" fmla="*/ 2170960 h 2808270"/>
                  <a:gd name="connsiteX30" fmla="*/ 674255 w 4850834"/>
                  <a:gd name="connsiteY30" fmla="*/ 2060124 h 2808270"/>
                  <a:gd name="connsiteX31" fmla="*/ 997528 w 4850834"/>
                  <a:gd name="connsiteY31" fmla="*/ 2032415 h 2808270"/>
                  <a:gd name="connsiteX32" fmla="*/ 1330037 w 4850834"/>
                  <a:gd name="connsiteY32" fmla="*/ 2180197 h 2808270"/>
                  <a:gd name="connsiteX33" fmla="*/ 1533237 w 4850834"/>
                  <a:gd name="connsiteY33" fmla="*/ 2383397 h 2808270"/>
                  <a:gd name="connsiteX34" fmla="*/ 1662546 w 4850834"/>
                  <a:gd name="connsiteY34" fmla="*/ 2762088 h 2808270"/>
                  <a:gd name="connsiteX35" fmla="*/ 1745673 w 4850834"/>
                  <a:gd name="connsiteY35" fmla="*/ 2808270 h 280827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85510 w 4850834"/>
                  <a:gd name="connsiteY15" fmla="*/ 534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95055 w 4850834"/>
                  <a:gd name="connsiteY17" fmla="*/ 278421 h 2799949"/>
                  <a:gd name="connsiteX18" fmla="*/ 2078182 w 4850834"/>
                  <a:gd name="connsiteY18" fmla="*/ 259949 h 2799949"/>
                  <a:gd name="connsiteX19" fmla="*/ 2078182 w 4850834"/>
                  <a:gd name="connsiteY19" fmla="*/ 315367 h 2799949"/>
                  <a:gd name="connsiteX20" fmla="*/ 1893455 w 4850834"/>
                  <a:gd name="connsiteY20" fmla="*/ 1229767 h 2799949"/>
                  <a:gd name="connsiteX21" fmla="*/ 1440873 w 4850834"/>
                  <a:gd name="connsiteY21" fmla="*/ 1239003 h 2799949"/>
                  <a:gd name="connsiteX22" fmla="*/ 314037 w 4850834"/>
                  <a:gd name="connsiteY22" fmla="*/ 1599221 h 2799949"/>
                  <a:gd name="connsiteX23" fmla="*/ 73891 w 4850834"/>
                  <a:gd name="connsiteY23" fmla="*/ 1904021 h 2799949"/>
                  <a:gd name="connsiteX24" fmla="*/ 0 w 4850834"/>
                  <a:gd name="connsiteY24" fmla="*/ 2162639 h 2799949"/>
                  <a:gd name="connsiteX25" fmla="*/ 27709 w 4850834"/>
                  <a:gd name="connsiteY25" fmla="*/ 2328894 h 2799949"/>
                  <a:gd name="connsiteX26" fmla="*/ 120073 w 4850834"/>
                  <a:gd name="connsiteY26" fmla="*/ 2328894 h 2799949"/>
                  <a:gd name="connsiteX27" fmla="*/ 166255 w 4850834"/>
                  <a:gd name="connsiteY27" fmla="*/ 2356603 h 2799949"/>
                  <a:gd name="connsiteX28" fmla="*/ 341746 w 4850834"/>
                  <a:gd name="connsiteY28" fmla="*/ 2162639 h 2799949"/>
                  <a:gd name="connsiteX29" fmla="*/ 674255 w 4850834"/>
                  <a:gd name="connsiteY29" fmla="*/ 2051803 h 2799949"/>
                  <a:gd name="connsiteX30" fmla="*/ 997528 w 4850834"/>
                  <a:gd name="connsiteY30" fmla="*/ 2024094 h 2799949"/>
                  <a:gd name="connsiteX31" fmla="*/ 1330037 w 4850834"/>
                  <a:gd name="connsiteY31" fmla="*/ 2171876 h 2799949"/>
                  <a:gd name="connsiteX32" fmla="*/ 1533237 w 4850834"/>
                  <a:gd name="connsiteY32" fmla="*/ 2375076 h 2799949"/>
                  <a:gd name="connsiteX33" fmla="*/ 1662546 w 4850834"/>
                  <a:gd name="connsiteY33" fmla="*/ 2753767 h 2799949"/>
                  <a:gd name="connsiteX34" fmla="*/ 1745673 w 4850834"/>
                  <a:gd name="connsiteY34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259949 h 2799949"/>
                  <a:gd name="connsiteX18" fmla="*/ 2078182 w 4850834"/>
                  <a:gd name="connsiteY18" fmla="*/ 315367 h 2799949"/>
                  <a:gd name="connsiteX19" fmla="*/ 1893455 w 4850834"/>
                  <a:gd name="connsiteY19" fmla="*/ 1229767 h 2799949"/>
                  <a:gd name="connsiteX20" fmla="*/ 1440873 w 4850834"/>
                  <a:gd name="connsiteY20" fmla="*/ 1239003 h 2799949"/>
                  <a:gd name="connsiteX21" fmla="*/ 314037 w 4850834"/>
                  <a:gd name="connsiteY21" fmla="*/ 1599221 h 2799949"/>
                  <a:gd name="connsiteX22" fmla="*/ 73891 w 4850834"/>
                  <a:gd name="connsiteY22" fmla="*/ 1904021 h 2799949"/>
                  <a:gd name="connsiteX23" fmla="*/ 0 w 4850834"/>
                  <a:gd name="connsiteY23" fmla="*/ 2162639 h 2799949"/>
                  <a:gd name="connsiteX24" fmla="*/ 27709 w 4850834"/>
                  <a:gd name="connsiteY24" fmla="*/ 2328894 h 2799949"/>
                  <a:gd name="connsiteX25" fmla="*/ 120073 w 4850834"/>
                  <a:gd name="connsiteY25" fmla="*/ 2328894 h 2799949"/>
                  <a:gd name="connsiteX26" fmla="*/ 166255 w 4850834"/>
                  <a:gd name="connsiteY26" fmla="*/ 2356603 h 2799949"/>
                  <a:gd name="connsiteX27" fmla="*/ 341746 w 4850834"/>
                  <a:gd name="connsiteY27" fmla="*/ 2162639 h 2799949"/>
                  <a:gd name="connsiteX28" fmla="*/ 674255 w 4850834"/>
                  <a:gd name="connsiteY28" fmla="*/ 2051803 h 2799949"/>
                  <a:gd name="connsiteX29" fmla="*/ 997528 w 4850834"/>
                  <a:gd name="connsiteY29" fmla="*/ 2024094 h 2799949"/>
                  <a:gd name="connsiteX30" fmla="*/ 1330037 w 4850834"/>
                  <a:gd name="connsiteY30" fmla="*/ 2171876 h 2799949"/>
                  <a:gd name="connsiteX31" fmla="*/ 1533237 w 4850834"/>
                  <a:gd name="connsiteY31" fmla="*/ 2375076 h 2799949"/>
                  <a:gd name="connsiteX32" fmla="*/ 1662546 w 4850834"/>
                  <a:gd name="connsiteY32" fmla="*/ 2753767 h 2799949"/>
                  <a:gd name="connsiteX33" fmla="*/ 1745673 w 4850834"/>
                  <a:gd name="connsiteY33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315367 h 2799949"/>
                  <a:gd name="connsiteX18" fmla="*/ 1893455 w 4850834"/>
                  <a:gd name="connsiteY18" fmla="*/ 1229767 h 2799949"/>
                  <a:gd name="connsiteX19" fmla="*/ 1440873 w 4850834"/>
                  <a:gd name="connsiteY19" fmla="*/ 1239003 h 2799949"/>
                  <a:gd name="connsiteX20" fmla="*/ 314037 w 4850834"/>
                  <a:gd name="connsiteY20" fmla="*/ 1599221 h 2799949"/>
                  <a:gd name="connsiteX21" fmla="*/ 73891 w 4850834"/>
                  <a:gd name="connsiteY21" fmla="*/ 1904021 h 2799949"/>
                  <a:gd name="connsiteX22" fmla="*/ 0 w 4850834"/>
                  <a:gd name="connsiteY22" fmla="*/ 2162639 h 2799949"/>
                  <a:gd name="connsiteX23" fmla="*/ 27709 w 4850834"/>
                  <a:gd name="connsiteY23" fmla="*/ 2328894 h 2799949"/>
                  <a:gd name="connsiteX24" fmla="*/ 120073 w 4850834"/>
                  <a:gd name="connsiteY24" fmla="*/ 2328894 h 2799949"/>
                  <a:gd name="connsiteX25" fmla="*/ 166255 w 4850834"/>
                  <a:gd name="connsiteY25" fmla="*/ 2356603 h 2799949"/>
                  <a:gd name="connsiteX26" fmla="*/ 341746 w 4850834"/>
                  <a:gd name="connsiteY26" fmla="*/ 2162639 h 2799949"/>
                  <a:gd name="connsiteX27" fmla="*/ 674255 w 4850834"/>
                  <a:gd name="connsiteY27" fmla="*/ 2051803 h 2799949"/>
                  <a:gd name="connsiteX28" fmla="*/ 997528 w 4850834"/>
                  <a:gd name="connsiteY28" fmla="*/ 2024094 h 2799949"/>
                  <a:gd name="connsiteX29" fmla="*/ 1330037 w 4850834"/>
                  <a:gd name="connsiteY29" fmla="*/ 2171876 h 2799949"/>
                  <a:gd name="connsiteX30" fmla="*/ 1533237 w 4850834"/>
                  <a:gd name="connsiteY30" fmla="*/ 2375076 h 2799949"/>
                  <a:gd name="connsiteX31" fmla="*/ 1662546 w 4850834"/>
                  <a:gd name="connsiteY31" fmla="*/ 2753767 h 2799949"/>
                  <a:gd name="connsiteX32" fmla="*/ 1745673 w 4850834"/>
                  <a:gd name="connsiteY32" fmla="*/ 2799949 h 2799949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78182 w 4850834"/>
                  <a:gd name="connsiteY17" fmla="*/ 316086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63895 w 4850834"/>
                  <a:gd name="connsiteY17" fmla="*/ 58754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1172 h 2801172"/>
                  <a:gd name="connsiteX1" fmla="*/ 2780146 w 4850834"/>
                  <a:gd name="connsiteY1" fmla="*/ 2801172 h 2801172"/>
                  <a:gd name="connsiteX2" fmla="*/ 2869912 w 4850834"/>
                  <a:gd name="connsiteY2" fmla="*/ 2039460 h 2801172"/>
                  <a:gd name="connsiteX3" fmla="*/ 3389746 w 4850834"/>
                  <a:gd name="connsiteY3" fmla="*/ 1535212 h 2801172"/>
                  <a:gd name="connsiteX4" fmla="*/ 4036580 w 4850834"/>
                  <a:gd name="connsiteY4" fmla="*/ 1415140 h 2801172"/>
                  <a:gd name="connsiteX5" fmla="*/ 4542271 w 4850834"/>
                  <a:gd name="connsiteY5" fmla="*/ 1566530 h 2801172"/>
                  <a:gd name="connsiteX6" fmla="*/ 4692073 w 4850834"/>
                  <a:gd name="connsiteY6" fmla="*/ 1665099 h 2801172"/>
                  <a:gd name="connsiteX7" fmla="*/ 4830618 w 4850834"/>
                  <a:gd name="connsiteY7" fmla="*/ 1526553 h 2801172"/>
                  <a:gd name="connsiteX8" fmla="*/ 4812146 w 4850834"/>
                  <a:gd name="connsiteY8" fmla="*/ 1378772 h 2801172"/>
                  <a:gd name="connsiteX9" fmla="*/ 4710546 w 4850834"/>
                  <a:gd name="connsiteY9" fmla="*/ 1304881 h 2801172"/>
                  <a:gd name="connsiteX10" fmla="*/ 4682837 w 4850834"/>
                  <a:gd name="connsiteY10" fmla="*/ 1184808 h 2801172"/>
                  <a:gd name="connsiteX11" fmla="*/ 4304146 w 4850834"/>
                  <a:gd name="connsiteY11" fmla="*/ 1175572 h 2801172"/>
                  <a:gd name="connsiteX12" fmla="*/ 3990109 w 4850834"/>
                  <a:gd name="connsiteY12" fmla="*/ 270408 h 2801172"/>
                  <a:gd name="connsiteX13" fmla="*/ 4054764 w 4850834"/>
                  <a:gd name="connsiteY13" fmla="*/ 261172 h 2801172"/>
                  <a:gd name="connsiteX14" fmla="*/ 3906982 w 4850834"/>
                  <a:gd name="connsiteY14" fmla="*/ 11790 h 2801172"/>
                  <a:gd name="connsiteX15" fmla="*/ 2985510 w 4850834"/>
                  <a:gd name="connsiteY15" fmla="*/ 17130 h 2801172"/>
                  <a:gd name="connsiteX16" fmla="*/ 2278784 w 4850834"/>
                  <a:gd name="connsiteY16" fmla="*/ 128831 h 2801172"/>
                  <a:gd name="connsiteX17" fmla="*/ 2111520 w 4850834"/>
                  <a:gd name="connsiteY17" fmla="*/ 468991 h 2801172"/>
                  <a:gd name="connsiteX18" fmla="*/ 1893455 w 4850834"/>
                  <a:gd name="connsiteY18" fmla="*/ 1230990 h 2801172"/>
                  <a:gd name="connsiteX19" fmla="*/ 1440873 w 4850834"/>
                  <a:gd name="connsiteY19" fmla="*/ 1240226 h 2801172"/>
                  <a:gd name="connsiteX20" fmla="*/ 314037 w 4850834"/>
                  <a:gd name="connsiteY20" fmla="*/ 1600444 h 2801172"/>
                  <a:gd name="connsiteX21" fmla="*/ 73891 w 4850834"/>
                  <a:gd name="connsiteY21" fmla="*/ 1905244 h 2801172"/>
                  <a:gd name="connsiteX22" fmla="*/ 0 w 4850834"/>
                  <a:gd name="connsiteY22" fmla="*/ 2163862 h 2801172"/>
                  <a:gd name="connsiteX23" fmla="*/ 27709 w 4850834"/>
                  <a:gd name="connsiteY23" fmla="*/ 2330117 h 2801172"/>
                  <a:gd name="connsiteX24" fmla="*/ 120073 w 4850834"/>
                  <a:gd name="connsiteY24" fmla="*/ 2330117 h 2801172"/>
                  <a:gd name="connsiteX25" fmla="*/ 166255 w 4850834"/>
                  <a:gd name="connsiteY25" fmla="*/ 2357826 h 2801172"/>
                  <a:gd name="connsiteX26" fmla="*/ 341746 w 4850834"/>
                  <a:gd name="connsiteY26" fmla="*/ 2163862 h 2801172"/>
                  <a:gd name="connsiteX27" fmla="*/ 674255 w 4850834"/>
                  <a:gd name="connsiteY27" fmla="*/ 2053026 h 2801172"/>
                  <a:gd name="connsiteX28" fmla="*/ 997528 w 4850834"/>
                  <a:gd name="connsiteY28" fmla="*/ 2025317 h 2801172"/>
                  <a:gd name="connsiteX29" fmla="*/ 1330037 w 4850834"/>
                  <a:gd name="connsiteY29" fmla="*/ 2173099 h 2801172"/>
                  <a:gd name="connsiteX30" fmla="*/ 1533237 w 4850834"/>
                  <a:gd name="connsiteY30" fmla="*/ 2376299 h 2801172"/>
                  <a:gd name="connsiteX31" fmla="*/ 1662546 w 4850834"/>
                  <a:gd name="connsiteY31" fmla="*/ 2754990 h 2801172"/>
                  <a:gd name="connsiteX32" fmla="*/ 1745673 w 4850834"/>
                  <a:gd name="connsiteY32" fmla="*/ 2801172 h 2801172"/>
                  <a:gd name="connsiteX0" fmla="*/ 1745673 w 4850834"/>
                  <a:gd name="connsiteY0" fmla="*/ 2824158 h 2824158"/>
                  <a:gd name="connsiteX1" fmla="*/ 2780146 w 4850834"/>
                  <a:gd name="connsiteY1" fmla="*/ 2824158 h 2824158"/>
                  <a:gd name="connsiteX2" fmla="*/ 2869912 w 4850834"/>
                  <a:gd name="connsiteY2" fmla="*/ 2062446 h 2824158"/>
                  <a:gd name="connsiteX3" fmla="*/ 3389746 w 4850834"/>
                  <a:gd name="connsiteY3" fmla="*/ 1558198 h 2824158"/>
                  <a:gd name="connsiteX4" fmla="*/ 4036580 w 4850834"/>
                  <a:gd name="connsiteY4" fmla="*/ 1438126 h 2824158"/>
                  <a:gd name="connsiteX5" fmla="*/ 4542271 w 4850834"/>
                  <a:gd name="connsiteY5" fmla="*/ 1589516 h 2824158"/>
                  <a:gd name="connsiteX6" fmla="*/ 4692073 w 4850834"/>
                  <a:gd name="connsiteY6" fmla="*/ 1688085 h 2824158"/>
                  <a:gd name="connsiteX7" fmla="*/ 4830618 w 4850834"/>
                  <a:gd name="connsiteY7" fmla="*/ 1549539 h 2824158"/>
                  <a:gd name="connsiteX8" fmla="*/ 4812146 w 4850834"/>
                  <a:gd name="connsiteY8" fmla="*/ 1401758 h 2824158"/>
                  <a:gd name="connsiteX9" fmla="*/ 4710546 w 4850834"/>
                  <a:gd name="connsiteY9" fmla="*/ 1327867 h 2824158"/>
                  <a:gd name="connsiteX10" fmla="*/ 4682837 w 4850834"/>
                  <a:gd name="connsiteY10" fmla="*/ 1207794 h 2824158"/>
                  <a:gd name="connsiteX11" fmla="*/ 4304146 w 4850834"/>
                  <a:gd name="connsiteY11" fmla="*/ 1198558 h 2824158"/>
                  <a:gd name="connsiteX12" fmla="*/ 3990109 w 4850834"/>
                  <a:gd name="connsiteY12" fmla="*/ 293394 h 2824158"/>
                  <a:gd name="connsiteX13" fmla="*/ 4054764 w 4850834"/>
                  <a:gd name="connsiteY13" fmla="*/ 284158 h 2824158"/>
                  <a:gd name="connsiteX14" fmla="*/ 3906982 w 4850834"/>
                  <a:gd name="connsiteY14" fmla="*/ 34776 h 2824158"/>
                  <a:gd name="connsiteX15" fmla="*/ 2985510 w 4850834"/>
                  <a:gd name="connsiteY15" fmla="*/ 40116 h 2824158"/>
                  <a:gd name="connsiteX16" fmla="*/ 2111520 w 4850834"/>
                  <a:gd name="connsiteY16" fmla="*/ 491977 h 2824158"/>
                  <a:gd name="connsiteX17" fmla="*/ 1893455 w 4850834"/>
                  <a:gd name="connsiteY17" fmla="*/ 1253976 h 2824158"/>
                  <a:gd name="connsiteX18" fmla="*/ 1440873 w 4850834"/>
                  <a:gd name="connsiteY18" fmla="*/ 1263212 h 2824158"/>
                  <a:gd name="connsiteX19" fmla="*/ 314037 w 4850834"/>
                  <a:gd name="connsiteY19" fmla="*/ 1623430 h 2824158"/>
                  <a:gd name="connsiteX20" fmla="*/ 73891 w 4850834"/>
                  <a:gd name="connsiteY20" fmla="*/ 1928230 h 2824158"/>
                  <a:gd name="connsiteX21" fmla="*/ 0 w 4850834"/>
                  <a:gd name="connsiteY21" fmla="*/ 2186848 h 2824158"/>
                  <a:gd name="connsiteX22" fmla="*/ 27709 w 4850834"/>
                  <a:gd name="connsiteY22" fmla="*/ 2353103 h 2824158"/>
                  <a:gd name="connsiteX23" fmla="*/ 120073 w 4850834"/>
                  <a:gd name="connsiteY23" fmla="*/ 2353103 h 2824158"/>
                  <a:gd name="connsiteX24" fmla="*/ 166255 w 4850834"/>
                  <a:gd name="connsiteY24" fmla="*/ 2380812 h 2824158"/>
                  <a:gd name="connsiteX25" fmla="*/ 341746 w 4850834"/>
                  <a:gd name="connsiteY25" fmla="*/ 2186848 h 2824158"/>
                  <a:gd name="connsiteX26" fmla="*/ 674255 w 4850834"/>
                  <a:gd name="connsiteY26" fmla="*/ 2076012 h 2824158"/>
                  <a:gd name="connsiteX27" fmla="*/ 997528 w 4850834"/>
                  <a:gd name="connsiteY27" fmla="*/ 2048303 h 2824158"/>
                  <a:gd name="connsiteX28" fmla="*/ 1330037 w 4850834"/>
                  <a:gd name="connsiteY28" fmla="*/ 2196085 h 2824158"/>
                  <a:gd name="connsiteX29" fmla="*/ 1533237 w 4850834"/>
                  <a:gd name="connsiteY29" fmla="*/ 2399285 h 2824158"/>
                  <a:gd name="connsiteX30" fmla="*/ 1662546 w 4850834"/>
                  <a:gd name="connsiteY30" fmla="*/ 2777976 h 2824158"/>
                  <a:gd name="connsiteX31" fmla="*/ 1745673 w 4850834"/>
                  <a:gd name="connsiteY31" fmla="*/ 2824158 h 2824158"/>
                  <a:gd name="connsiteX0" fmla="*/ 1745673 w 4850834"/>
                  <a:gd name="connsiteY0" fmla="*/ 2821099 h 2821099"/>
                  <a:gd name="connsiteX1" fmla="*/ 2780146 w 4850834"/>
                  <a:gd name="connsiteY1" fmla="*/ 2821099 h 2821099"/>
                  <a:gd name="connsiteX2" fmla="*/ 2869912 w 4850834"/>
                  <a:gd name="connsiteY2" fmla="*/ 2059387 h 2821099"/>
                  <a:gd name="connsiteX3" fmla="*/ 3389746 w 4850834"/>
                  <a:gd name="connsiteY3" fmla="*/ 1555139 h 2821099"/>
                  <a:gd name="connsiteX4" fmla="*/ 4036580 w 4850834"/>
                  <a:gd name="connsiteY4" fmla="*/ 1435067 h 2821099"/>
                  <a:gd name="connsiteX5" fmla="*/ 4542271 w 4850834"/>
                  <a:gd name="connsiteY5" fmla="*/ 1586457 h 2821099"/>
                  <a:gd name="connsiteX6" fmla="*/ 4692073 w 4850834"/>
                  <a:gd name="connsiteY6" fmla="*/ 1685026 h 2821099"/>
                  <a:gd name="connsiteX7" fmla="*/ 4830618 w 4850834"/>
                  <a:gd name="connsiteY7" fmla="*/ 1546480 h 2821099"/>
                  <a:gd name="connsiteX8" fmla="*/ 4812146 w 4850834"/>
                  <a:gd name="connsiteY8" fmla="*/ 1398699 h 2821099"/>
                  <a:gd name="connsiteX9" fmla="*/ 4710546 w 4850834"/>
                  <a:gd name="connsiteY9" fmla="*/ 1324808 h 2821099"/>
                  <a:gd name="connsiteX10" fmla="*/ 4682837 w 4850834"/>
                  <a:gd name="connsiteY10" fmla="*/ 1204735 h 2821099"/>
                  <a:gd name="connsiteX11" fmla="*/ 4304146 w 4850834"/>
                  <a:gd name="connsiteY11" fmla="*/ 1195499 h 2821099"/>
                  <a:gd name="connsiteX12" fmla="*/ 3990109 w 4850834"/>
                  <a:gd name="connsiteY12" fmla="*/ 290335 h 2821099"/>
                  <a:gd name="connsiteX13" fmla="*/ 4054764 w 4850834"/>
                  <a:gd name="connsiteY13" fmla="*/ 281099 h 2821099"/>
                  <a:gd name="connsiteX14" fmla="*/ 3906982 w 4850834"/>
                  <a:gd name="connsiteY14" fmla="*/ 31717 h 2821099"/>
                  <a:gd name="connsiteX15" fmla="*/ 2642610 w 4850834"/>
                  <a:gd name="connsiteY15" fmla="*/ 41819 h 2821099"/>
                  <a:gd name="connsiteX16" fmla="*/ 2111520 w 4850834"/>
                  <a:gd name="connsiteY16" fmla="*/ 488918 h 2821099"/>
                  <a:gd name="connsiteX17" fmla="*/ 1893455 w 4850834"/>
                  <a:gd name="connsiteY17" fmla="*/ 1250917 h 2821099"/>
                  <a:gd name="connsiteX18" fmla="*/ 1440873 w 4850834"/>
                  <a:gd name="connsiteY18" fmla="*/ 1260153 h 2821099"/>
                  <a:gd name="connsiteX19" fmla="*/ 314037 w 4850834"/>
                  <a:gd name="connsiteY19" fmla="*/ 1620371 h 2821099"/>
                  <a:gd name="connsiteX20" fmla="*/ 73891 w 4850834"/>
                  <a:gd name="connsiteY20" fmla="*/ 1925171 h 2821099"/>
                  <a:gd name="connsiteX21" fmla="*/ 0 w 4850834"/>
                  <a:gd name="connsiteY21" fmla="*/ 2183789 h 2821099"/>
                  <a:gd name="connsiteX22" fmla="*/ 27709 w 4850834"/>
                  <a:gd name="connsiteY22" fmla="*/ 2350044 h 2821099"/>
                  <a:gd name="connsiteX23" fmla="*/ 120073 w 4850834"/>
                  <a:gd name="connsiteY23" fmla="*/ 2350044 h 2821099"/>
                  <a:gd name="connsiteX24" fmla="*/ 166255 w 4850834"/>
                  <a:gd name="connsiteY24" fmla="*/ 2377753 h 2821099"/>
                  <a:gd name="connsiteX25" fmla="*/ 341746 w 4850834"/>
                  <a:gd name="connsiteY25" fmla="*/ 2183789 h 2821099"/>
                  <a:gd name="connsiteX26" fmla="*/ 674255 w 4850834"/>
                  <a:gd name="connsiteY26" fmla="*/ 2072953 h 2821099"/>
                  <a:gd name="connsiteX27" fmla="*/ 997528 w 4850834"/>
                  <a:gd name="connsiteY27" fmla="*/ 2045244 h 2821099"/>
                  <a:gd name="connsiteX28" fmla="*/ 1330037 w 4850834"/>
                  <a:gd name="connsiteY28" fmla="*/ 2193026 h 2821099"/>
                  <a:gd name="connsiteX29" fmla="*/ 1533237 w 4850834"/>
                  <a:gd name="connsiteY29" fmla="*/ 2396226 h 2821099"/>
                  <a:gd name="connsiteX30" fmla="*/ 1662546 w 4850834"/>
                  <a:gd name="connsiteY30" fmla="*/ 2774917 h 2821099"/>
                  <a:gd name="connsiteX31" fmla="*/ 1745673 w 4850834"/>
                  <a:gd name="connsiteY31" fmla="*/ 2821099 h 2821099"/>
                  <a:gd name="connsiteX0" fmla="*/ 1745673 w 4850834"/>
                  <a:gd name="connsiteY0" fmla="*/ 2799550 h 2799550"/>
                  <a:gd name="connsiteX1" fmla="*/ 2780146 w 4850834"/>
                  <a:gd name="connsiteY1" fmla="*/ 2799550 h 2799550"/>
                  <a:gd name="connsiteX2" fmla="*/ 2869912 w 4850834"/>
                  <a:gd name="connsiteY2" fmla="*/ 2037838 h 2799550"/>
                  <a:gd name="connsiteX3" fmla="*/ 3389746 w 4850834"/>
                  <a:gd name="connsiteY3" fmla="*/ 1533590 h 2799550"/>
                  <a:gd name="connsiteX4" fmla="*/ 4036580 w 4850834"/>
                  <a:gd name="connsiteY4" fmla="*/ 1413518 h 2799550"/>
                  <a:gd name="connsiteX5" fmla="*/ 4542271 w 4850834"/>
                  <a:gd name="connsiteY5" fmla="*/ 1564908 h 2799550"/>
                  <a:gd name="connsiteX6" fmla="*/ 4692073 w 4850834"/>
                  <a:gd name="connsiteY6" fmla="*/ 1663477 h 2799550"/>
                  <a:gd name="connsiteX7" fmla="*/ 4830618 w 4850834"/>
                  <a:gd name="connsiteY7" fmla="*/ 1524931 h 2799550"/>
                  <a:gd name="connsiteX8" fmla="*/ 4812146 w 4850834"/>
                  <a:gd name="connsiteY8" fmla="*/ 1377150 h 2799550"/>
                  <a:gd name="connsiteX9" fmla="*/ 4710546 w 4850834"/>
                  <a:gd name="connsiteY9" fmla="*/ 1303259 h 2799550"/>
                  <a:gd name="connsiteX10" fmla="*/ 4682837 w 4850834"/>
                  <a:gd name="connsiteY10" fmla="*/ 1183186 h 2799550"/>
                  <a:gd name="connsiteX11" fmla="*/ 4304146 w 4850834"/>
                  <a:gd name="connsiteY11" fmla="*/ 1173950 h 2799550"/>
                  <a:gd name="connsiteX12" fmla="*/ 3990109 w 4850834"/>
                  <a:gd name="connsiteY12" fmla="*/ 268786 h 2799550"/>
                  <a:gd name="connsiteX13" fmla="*/ 4054764 w 4850834"/>
                  <a:gd name="connsiteY13" fmla="*/ 259550 h 2799550"/>
                  <a:gd name="connsiteX14" fmla="*/ 3906982 w 4850834"/>
                  <a:gd name="connsiteY14" fmla="*/ 10168 h 2799550"/>
                  <a:gd name="connsiteX15" fmla="*/ 2585460 w 4850834"/>
                  <a:gd name="connsiteY15" fmla="*/ 67895 h 2799550"/>
                  <a:gd name="connsiteX16" fmla="*/ 2111520 w 4850834"/>
                  <a:gd name="connsiteY16" fmla="*/ 467369 h 2799550"/>
                  <a:gd name="connsiteX17" fmla="*/ 1893455 w 4850834"/>
                  <a:gd name="connsiteY17" fmla="*/ 1229368 h 2799550"/>
                  <a:gd name="connsiteX18" fmla="*/ 1440873 w 4850834"/>
                  <a:gd name="connsiteY18" fmla="*/ 1238604 h 2799550"/>
                  <a:gd name="connsiteX19" fmla="*/ 314037 w 4850834"/>
                  <a:gd name="connsiteY19" fmla="*/ 1598822 h 2799550"/>
                  <a:gd name="connsiteX20" fmla="*/ 73891 w 4850834"/>
                  <a:gd name="connsiteY20" fmla="*/ 1903622 h 2799550"/>
                  <a:gd name="connsiteX21" fmla="*/ 0 w 4850834"/>
                  <a:gd name="connsiteY21" fmla="*/ 2162240 h 2799550"/>
                  <a:gd name="connsiteX22" fmla="*/ 27709 w 4850834"/>
                  <a:gd name="connsiteY22" fmla="*/ 2328495 h 2799550"/>
                  <a:gd name="connsiteX23" fmla="*/ 120073 w 4850834"/>
                  <a:gd name="connsiteY23" fmla="*/ 2328495 h 2799550"/>
                  <a:gd name="connsiteX24" fmla="*/ 166255 w 4850834"/>
                  <a:gd name="connsiteY24" fmla="*/ 2356204 h 2799550"/>
                  <a:gd name="connsiteX25" fmla="*/ 341746 w 4850834"/>
                  <a:gd name="connsiteY25" fmla="*/ 2162240 h 2799550"/>
                  <a:gd name="connsiteX26" fmla="*/ 674255 w 4850834"/>
                  <a:gd name="connsiteY26" fmla="*/ 2051404 h 2799550"/>
                  <a:gd name="connsiteX27" fmla="*/ 997528 w 4850834"/>
                  <a:gd name="connsiteY27" fmla="*/ 2023695 h 2799550"/>
                  <a:gd name="connsiteX28" fmla="*/ 1330037 w 4850834"/>
                  <a:gd name="connsiteY28" fmla="*/ 2171477 h 2799550"/>
                  <a:gd name="connsiteX29" fmla="*/ 1533237 w 4850834"/>
                  <a:gd name="connsiteY29" fmla="*/ 2374677 h 2799550"/>
                  <a:gd name="connsiteX30" fmla="*/ 1662546 w 4850834"/>
                  <a:gd name="connsiteY30" fmla="*/ 2753368 h 2799550"/>
                  <a:gd name="connsiteX31" fmla="*/ 1745673 w 4850834"/>
                  <a:gd name="connsiteY31" fmla="*/ 2799550 h 2799550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00267 h 2800267"/>
                  <a:gd name="connsiteX1" fmla="*/ 2780146 w 4850834"/>
                  <a:gd name="connsiteY1" fmla="*/ 2800267 h 2800267"/>
                  <a:gd name="connsiteX2" fmla="*/ 2869912 w 4850834"/>
                  <a:gd name="connsiteY2" fmla="*/ 2038555 h 2800267"/>
                  <a:gd name="connsiteX3" fmla="*/ 3389746 w 4850834"/>
                  <a:gd name="connsiteY3" fmla="*/ 1534307 h 2800267"/>
                  <a:gd name="connsiteX4" fmla="*/ 4036580 w 4850834"/>
                  <a:gd name="connsiteY4" fmla="*/ 1414235 h 2800267"/>
                  <a:gd name="connsiteX5" fmla="*/ 4542271 w 4850834"/>
                  <a:gd name="connsiteY5" fmla="*/ 1565625 h 2800267"/>
                  <a:gd name="connsiteX6" fmla="*/ 4692073 w 4850834"/>
                  <a:gd name="connsiteY6" fmla="*/ 1664194 h 2800267"/>
                  <a:gd name="connsiteX7" fmla="*/ 4830618 w 4850834"/>
                  <a:gd name="connsiteY7" fmla="*/ 1525648 h 2800267"/>
                  <a:gd name="connsiteX8" fmla="*/ 4812146 w 4850834"/>
                  <a:gd name="connsiteY8" fmla="*/ 1377867 h 2800267"/>
                  <a:gd name="connsiteX9" fmla="*/ 4710546 w 4850834"/>
                  <a:gd name="connsiteY9" fmla="*/ 1303976 h 2800267"/>
                  <a:gd name="connsiteX10" fmla="*/ 4682837 w 4850834"/>
                  <a:gd name="connsiteY10" fmla="*/ 1183903 h 2800267"/>
                  <a:gd name="connsiteX11" fmla="*/ 4304146 w 4850834"/>
                  <a:gd name="connsiteY11" fmla="*/ 1174667 h 2800267"/>
                  <a:gd name="connsiteX12" fmla="*/ 3990109 w 4850834"/>
                  <a:gd name="connsiteY12" fmla="*/ 269503 h 2800267"/>
                  <a:gd name="connsiteX13" fmla="*/ 4054764 w 4850834"/>
                  <a:gd name="connsiteY13" fmla="*/ 260267 h 2800267"/>
                  <a:gd name="connsiteX14" fmla="*/ 3906982 w 4850834"/>
                  <a:gd name="connsiteY14" fmla="*/ 10885 h 2800267"/>
                  <a:gd name="connsiteX15" fmla="*/ 2585460 w 4850834"/>
                  <a:gd name="connsiteY15" fmla="*/ 68612 h 2800267"/>
                  <a:gd name="connsiteX16" fmla="*/ 2078183 w 4850834"/>
                  <a:gd name="connsiteY16" fmla="*/ 687161 h 2800267"/>
                  <a:gd name="connsiteX17" fmla="*/ 1893455 w 4850834"/>
                  <a:gd name="connsiteY17" fmla="*/ 1230085 h 2800267"/>
                  <a:gd name="connsiteX18" fmla="*/ 1440873 w 4850834"/>
                  <a:gd name="connsiteY18" fmla="*/ 1239321 h 2800267"/>
                  <a:gd name="connsiteX19" fmla="*/ 314037 w 4850834"/>
                  <a:gd name="connsiteY19" fmla="*/ 1599539 h 2800267"/>
                  <a:gd name="connsiteX20" fmla="*/ 73891 w 4850834"/>
                  <a:gd name="connsiteY20" fmla="*/ 1904339 h 2800267"/>
                  <a:gd name="connsiteX21" fmla="*/ 0 w 4850834"/>
                  <a:gd name="connsiteY21" fmla="*/ 2162957 h 2800267"/>
                  <a:gd name="connsiteX22" fmla="*/ 27709 w 4850834"/>
                  <a:gd name="connsiteY22" fmla="*/ 2329212 h 2800267"/>
                  <a:gd name="connsiteX23" fmla="*/ 120073 w 4850834"/>
                  <a:gd name="connsiteY23" fmla="*/ 2329212 h 2800267"/>
                  <a:gd name="connsiteX24" fmla="*/ 166255 w 4850834"/>
                  <a:gd name="connsiteY24" fmla="*/ 2356921 h 2800267"/>
                  <a:gd name="connsiteX25" fmla="*/ 341746 w 4850834"/>
                  <a:gd name="connsiteY25" fmla="*/ 2162957 h 2800267"/>
                  <a:gd name="connsiteX26" fmla="*/ 674255 w 4850834"/>
                  <a:gd name="connsiteY26" fmla="*/ 2052121 h 2800267"/>
                  <a:gd name="connsiteX27" fmla="*/ 997528 w 4850834"/>
                  <a:gd name="connsiteY27" fmla="*/ 2024412 h 2800267"/>
                  <a:gd name="connsiteX28" fmla="*/ 1330037 w 4850834"/>
                  <a:gd name="connsiteY28" fmla="*/ 2172194 h 2800267"/>
                  <a:gd name="connsiteX29" fmla="*/ 1533237 w 4850834"/>
                  <a:gd name="connsiteY29" fmla="*/ 2375394 h 2800267"/>
                  <a:gd name="connsiteX30" fmla="*/ 1662546 w 4850834"/>
                  <a:gd name="connsiteY30" fmla="*/ 2754085 h 2800267"/>
                  <a:gd name="connsiteX31" fmla="*/ 1745673 w 4850834"/>
                  <a:gd name="connsiteY31" fmla="*/ 2800267 h 2800267"/>
                  <a:gd name="connsiteX0" fmla="*/ 1745673 w 4850834"/>
                  <a:gd name="connsiteY0" fmla="*/ 2815092 h 2815092"/>
                  <a:gd name="connsiteX1" fmla="*/ 2780146 w 4850834"/>
                  <a:gd name="connsiteY1" fmla="*/ 2815092 h 2815092"/>
                  <a:gd name="connsiteX2" fmla="*/ 2869912 w 4850834"/>
                  <a:gd name="connsiteY2" fmla="*/ 2053380 h 2815092"/>
                  <a:gd name="connsiteX3" fmla="*/ 3389746 w 4850834"/>
                  <a:gd name="connsiteY3" fmla="*/ 1549132 h 2815092"/>
                  <a:gd name="connsiteX4" fmla="*/ 4036580 w 4850834"/>
                  <a:gd name="connsiteY4" fmla="*/ 1429060 h 2815092"/>
                  <a:gd name="connsiteX5" fmla="*/ 4542271 w 4850834"/>
                  <a:gd name="connsiteY5" fmla="*/ 1580450 h 2815092"/>
                  <a:gd name="connsiteX6" fmla="*/ 4692073 w 4850834"/>
                  <a:gd name="connsiteY6" fmla="*/ 1679019 h 2815092"/>
                  <a:gd name="connsiteX7" fmla="*/ 4830618 w 4850834"/>
                  <a:gd name="connsiteY7" fmla="*/ 1540473 h 2815092"/>
                  <a:gd name="connsiteX8" fmla="*/ 4812146 w 4850834"/>
                  <a:gd name="connsiteY8" fmla="*/ 1392692 h 2815092"/>
                  <a:gd name="connsiteX9" fmla="*/ 4710546 w 4850834"/>
                  <a:gd name="connsiteY9" fmla="*/ 1318801 h 2815092"/>
                  <a:gd name="connsiteX10" fmla="*/ 4682837 w 4850834"/>
                  <a:gd name="connsiteY10" fmla="*/ 1198728 h 2815092"/>
                  <a:gd name="connsiteX11" fmla="*/ 4304146 w 4850834"/>
                  <a:gd name="connsiteY11" fmla="*/ 1189492 h 2815092"/>
                  <a:gd name="connsiteX12" fmla="*/ 3990109 w 4850834"/>
                  <a:gd name="connsiteY12" fmla="*/ 284328 h 2815092"/>
                  <a:gd name="connsiteX13" fmla="*/ 4054764 w 4850834"/>
                  <a:gd name="connsiteY13" fmla="*/ 275092 h 2815092"/>
                  <a:gd name="connsiteX14" fmla="*/ 3906982 w 4850834"/>
                  <a:gd name="connsiteY14" fmla="*/ 25710 h 2815092"/>
                  <a:gd name="connsiteX15" fmla="*/ 2585460 w 4850834"/>
                  <a:gd name="connsiteY15" fmla="*/ 83437 h 2815092"/>
                  <a:gd name="connsiteX16" fmla="*/ 2078183 w 4850834"/>
                  <a:gd name="connsiteY16" fmla="*/ 701986 h 2815092"/>
                  <a:gd name="connsiteX17" fmla="*/ 1893455 w 4850834"/>
                  <a:gd name="connsiteY17" fmla="*/ 1244910 h 2815092"/>
                  <a:gd name="connsiteX18" fmla="*/ 1440873 w 4850834"/>
                  <a:gd name="connsiteY18" fmla="*/ 1254146 h 2815092"/>
                  <a:gd name="connsiteX19" fmla="*/ 314037 w 4850834"/>
                  <a:gd name="connsiteY19" fmla="*/ 1614364 h 2815092"/>
                  <a:gd name="connsiteX20" fmla="*/ 73891 w 4850834"/>
                  <a:gd name="connsiteY20" fmla="*/ 1919164 h 2815092"/>
                  <a:gd name="connsiteX21" fmla="*/ 0 w 4850834"/>
                  <a:gd name="connsiteY21" fmla="*/ 2177782 h 2815092"/>
                  <a:gd name="connsiteX22" fmla="*/ 27709 w 4850834"/>
                  <a:gd name="connsiteY22" fmla="*/ 2344037 h 2815092"/>
                  <a:gd name="connsiteX23" fmla="*/ 120073 w 4850834"/>
                  <a:gd name="connsiteY23" fmla="*/ 2344037 h 2815092"/>
                  <a:gd name="connsiteX24" fmla="*/ 166255 w 4850834"/>
                  <a:gd name="connsiteY24" fmla="*/ 2371746 h 2815092"/>
                  <a:gd name="connsiteX25" fmla="*/ 341746 w 4850834"/>
                  <a:gd name="connsiteY25" fmla="*/ 2177782 h 2815092"/>
                  <a:gd name="connsiteX26" fmla="*/ 674255 w 4850834"/>
                  <a:gd name="connsiteY26" fmla="*/ 2066946 h 2815092"/>
                  <a:gd name="connsiteX27" fmla="*/ 997528 w 4850834"/>
                  <a:gd name="connsiteY27" fmla="*/ 2039237 h 2815092"/>
                  <a:gd name="connsiteX28" fmla="*/ 1330037 w 4850834"/>
                  <a:gd name="connsiteY28" fmla="*/ 2187019 h 2815092"/>
                  <a:gd name="connsiteX29" fmla="*/ 1533237 w 4850834"/>
                  <a:gd name="connsiteY29" fmla="*/ 2390219 h 2815092"/>
                  <a:gd name="connsiteX30" fmla="*/ 1662546 w 4850834"/>
                  <a:gd name="connsiteY30" fmla="*/ 2768910 h 2815092"/>
                  <a:gd name="connsiteX31" fmla="*/ 1745673 w 4850834"/>
                  <a:gd name="connsiteY31" fmla="*/ 2815092 h 2815092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585460 w 4850834"/>
                  <a:gd name="connsiteY15" fmla="*/ 57727 h 2789382"/>
                  <a:gd name="connsiteX16" fmla="*/ 2049608 w 4850834"/>
                  <a:gd name="connsiteY16" fmla="*/ 661988 h 2789382"/>
                  <a:gd name="connsiteX17" fmla="*/ 1893455 w 4850834"/>
                  <a:gd name="connsiteY17" fmla="*/ 1219200 h 2789382"/>
                  <a:gd name="connsiteX18" fmla="*/ 1440873 w 4850834"/>
                  <a:gd name="connsiteY18" fmla="*/ 1228436 h 2789382"/>
                  <a:gd name="connsiteX19" fmla="*/ 314037 w 4850834"/>
                  <a:gd name="connsiteY19" fmla="*/ 1588654 h 2789382"/>
                  <a:gd name="connsiteX20" fmla="*/ 73891 w 4850834"/>
                  <a:gd name="connsiteY20" fmla="*/ 1893454 h 2789382"/>
                  <a:gd name="connsiteX21" fmla="*/ 0 w 4850834"/>
                  <a:gd name="connsiteY21" fmla="*/ 2152072 h 2789382"/>
                  <a:gd name="connsiteX22" fmla="*/ 27709 w 4850834"/>
                  <a:gd name="connsiteY22" fmla="*/ 2318327 h 2789382"/>
                  <a:gd name="connsiteX23" fmla="*/ 120073 w 4850834"/>
                  <a:gd name="connsiteY23" fmla="*/ 2318327 h 2789382"/>
                  <a:gd name="connsiteX24" fmla="*/ 166255 w 4850834"/>
                  <a:gd name="connsiteY24" fmla="*/ 2346036 h 2789382"/>
                  <a:gd name="connsiteX25" fmla="*/ 341746 w 4850834"/>
                  <a:gd name="connsiteY25" fmla="*/ 2152072 h 2789382"/>
                  <a:gd name="connsiteX26" fmla="*/ 674255 w 4850834"/>
                  <a:gd name="connsiteY26" fmla="*/ 2041236 h 2789382"/>
                  <a:gd name="connsiteX27" fmla="*/ 997528 w 4850834"/>
                  <a:gd name="connsiteY27" fmla="*/ 2013527 h 2789382"/>
                  <a:gd name="connsiteX28" fmla="*/ 1330037 w 4850834"/>
                  <a:gd name="connsiteY28" fmla="*/ 2161309 h 2789382"/>
                  <a:gd name="connsiteX29" fmla="*/ 1533237 w 4850834"/>
                  <a:gd name="connsiteY29" fmla="*/ 2364509 h 2789382"/>
                  <a:gd name="connsiteX30" fmla="*/ 1662546 w 4850834"/>
                  <a:gd name="connsiteY30" fmla="*/ 2743200 h 2789382"/>
                  <a:gd name="connsiteX31" fmla="*/ 1745673 w 4850834"/>
                  <a:gd name="connsiteY31" fmla="*/ 2789382 h 2789382"/>
                  <a:gd name="connsiteX0" fmla="*/ 1745673 w 4850834"/>
                  <a:gd name="connsiteY0" fmla="*/ 2814812 h 2814812"/>
                  <a:gd name="connsiteX1" fmla="*/ 2780146 w 4850834"/>
                  <a:gd name="connsiteY1" fmla="*/ 2814812 h 2814812"/>
                  <a:gd name="connsiteX2" fmla="*/ 2869912 w 4850834"/>
                  <a:gd name="connsiteY2" fmla="*/ 2053100 h 2814812"/>
                  <a:gd name="connsiteX3" fmla="*/ 3389746 w 4850834"/>
                  <a:gd name="connsiteY3" fmla="*/ 1548852 h 2814812"/>
                  <a:gd name="connsiteX4" fmla="*/ 4036580 w 4850834"/>
                  <a:gd name="connsiteY4" fmla="*/ 1428780 h 2814812"/>
                  <a:gd name="connsiteX5" fmla="*/ 4542271 w 4850834"/>
                  <a:gd name="connsiteY5" fmla="*/ 1580170 h 2814812"/>
                  <a:gd name="connsiteX6" fmla="*/ 4692073 w 4850834"/>
                  <a:gd name="connsiteY6" fmla="*/ 1678739 h 2814812"/>
                  <a:gd name="connsiteX7" fmla="*/ 4830618 w 4850834"/>
                  <a:gd name="connsiteY7" fmla="*/ 1540193 h 2814812"/>
                  <a:gd name="connsiteX8" fmla="*/ 4812146 w 4850834"/>
                  <a:gd name="connsiteY8" fmla="*/ 1392412 h 2814812"/>
                  <a:gd name="connsiteX9" fmla="*/ 4710546 w 4850834"/>
                  <a:gd name="connsiteY9" fmla="*/ 1318521 h 2814812"/>
                  <a:gd name="connsiteX10" fmla="*/ 4682837 w 4850834"/>
                  <a:gd name="connsiteY10" fmla="*/ 1198448 h 2814812"/>
                  <a:gd name="connsiteX11" fmla="*/ 4304146 w 4850834"/>
                  <a:gd name="connsiteY11" fmla="*/ 1189212 h 2814812"/>
                  <a:gd name="connsiteX12" fmla="*/ 3990109 w 4850834"/>
                  <a:gd name="connsiteY12" fmla="*/ 284048 h 2814812"/>
                  <a:gd name="connsiteX13" fmla="*/ 4054764 w 4850834"/>
                  <a:gd name="connsiteY13" fmla="*/ 274812 h 2814812"/>
                  <a:gd name="connsiteX14" fmla="*/ 3906982 w 4850834"/>
                  <a:gd name="connsiteY14" fmla="*/ 25430 h 2814812"/>
                  <a:gd name="connsiteX15" fmla="*/ 2585460 w 4850834"/>
                  <a:gd name="connsiteY15" fmla="*/ 83157 h 2814812"/>
                  <a:gd name="connsiteX16" fmla="*/ 2049608 w 4850834"/>
                  <a:gd name="connsiteY16" fmla="*/ 687418 h 2814812"/>
                  <a:gd name="connsiteX17" fmla="*/ 1893455 w 4850834"/>
                  <a:gd name="connsiteY17" fmla="*/ 1244630 h 2814812"/>
                  <a:gd name="connsiteX18" fmla="*/ 1440873 w 4850834"/>
                  <a:gd name="connsiteY18" fmla="*/ 1253866 h 2814812"/>
                  <a:gd name="connsiteX19" fmla="*/ 314037 w 4850834"/>
                  <a:gd name="connsiteY19" fmla="*/ 1614084 h 2814812"/>
                  <a:gd name="connsiteX20" fmla="*/ 73891 w 4850834"/>
                  <a:gd name="connsiteY20" fmla="*/ 1918884 h 2814812"/>
                  <a:gd name="connsiteX21" fmla="*/ 0 w 4850834"/>
                  <a:gd name="connsiteY21" fmla="*/ 2177502 h 2814812"/>
                  <a:gd name="connsiteX22" fmla="*/ 27709 w 4850834"/>
                  <a:gd name="connsiteY22" fmla="*/ 2343757 h 2814812"/>
                  <a:gd name="connsiteX23" fmla="*/ 120073 w 4850834"/>
                  <a:gd name="connsiteY23" fmla="*/ 2343757 h 2814812"/>
                  <a:gd name="connsiteX24" fmla="*/ 166255 w 4850834"/>
                  <a:gd name="connsiteY24" fmla="*/ 2371466 h 2814812"/>
                  <a:gd name="connsiteX25" fmla="*/ 341746 w 4850834"/>
                  <a:gd name="connsiteY25" fmla="*/ 2177502 h 2814812"/>
                  <a:gd name="connsiteX26" fmla="*/ 674255 w 4850834"/>
                  <a:gd name="connsiteY26" fmla="*/ 2066666 h 2814812"/>
                  <a:gd name="connsiteX27" fmla="*/ 997528 w 4850834"/>
                  <a:gd name="connsiteY27" fmla="*/ 2038957 h 2814812"/>
                  <a:gd name="connsiteX28" fmla="*/ 1330037 w 4850834"/>
                  <a:gd name="connsiteY28" fmla="*/ 2186739 h 2814812"/>
                  <a:gd name="connsiteX29" fmla="*/ 1533237 w 4850834"/>
                  <a:gd name="connsiteY29" fmla="*/ 2389939 h 2814812"/>
                  <a:gd name="connsiteX30" fmla="*/ 1662546 w 4850834"/>
                  <a:gd name="connsiteY30" fmla="*/ 2768630 h 2814812"/>
                  <a:gd name="connsiteX31" fmla="*/ 1745673 w 4850834"/>
                  <a:gd name="connsiteY31" fmla="*/ 2814812 h 2814812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17927 h 2817927"/>
                  <a:gd name="connsiteX1" fmla="*/ 2780146 w 4850834"/>
                  <a:gd name="connsiteY1" fmla="*/ 2817927 h 2817927"/>
                  <a:gd name="connsiteX2" fmla="*/ 2869912 w 4850834"/>
                  <a:gd name="connsiteY2" fmla="*/ 2056215 h 2817927"/>
                  <a:gd name="connsiteX3" fmla="*/ 3389746 w 4850834"/>
                  <a:gd name="connsiteY3" fmla="*/ 1551967 h 2817927"/>
                  <a:gd name="connsiteX4" fmla="*/ 4036580 w 4850834"/>
                  <a:gd name="connsiteY4" fmla="*/ 1431895 h 2817927"/>
                  <a:gd name="connsiteX5" fmla="*/ 4542271 w 4850834"/>
                  <a:gd name="connsiteY5" fmla="*/ 1583285 h 2817927"/>
                  <a:gd name="connsiteX6" fmla="*/ 4692073 w 4850834"/>
                  <a:gd name="connsiteY6" fmla="*/ 1681854 h 2817927"/>
                  <a:gd name="connsiteX7" fmla="*/ 4830618 w 4850834"/>
                  <a:gd name="connsiteY7" fmla="*/ 1543308 h 2817927"/>
                  <a:gd name="connsiteX8" fmla="*/ 4812146 w 4850834"/>
                  <a:gd name="connsiteY8" fmla="*/ 1395527 h 2817927"/>
                  <a:gd name="connsiteX9" fmla="*/ 4710546 w 4850834"/>
                  <a:gd name="connsiteY9" fmla="*/ 1321636 h 2817927"/>
                  <a:gd name="connsiteX10" fmla="*/ 4682837 w 4850834"/>
                  <a:gd name="connsiteY10" fmla="*/ 1201563 h 2817927"/>
                  <a:gd name="connsiteX11" fmla="*/ 4304146 w 4850834"/>
                  <a:gd name="connsiteY11" fmla="*/ 1192327 h 2817927"/>
                  <a:gd name="connsiteX12" fmla="*/ 3990109 w 4850834"/>
                  <a:gd name="connsiteY12" fmla="*/ 287163 h 2817927"/>
                  <a:gd name="connsiteX13" fmla="*/ 4054764 w 4850834"/>
                  <a:gd name="connsiteY13" fmla="*/ 277927 h 2817927"/>
                  <a:gd name="connsiteX14" fmla="*/ 3906982 w 4850834"/>
                  <a:gd name="connsiteY14" fmla="*/ 28545 h 2817927"/>
                  <a:gd name="connsiteX15" fmla="*/ 2585460 w 4850834"/>
                  <a:gd name="connsiteY15" fmla="*/ 86272 h 2817927"/>
                  <a:gd name="connsiteX16" fmla="*/ 2049608 w 4850834"/>
                  <a:gd name="connsiteY16" fmla="*/ 690533 h 2817927"/>
                  <a:gd name="connsiteX17" fmla="*/ 1893455 w 4850834"/>
                  <a:gd name="connsiteY17" fmla="*/ 1247745 h 2817927"/>
                  <a:gd name="connsiteX18" fmla="*/ 1440873 w 4850834"/>
                  <a:gd name="connsiteY18" fmla="*/ 1256981 h 2817927"/>
                  <a:gd name="connsiteX19" fmla="*/ 314037 w 4850834"/>
                  <a:gd name="connsiteY19" fmla="*/ 1617199 h 2817927"/>
                  <a:gd name="connsiteX20" fmla="*/ 73891 w 4850834"/>
                  <a:gd name="connsiteY20" fmla="*/ 1921999 h 2817927"/>
                  <a:gd name="connsiteX21" fmla="*/ 0 w 4850834"/>
                  <a:gd name="connsiteY21" fmla="*/ 2180617 h 2817927"/>
                  <a:gd name="connsiteX22" fmla="*/ 27709 w 4850834"/>
                  <a:gd name="connsiteY22" fmla="*/ 2346872 h 2817927"/>
                  <a:gd name="connsiteX23" fmla="*/ 120073 w 4850834"/>
                  <a:gd name="connsiteY23" fmla="*/ 2346872 h 2817927"/>
                  <a:gd name="connsiteX24" fmla="*/ 166255 w 4850834"/>
                  <a:gd name="connsiteY24" fmla="*/ 2374581 h 2817927"/>
                  <a:gd name="connsiteX25" fmla="*/ 341746 w 4850834"/>
                  <a:gd name="connsiteY25" fmla="*/ 2180617 h 2817927"/>
                  <a:gd name="connsiteX26" fmla="*/ 674255 w 4850834"/>
                  <a:gd name="connsiteY26" fmla="*/ 2069781 h 2817927"/>
                  <a:gd name="connsiteX27" fmla="*/ 997528 w 4850834"/>
                  <a:gd name="connsiteY27" fmla="*/ 2042072 h 2817927"/>
                  <a:gd name="connsiteX28" fmla="*/ 1330037 w 4850834"/>
                  <a:gd name="connsiteY28" fmla="*/ 2189854 h 2817927"/>
                  <a:gd name="connsiteX29" fmla="*/ 1533237 w 4850834"/>
                  <a:gd name="connsiteY29" fmla="*/ 2393054 h 2817927"/>
                  <a:gd name="connsiteX30" fmla="*/ 1662546 w 4850834"/>
                  <a:gd name="connsiteY30" fmla="*/ 2771745 h 2817927"/>
                  <a:gd name="connsiteX31" fmla="*/ 1745673 w 4850834"/>
                  <a:gd name="connsiteY31" fmla="*/ 2817927 h 2817927"/>
                  <a:gd name="connsiteX0" fmla="*/ 1745673 w 4850834"/>
                  <a:gd name="connsiteY0" fmla="*/ 2810531 h 2810531"/>
                  <a:gd name="connsiteX1" fmla="*/ 2780146 w 4850834"/>
                  <a:gd name="connsiteY1" fmla="*/ 2810531 h 2810531"/>
                  <a:gd name="connsiteX2" fmla="*/ 2869912 w 4850834"/>
                  <a:gd name="connsiteY2" fmla="*/ 2048819 h 2810531"/>
                  <a:gd name="connsiteX3" fmla="*/ 3389746 w 4850834"/>
                  <a:gd name="connsiteY3" fmla="*/ 1544571 h 2810531"/>
                  <a:gd name="connsiteX4" fmla="*/ 4036580 w 4850834"/>
                  <a:gd name="connsiteY4" fmla="*/ 1424499 h 2810531"/>
                  <a:gd name="connsiteX5" fmla="*/ 4542271 w 4850834"/>
                  <a:gd name="connsiteY5" fmla="*/ 1575889 h 2810531"/>
                  <a:gd name="connsiteX6" fmla="*/ 4692073 w 4850834"/>
                  <a:gd name="connsiteY6" fmla="*/ 1674458 h 2810531"/>
                  <a:gd name="connsiteX7" fmla="*/ 4830618 w 4850834"/>
                  <a:gd name="connsiteY7" fmla="*/ 1535912 h 2810531"/>
                  <a:gd name="connsiteX8" fmla="*/ 4812146 w 4850834"/>
                  <a:gd name="connsiteY8" fmla="*/ 1388131 h 2810531"/>
                  <a:gd name="connsiteX9" fmla="*/ 4710546 w 4850834"/>
                  <a:gd name="connsiteY9" fmla="*/ 1314240 h 2810531"/>
                  <a:gd name="connsiteX10" fmla="*/ 4682837 w 4850834"/>
                  <a:gd name="connsiteY10" fmla="*/ 1194167 h 2810531"/>
                  <a:gd name="connsiteX11" fmla="*/ 4304146 w 4850834"/>
                  <a:gd name="connsiteY11" fmla="*/ 1184931 h 2810531"/>
                  <a:gd name="connsiteX12" fmla="*/ 3990109 w 4850834"/>
                  <a:gd name="connsiteY12" fmla="*/ 279767 h 2810531"/>
                  <a:gd name="connsiteX13" fmla="*/ 4054764 w 4850834"/>
                  <a:gd name="connsiteY13" fmla="*/ 270531 h 2810531"/>
                  <a:gd name="connsiteX14" fmla="*/ 3906982 w 4850834"/>
                  <a:gd name="connsiteY14" fmla="*/ 21149 h 2810531"/>
                  <a:gd name="connsiteX15" fmla="*/ 2585460 w 4850834"/>
                  <a:gd name="connsiteY15" fmla="*/ 78876 h 2810531"/>
                  <a:gd name="connsiteX16" fmla="*/ 2049608 w 4850834"/>
                  <a:gd name="connsiteY16" fmla="*/ 683137 h 2810531"/>
                  <a:gd name="connsiteX17" fmla="*/ 1893455 w 4850834"/>
                  <a:gd name="connsiteY17" fmla="*/ 1240349 h 2810531"/>
                  <a:gd name="connsiteX18" fmla="*/ 1440873 w 4850834"/>
                  <a:gd name="connsiteY18" fmla="*/ 1249585 h 2810531"/>
                  <a:gd name="connsiteX19" fmla="*/ 314037 w 4850834"/>
                  <a:gd name="connsiteY19" fmla="*/ 1609803 h 2810531"/>
                  <a:gd name="connsiteX20" fmla="*/ 73891 w 4850834"/>
                  <a:gd name="connsiteY20" fmla="*/ 1914603 h 2810531"/>
                  <a:gd name="connsiteX21" fmla="*/ 0 w 4850834"/>
                  <a:gd name="connsiteY21" fmla="*/ 2173221 h 2810531"/>
                  <a:gd name="connsiteX22" fmla="*/ 27709 w 4850834"/>
                  <a:gd name="connsiteY22" fmla="*/ 2339476 h 2810531"/>
                  <a:gd name="connsiteX23" fmla="*/ 120073 w 4850834"/>
                  <a:gd name="connsiteY23" fmla="*/ 2339476 h 2810531"/>
                  <a:gd name="connsiteX24" fmla="*/ 166255 w 4850834"/>
                  <a:gd name="connsiteY24" fmla="*/ 2367185 h 2810531"/>
                  <a:gd name="connsiteX25" fmla="*/ 341746 w 4850834"/>
                  <a:gd name="connsiteY25" fmla="*/ 2173221 h 2810531"/>
                  <a:gd name="connsiteX26" fmla="*/ 674255 w 4850834"/>
                  <a:gd name="connsiteY26" fmla="*/ 2062385 h 2810531"/>
                  <a:gd name="connsiteX27" fmla="*/ 997528 w 4850834"/>
                  <a:gd name="connsiteY27" fmla="*/ 2034676 h 2810531"/>
                  <a:gd name="connsiteX28" fmla="*/ 1330037 w 4850834"/>
                  <a:gd name="connsiteY28" fmla="*/ 2182458 h 2810531"/>
                  <a:gd name="connsiteX29" fmla="*/ 1533237 w 4850834"/>
                  <a:gd name="connsiteY29" fmla="*/ 2385658 h 2810531"/>
                  <a:gd name="connsiteX30" fmla="*/ 1662546 w 4850834"/>
                  <a:gd name="connsiteY30" fmla="*/ 2764349 h 2810531"/>
                  <a:gd name="connsiteX31" fmla="*/ 1745673 w 4850834"/>
                  <a:gd name="connsiteY31" fmla="*/ 2810531 h 2810531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2103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4008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80872 w 4850834"/>
                  <a:gd name="connsiteY14" fmla="*/ 145325 h 2815064"/>
                  <a:gd name="connsiteX15" fmla="*/ 3906982 w 4850834"/>
                  <a:gd name="connsiteY15" fmla="*/ 25682 h 2815064"/>
                  <a:gd name="connsiteX16" fmla="*/ 2585460 w 4850834"/>
                  <a:gd name="connsiteY16" fmla="*/ 83409 h 2815064"/>
                  <a:gd name="connsiteX17" fmla="*/ 2040083 w 4850834"/>
                  <a:gd name="connsiteY17" fmla="*/ 692432 h 2815064"/>
                  <a:gd name="connsiteX18" fmla="*/ 1893455 w 4850834"/>
                  <a:gd name="connsiteY18" fmla="*/ 1244882 h 2815064"/>
                  <a:gd name="connsiteX19" fmla="*/ 1440873 w 4850834"/>
                  <a:gd name="connsiteY19" fmla="*/ 1254118 h 2815064"/>
                  <a:gd name="connsiteX20" fmla="*/ 314037 w 4850834"/>
                  <a:gd name="connsiteY20" fmla="*/ 1614336 h 2815064"/>
                  <a:gd name="connsiteX21" fmla="*/ 73891 w 4850834"/>
                  <a:gd name="connsiteY21" fmla="*/ 1919136 h 2815064"/>
                  <a:gd name="connsiteX22" fmla="*/ 0 w 4850834"/>
                  <a:gd name="connsiteY22" fmla="*/ 2177754 h 2815064"/>
                  <a:gd name="connsiteX23" fmla="*/ 27709 w 4850834"/>
                  <a:gd name="connsiteY23" fmla="*/ 2344009 h 2815064"/>
                  <a:gd name="connsiteX24" fmla="*/ 120073 w 4850834"/>
                  <a:gd name="connsiteY24" fmla="*/ 2344009 h 2815064"/>
                  <a:gd name="connsiteX25" fmla="*/ 166255 w 4850834"/>
                  <a:gd name="connsiteY25" fmla="*/ 2371718 h 2815064"/>
                  <a:gd name="connsiteX26" fmla="*/ 341746 w 4850834"/>
                  <a:gd name="connsiteY26" fmla="*/ 2177754 h 2815064"/>
                  <a:gd name="connsiteX27" fmla="*/ 674255 w 4850834"/>
                  <a:gd name="connsiteY27" fmla="*/ 2066918 h 2815064"/>
                  <a:gd name="connsiteX28" fmla="*/ 997528 w 4850834"/>
                  <a:gd name="connsiteY28" fmla="*/ 2039209 h 2815064"/>
                  <a:gd name="connsiteX29" fmla="*/ 1330037 w 4850834"/>
                  <a:gd name="connsiteY29" fmla="*/ 2186991 h 2815064"/>
                  <a:gd name="connsiteX30" fmla="*/ 1533237 w 4850834"/>
                  <a:gd name="connsiteY30" fmla="*/ 2390191 h 2815064"/>
                  <a:gd name="connsiteX31" fmla="*/ 1662546 w 4850834"/>
                  <a:gd name="connsiteY31" fmla="*/ 2768882 h 2815064"/>
                  <a:gd name="connsiteX32" fmla="*/ 1745673 w 4850834"/>
                  <a:gd name="connsiteY32" fmla="*/ 2815064 h 281506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054764 w 4850834"/>
                  <a:gd name="connsiteY13" fmla="*/ 281494 h 2821494"/>
                  <a:gd name="connsiteX14" fmla="*/ 3980872 w 4850834"/>
                  <a:gd name="connsiteY14" fmla="*/ 151755 h 2821494"/>
                  <a:gd name="connsiteX15" fmla="*/ 4159394 w 4850834"/>
                  <a:gd name="connsiteY15" fmla="*/ 22587 h 2821494"/>
                  <a:gd name="connsiteX16" fmla="*/ 2585460 w 4850834"/>
                  <a:gd name="connsiteY16" fmla="*/ 89839 h 2821494"/>
                  <a:gd name="connsiteX17" fmla="*/ 2040083 w 4850834"/>
                  <a:gd name="connsiteY17" fmla="*/ 698862 h 2821494"/>
                  <a:gd name="connsiteX18" fmla="*/ 1893455 w 4850834"/>
                  <a:gd name="connsiteY18" fmla="*/ 1251312 h 2821494"/>
                  <a:gd name="connsiteX19" fmla="*/ 1440873 w 4850834"/>
                  <a:gd name="connsiteY19" fmla="*/ 1260548 h 2821494"/>
                  <a:gd name="connsiteX20" fmla="*/ 314037 w 4850834"/>
                  <a:gd name="connsiteY20" fmla="*/ 1620766 h 2821494"/>
                  <a:gd name="connsiteX21" fmla="*/ 73891 w 4850834"/>
                  <a:gd name="connsiteY21" fmla="*/ 1925566 h 2821494"/>
                  <a:gd name="connsiteX22" fmla="*/ 0 w 4850834"/>
                  <a:gd name="connsiteY22" fmla="*/ 2184184 h 2821494"/>
                  <a:gd name="connsiteX23" fmla="*/ 27709 w 4850834"/>
                  <a:gd name="connsiteY23" fmla="*/ 2350439 h 2821494"/>
                  <a:gd name="connsiteX24" fmla="*/ 120073 w 4850834"/>
                  <a:gd name="connsiteY24" fmla="*/ 2350439 h 2821494"/>
                  <a:gd name="connsiteX25" fmla="*/ 166255 w 4850834"/>
                  <a:gd name="connsiteY25" fmla="*/ 2378148 h 2821494"/>
                  <a:gd name="connsiteX26" fmla="*/ 341746 w 4850834"/>
                  <a:gd name="connsiteY26" fmla="*/ 2184184 h 2821494"/>
                  <a:gd name="connsiteX27" fmla="*/ 674255 w 4850834"/>
                  <a:gd name="connsiteY27" fmla="*/ 2073348 h 2821494"/>
                  <a:gd name="connsiteX28" fmla="*/ 997528 w 4850834"/>
                  <a:gd name="connsiteY28" fmla="*/ 2045639 h 2821494"/>
                  <a:gd name="connsiteX29" fmla="*/ 1330037 w 4850834"/>
                  <a:gd name="connsiteY29" fmla="*/ 2193421 h 2821494"/>
                  <a:gd name="connsiteX30" fmla="*/ 1533237 w 4850834"/>
                  <a:gd name="connsiteY30" fmla="*/ 2396621 h 2821494"/>
                  <a:gd name="connsiteX31" fmla="*/ 1662546 w 4850834"/>
                  <a:gd name="connsiteY31" fmla="*/ 2775312 h 2821494"/>
                  <a:gd name="connsiteX32" fmla="*/ 1745673 w 4850834"/>
                  <a:gd name="connsiteY32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3980872 w 4850834"/>
                  <a:gd name="connsiteY13" fmla="*/ 151755 h 2821494"/>
                  <a:gd name="connsiteX14" fmla="*/ 4159394 w 4850834"/>
                  <a:gd name="connsiteY14" fmla="*/ 22587 h 2821494"/>
                  <a:gd name="connsiteX15" fmla="*/ 2585460 w 4850834"/>
                  <a:gd name="connsiteY15" fmla="*/ 89839 h 2821494"/>
                  <a:gd name="connsiteX16" fmla="*/ 2040083 w 4850834"/>
                  <a:gd name="connsiteY16" fmla="*/ 698862 h 2821494"/>
                  <a:gd name="connsiteX17" fmla="*/ 1893455 w 4850834"/>
                  <a:gd name="connsiteY17" fmla="*/ 1251312 h 2821494"/>
                  <a:gd name="connsiteX18" fmla="*/ 1440873 w 4850834"/>
                  <a:gd name="connsiteY18" fmla="*/ 1260548 h 2821494"/>
                  <a:gd name="connsiteX19" fmla="*/ 314037 w 4850834"/>
                  <a:gd name="connsiteY19" fmla="*/ 1620766 h 2821494"/>
                  <a:gd name="connsiteX20" fmla="*/ 73891 w 4850834"/>
                  <a:gd name="connsiteY20" fmla="*/ 1925566 h 2821494"/>
                  <a:gd name="connsiteX21" fmla="*/ 0 w 4850834"/>
                  <a:gd name="connsiteY21" fmla="*/ 2184184 h 2821494"/>
                  <a:gd name="connsiteX22" fmla="*/ 27709 w 4850834"/>
                  <a:gd name="connsiteY22" fmla="*/ 2350439 h 2821494"/>
                  <a:gd name="connsiteX23" fmla="*/ 120073 w 4850834"/>
                  <a:gd name="connsiteY23" fmla="*/ 2350439 h 2821494"/>
                  <a:gd name="connsiteX24" fmla="*/ 166255 w 4850834"/>
                  <a:gd name="connsiteY24" fmla="*/ 2378148 h 2821494"/>
                  <a:gd name="connsiteX25" fmla="*/ 341746 w 4850834"/>
                  <a:gd name="connsiteY25" fmla="*/ 2184184 h 2821494"/>
                  <a:gd name="connsiteX26" fmla="*/ 674255 w 4850834"/>
                  <a:gd name="connsiteY26" fmla="*/ 2073348 h 2821494"/>
                  <a:gd name="connsiteX27" fmla="*/ 997528 w 4850834"/>
                  <a:gd name="connsiteY27" fmla="*/ 2045639 h 2821494"/>
                  <a:gd name="connsiteX28" fmla="*/ 1330037 w 4850834"/>
                  <a:gd name="connsiteY28" fmla="*/ 2193421 h 2821494"/>
                  <a:gd name="connsiteX29" fmla="*/ 1533237 w 4850834"/>
                  <a:gd name="connsiteY29" fmla="*/ 2396621 h 2821494"/>
                  <a:gd name="connsiteX30" fmla="*/ 1662546 w 4850834"/>
                  <a:gd name="connsiteY30" fmla="*/ 2775312 h 2821494"/>
                  <a:gd name="connsiteX31" fmla="*/ 1745673 w 4850834"/>
                  <a:gd name="connsiteY31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71059 w 4850834"/>
                  <a:gd name="connsiteY12" fmla="*/ 109755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28196 w 4850834"/>
                  <a:gd name="connsiteY12" fmla="*/ 1192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12146"/>
                  <a:gd name="connsiteY0" fmla="*/ 2821494 h 2821494"/>
                  <a:gd name="connsiteX1" fmla="*/ 2780146 w 4812146"/>
                  <a:gd name="connsiteY1" fmla="*/ 2821494 h 2821494"/>
                  <a:gd name="connsiteX2" fmla="*/ 2869912 w 4812146"/>
                  <a:gd name="connsiteY2" fmla="*/ 2059782 h 2821494"/>
                  <a:gd name="connsiteX3" fmla="*/ 3389746 w 4812146"/>
                  <a:gd name="connsiteY3" fmla="*/ 1555534 h 2821494"/>
                  <a:gd name="connsiteX4" fmla="*/ 4036580 w 4812146"/>
                  <a:gd name="connsiteY4" fmla="*/ 1435462 h 2821494"/>
                  <a:gd name="connsiteX5" fmla="*/ 4542271 w 4812146"/>
                  <a:gd name="connsiteY5" fmla="*/ 1586852 h 2821494"/>
                  <a:gd name="connsiteX6" fmla="*/ 4692073 w 4812146"/>
                  <a:gd name="connsiteY6" fmla="*/ 1685421 h 2821494"/>
                  <a:gd name="connsiteX7" fmla="*/ 4812146 w 4812146"/>
                  <a:gd name="connsiteY7" fmla="*/ 1399094 h 2821494"/>
                  <a:gd name="connsiteX8" fmla="*/ 4710546 w 4812146"/>
                  <a:gd name="connsiteY8" fmla="*/ 1325203 h 2821494"/>
                  <a:gd name="connsiteX9" fmla="*/ 4682837 w 4812146"/>
                  <a:gd name="connsiteY9" fmla="*/ 1205130 h 2821494"/>
                  <a:gd name="connsiteX10" fmla="*/ 4304146 w 4812146"/>
                  <a:gd name="connsiteY10" fmla="*/ 1195894 h 2821494"/>
                  <a:gd name="connsiteX11" fmla="*/ 3952008 w 4812146"/>
                  <a:gd name="connsiteY11" fmla="*/ 157380 h 2821494"/>
                  <a:gd name="connsiteX12" fmla="*/ 4159394 w 4812146"/>
                  <a:gd name="connsiteY12" fmla="*/ 22587 h 2821494"/>
                  <a:gd name="connsiteX13" fmla="*/ 2585460 w 4812146"/>
                  <a:gd name="connsiteY13" fmla="*/ 89839 h 2821494"/>
                  <a:gd name="connsiteX14" fmla="*/ 2040083 w 4812146"/>
                  <a:gd name="connsiteY14" fmla="*/ 698862 h 2821494"/>
                  <a:gd name="connsiteX15" fmla="*/ 1893455 w 4812146"/>
                  <a:gd name="connsiteY15" fmla="*/ 1251312 h 2821494"/>
                  <a:gd name="connsiteX16" fmla="*/ 1440873 w 4812146"/>
                  <a:gd name="connsiteY16" fmla="*/ 1260548 h 2821494"/>
                  <a:gd name="connsiteX17" fmla="*/ 314037 w 4812146"/>
                  <a:gd name="connsiteY17" fmla="*/ 1620766 h 2821494"/>
                  <a:gd name="connsiteX18" fmla="*/ 73891 w 4812146"/>
                  <a:gd name="connsiteY18" fmla="*/ 1925566 h 2821494"/>
                  <a:gd name="connsiteX19" fmla="*/ 0 w 4812146"/>
                  <a:gd name="connsiteY19" fmla="*/ 2184184 h 2821494"/>
                  <a:gd name="connsiteX20" fmla="*/ 27709 w 4812146"/>
                  <a:gd name="connsiteY20" fmla="*/ 2350439 h 2821494"/>
                  <a:gd name="connsiteX21" fmla="*/ 120073 w 4812146"/>
                  <a:gd name="connsiteY21" fmla="*/ 2350439 h 2821494"/>
                  <a:gd name="connsiteX22" fmla="*/ 166255 w 4812146"/>
                  <a:gd name="connsiteY22" fmla="*/ 2378148 h 2821494"/>
                  <a:gd name="connsiteX23" fmla="*/ 341746 w 4812146"/>
                  <a:gd name="connsiteY23" fmla="*/ 2184184 h 2821494"/>
                  <a:gd name="connsiteX24" fmla="*/ 674255 w 4812146"/>
                  <a:gd name="connsiteY24" fmla="*/ 2073348 h 2821494"/>
                  <a:gd name="connsiteX25" fmla="*/ 997528 w 4812146"/>
                  <a:gd name="connsiteY25" fmla="*/ 2045639 h 2821494"/>
                  <a:gd name="connsiteX26" fmla="*/ 1330037 w 4812146"/>
                  <a:gd name="connsiteY26" fmla="*/ 2193421 h 2821494"/>
                  <a:gd name="connsiteX27" fmla="*/ 1533237 w 4812146"/>
                  <a:gd name="connsiteY27" fmla="*/ 2396621 h 2821494"/>
                  <a:gd name="connsiteX28" fmla="*/ 1662546 w 4812146"/>
                  <a:gd name="connsiteY28" fmla="*/ 2775312 h 2821494"/>
                  <a:gd name="connsiteX29" fmla="*/ 1745673 w 4812146"/>
                  <a:gd name="connsiteY29" fmla="*/ 2821494 h 2821494"/>
                  <a:gd name="connsiteX0" fmla="*/ 1745673 w 4741507"/>
                  <a:gd name="connsiteY0" fmla="*/ 2821494 h 2821494"/>
                  <a:gd name="connsiteX1" fmla="*/ 2780146 w 4741507"/>
                  <a:gd name="connsiteY1" fmla="*/ 2821494 h 2821494"/>
                  <a:gd name="connsiteX2" fmla="*/ 2869912 w 4741507"/>
                  <a:gd name="connsiteY2" fmla="*/ 2059782 h 2821494"/>
                  <a:gd name="connsiteX3" fmla="*/ 3389746 w 4741507"/>
                  <a:gd name="connsiteY3" fmla="*/ 1555534 h 2821494"/>
                  <a:gd name="connsiteX4" fmla="*/ 4036580 w 4741507"/>
                  <a:gd name="connsiteY4" fmla="*/ 1435462 h 2821494"/>
                  <a:gd name="connsiteX5" fmla="*/ 4542271 w 4741507"/>
                  <a:gd name="connsiteY5" fmla="*/ 1586852 h 2821494"/>
                  <a:gd name="connsiteX6" fmla="*/ 4692073 w 4741507"/>
                  <a:gd name="connsiteY6" fmla="*/ 1685421 h 2821494"/>
                  <a:gd name="connsiteX7" fmla="*/ 4710546 w 4741507"/>
                  <a:gd name="connsiteY7" fmla="*/ 1325203 h 2821494"/>
                  <a:gd name="connsiteX8" fmla="*/ 4682837 w 4741507"/>
                  <a:gd name="connsiteY8" fmla="*/ 1205130 h 2821494"/>
                  <a:gd name="connsiteX9" fmla="*/ 4304146 w 4741507"/>
                  <a:gd name="connsiteY9" fmla="*/ 1195894 h 2821494"/>
                  <a:gd name="connsiteX10" fmla="*/ 3952008 w 4741507"/>
                  <a:gd name="connsiteY10" fmla="*/ 157380 h 2821494"/>
                  <a:gd name="connsiteX11" fmla="*/ 4159394 w 4741507"/>
                  <a:gd name="connsiteY11" fmla="*/ 22587 h 2821494"/>
                  <a:gd name="connsiteX12" fmla="*/ 2585460 w 4741507"/>
                  <a:gd name="connsiteY12" fmla="*/ 89839 h 2821494"/>
                  <a:gd name="connsiteX13" fmla="*/ 2040083 w 4741507"/>
                  <a:gd name="connsiteY13" fmla="*/ 698862 h 2821494"/>
                  <a:gd name="connsiteX14" fmla="*/ 1893455 w 4741507"/>
                  <a:gd name="connsiteY14" fmla="*/ 1251312 h 2821494"/>
                  <a:gd name="connsiteX15" fmla="*/ 1440873 w 4741507"/>
                  <a:gd name="connsiteY15" fmla="*/ 1260548 h 2821494"/>
                  <a:gd name="connsiteX16" fmla="*/ 314037 w 4741507"/>
                  <a:gd name="connsiteY16" fmla="*/ 1620766 h 2821494"/>
                  <a:gd name="connsiteX17" fmla="*/ 73891 w 4741507"/>
                  <a:gd name="connsiteY17" fmla="*/ 1925566 h 2821494"/>
                  <a:gd name="connsiteX18" fmla="*/ 0 w 4741507"/>
                  <a:gd name="connsiteY18" fmla="*/ 2184184 h 2821494"/>
                  <a:gd name="connsiteX19" fmla="*/ 27709 w 4741507"/>
                  <a:gd name="connsiteY19" fmla="*/ 2350439 h 2821494"/>
                  <a:gd name="connsiteX20" fmla="*/ 120073 w 4741507"/>
                  <a:gd name="connsiteY20" fmla="*/ 2350439 h 2821494"/>
                  <a:gd name="connsiteX21" fmla="*/ 166255 w 4741507"/>
                  <a:gd name="connsiteY21" fmla="*/ 2378148 h 2821494"/>
                  <a:gd name="connsiteX22" fmla="*/ 341746 w 4741507"/>
                  <a:gd name="connsiteY22" fmla="*/ 2184184 h 2821494"/>
                  <a:gd name="connsiteX23" fmla="*/ 674255 w 4741507"/>
                  <a:gd name="connsiteY23" fmla="*/ 2073348 h 2821494"/>
                  <a:gd name="connsiteX24" fmla="*/ 997528 w 4741507"/>
                  <a:gd name="connsiteY24" fmla="*/ 2045639 h 2821494"/>
                  <a:gd name="connsiteX25" fmla="*/ 1330037 w 4741507"/>
                  <a:gd name="connsiteY25" fmla="*/ 2193421 h 2821494"/>
                  <a:gd name="connsiteX26" fmla="*/ 1533237 w 4741507"/>
                  <a:gd name="connsiteY26" fmla="*/ 2396621 h 2821494"/>
                  <a:gd name="connsiteX27" fmla="*/ 1662546 w 4741507"/>
                  <a:gd name="connsiteY27" fmla="*/ 2775312 h 2821494"/>
                  <a:gd name="connsiteX28" fmla="*/ 1745673 w 4741507"/>
                  <a:gd name="connsiteY28" fmla="*/ 2821494 h 2821494"/>
                  <a:gd name="connsiteX0" fmla="*/ 1745673 w 4834948"/>
                  <a:gd name="connsiteY0" fmla="*/ 2821494 h 2821494"/>
                  <a:gd name="connsiteX1" fmla="*/ 2780146 w 4834948"/>
                  <a:gd name="connsiteY1" fmla="*/ 2821494 h 2821494"/>
                  <a:gd name="connsiteX2" fmla="*/ 2869912 w 4834948"/>
                  <a:gd name="connsiteY2" fmla="*/ 2059782 h 2821494"/>
                  <a:gd name="connsiteX3" fmla="*/ 3389746 w 4834948"/>
                  <a:gd name="connsiteY3" fmla="*/ 1555534 h 2821494"/>
                  <a:gd name="connsiteX4" fmla="*/ 4036580 w 4834948"/>
                  <a:gd name="connsiteY4" fmla="*/ 1435462 h 2821494"/>
                  <a:gd name="connsiteX5" fmla="*/ 4542271 w 4834948"/>
                  <a:gd name="connsiteY5" fmla="*/ 1586852 h 2821494"/>
                  <a:gd name="connsiteX6" fmla="*/ 4834948 w 4834948"/>
                  <a:gd name="connsiteY6" fmla="*/ 1656846 h 2821494"/>
                  <a:gd name="connsiteX7" fmla="*/ 4710546 w 4834948"/>
                  <a:gd name="connsiteY7" fmla="*/ 1325203 h 2821494"/>
                  <a:gd name="connsiteX8" fmla="*/ 4682837 w 4834948"/>
                  <a:gd name="connsiteY8" fmla="*/ 1205130 h 2821494"/>
                  <a:gd name="connsiteX9" fmla="*/ 4304146 w 4834948"/>
                  <a:gd name="connsiteY9" fmla="*/ 1195894 h 2821494"/>
                  <a:gd name="connsiteX10" fmla="*/ 3952008 w 4834948"/>
                  <a:gd name="connsiteY10" fmla="*/ 157380 h 2821494"/>
                  <a:gd name="connsiteX11" fmla="*/ 4159394 w 4834948"/>
                  <a:gd name="connsiteY11" fmla="*/ 22587 h 2821494"/>
                  <a:gd name="connsiteX12" fmla="*/ 2585460 w 4834948"/>
                  <a:gd name="connsiteY12" fmla="*/ 89839 h 2821494"/>
                  <a:gd name="connsiteX13" fmla="*/ 2040083 w 4834948"/>
                  <a:gd name="connsiteY13" fmla="*/ 698862 h 2821494"/>
                  <a:gd name="connsiteX14" fmla="*/ 1893455 w 4834948"/>
                  <a:gd name="connsiteY14" fmla="*/ 1251312 h 2821494"/>
                  <a:gd name="connsiteX15" fmla="*/ 1440873 w 4834948"/>
                  <a:gd name="connsiteY15" fmla="*/ 1260548 h 2821494"/>
                  <a:gd name="connsiteX16" fmla="*/ 314037 w 4834948"/>
                  <a:gd name="connsiteY16" fmla="*/ 1620766 h 2821494"/>
                  <a:gd name="connsiteX17" fmla="*/ 73891 w 4834948"/>
                  <a:gd name="connsiteY17" fmla="*/ 1925566 h 2821494"/>
                  <a:gd name="connsiteX18" fmla="*/ 0 w 4834948"/>
                  <a:gd name="connsiteY18" fmla="*/ 2184184 h 2821494"/>
                  <a:gd name="connsiteX19" fmla="*/ 27709 w 4834948"/>
                  <a:gd name="connsiteY19" fmla="*/ 2350439 h 2821494"/>
                  <a:gd name="connsiteX20" fmla="*/ 120073 w 4834948"/>
                  <a:gd name="connsiteY20" fmla="*/ 2350439 h 2821494"/>
                  <a:gd name="connsiteX21" fmla="*/ 166255 w 4834948"/>
                  <a:gd name="connsiteY21" fmla="*/ 2378148 h 2821494"/>
                  <a:gd name="connsiteX22" fmla="*/ 341746 w 4834948"/>
                  <a:gd name="connsiteY22" fmla="*/ 2184184 h 2821494"/>
                  <a:gd name="connsiteX23" fmla="*/ 674255 w 4834948"/>
                  <a:gd name="connsiteY23" fmla="*/ 2073348 h 2821494"/>
                  <a:gd name="connsiteX24" fmla="*/ 997528 w 4834948"/>
                  <a:gd name="connsiteY24" fmla="*/ 2045639 h 2821494"/>
                  <a:gd name="connsiteX25" fmla="*/ 1330037 w 4834948"/>
                  <a:gd name="connsiteY25" fmla="*/ 2193421 h 2821494"/>
                  <a:gd name="connsiteX26" fmla="*/ 1533237 w 4834948"/>
                  <a:gd name="connsiteY26" fmla="*/ 2396621 h 2821494"/>
                  <a:gd name="connsiteX27" fmla="*/ 1662546 w 4834948"/>
                  <a:gd name="connsiteY27" fmla="*/ 2775312 h 2821494"/>
                  <a:gd name="connsiteX28" fmla="*/ 1745673 w 4834948"/>
                  <a:gd name="connsiteY28" fmla="*/ 2821494 h 2821494"/>
                  <a:gd name="connsiteX0" fmla="*/ 1745673 w 4867613"/>
                  <a:gd name="connsiteY0" fmla="*/ 2821494 h 2821494"/>
                  <a:gd name="connsiteX1" fmla="*/ 2780146 w 4867613"/>
                  <a:gd name="connsiteY1" fmla="*/ 2821494 h 2821494"/>
                  <a:gd name="connsiteX2" fmla="*/ 2869912 w 4867613"/>
                  <a:gd name="connsiteY2" fmla="*/ 2059782 h 2821494"/>
                  <a:gd name="connsiteX3" fmla="*/ 3389746 w 4867613"/>
                  <a:gd name="connsiteY3" fmla="*/ 1555534 h 2821494"/>
                  <a:gd name="connsiteX4" fmla="*/ 4036580 w 4867613"/>
                  <a:gd name="connsiteY4" fmla="*/ 1435462 h 2821494"/>
                  <a:gd name="connsiteX5" fmla="*/ 4834948 w 4867613"/>
                  <a:gd name="connsiteY5" fmla="*/ 1656846 h 2821494"/>
                  <a:gd name="connsiteX6" fmla="*/ 4710546 w 4867613"/>
                  <a:gd name="connsiteY6" fmla="*/ 1325203 h 2821494"/>
                  <a:gd name="connsiteX7" fmla="*/ 4682837 w 4867613"/>
                  <a:gd name="connsiteY7" fmla="*/ 1205130 h 2821494"/>
                  <a:gd name="connsiteX8" fmla="*/ 4304146 w 4867613"/>
                  <a:gd name="connsiteY8" fmla="*/ 1195894 h 2821494"/>
                  <a:gd name="connsiteX9" fmla="*/ 3952008 w 4867613"/>
                  <a:gd name="connsiteY9" fmla="*/ 157380 h 2821494"/>
                  <a:gd name="connsiteX10" fmla="*/ 4159394 w 4867613"/>
                  <a:gd name="connsiteY10" fmla="*/ 22587 h 2821494"/>
                  <a:gd name="connsiteX11" fmla="*/ 2585460 w 4867613"/>
                  <a:gd name="connsiteY11" fmla="*/ 89839 h 2821494"/>
                  <a:gd name="connsiteX12" fmla="*/ 2040083 w 4867613"/>
                  <a:gd name="connsiteY12" fmla="*/ 698862 h 2821494"/>
                  <a:gd name="connsiteX13" fmla="*/ 1893455 w 4867613"/>
                  <a:gd name="connsiteY13" fmla="*/ 1251312 h 2821494"/>
                  <a:gd name="connsiteX14" fmla="*/ 1440873 w 4867613"/>
                  <a:gd name="connsiteY14" fmla="*/ 1260548 h 2821494"/>
                  <a:gd name="connsiteX15" fmla="*/ 314037 w 4867613"/>
                  <a:gd name="connsiteY15" fmla="*/ 1620766 h 2821494"/>
                  <a:gd name="connsiteX16" fmla="*/ 73891 w 4867613"/>
                  <a:gd name="connsiteY16" fmla="*/ 1925566 h 2821494"/>
                  <a:gd name="connsiteX17" fmla="*/ 0 w 4867613"/>
                  <a:gd name="connsiteY17" fmla="*/ 2184184 h 2821494"/>
                  <a:gd name="connsiteX18" fmla="*/ 27709 w 4867613"/>
                  <a:gd name="connsiteY18" fmla="*/ 2350439 h 2821494"/>
                  <a:gd name="connsiteX19" fmla="*/ 120073 w 4867613"/>
                  <a:gd name="connsiteY19" fmla="*/ 2350439 h 2821494"/>
                  <a:gd name="connsiteX20" fmla="*/ 166255 w 4867613"/>
                  <a:gd name="connsiteY20" fmla="*/ 2378148 h 2821494"/>
                  <a:gd name="connsiteX21" fmla="*/ 341746 w 4867613"/>
                  <a:gd name="connsiteY21" fmla="*/ 2184184 h 2821494"/>
                  <a:gd name="connsiteX22" fmla="*/ 674255 w 4867613"/>
                  <a:gd name="connsiteY22" fmla="*/ 2073348 h 2821494"/>
                  <a:gd name="connsiteX23" fmla="*/ 997528 w 4867613"/>
                  <a:gd name="connsiteY23" fmla="*/ 2045639 h 2821494"/>
                  <a:gd name="connsiteX24" fmla="*/ 1330037 w 4867613"/>
                  <a:gd name="connsiteY24" fmla="*/ 2193421 h 2821494"/>
                  <a:gd name="connsiteX25" fmla="*/ 1533237 w 4867613"/>
                  <a:gd name="connsiteY25" fmla="*/ 2396621 h 2821494"/>
                  <a:gd name="connsiteX26" fmla="*/ 1662546 w 4867613"/>
                  <a:gd name="connsiteY26" fmla="*/ 2775312 h 2821494"/>
                  <a:gd name="connsiteX27" fmla="*/ 1745673 w 4867613"/>
                  <a:gd name="connsiteY27" fmla="*/ 2821494 h 2821494"/>
                  <a:gd name="connsiteX0" fmla="*/ 1745673 w 4920146"/>
                  <a:gd name="connsiteY0" fmla="*/ 2821494 h 2821494"/>
                  <a:gd name="connsiteX1" fmla="*/ 2780146 w 4920146"/>
                  <a:gd name="connsiteY1" fmla="*/ 2821494 h 2821494"/>
                  <a:gd name="connsiteX2" fmla="*/ 2869912 w 4920146"/>
                  <a:gd name="connsiteY2" fmla="*/ 2059782 h 2821494"/>
                  <a:gd name="connsiteX3" fmla="*/ 3389746 w 4920146"/>
                  <a:gd name="connsiteY3" fmla="*/ 1555534 h 2821494"/>
                  <a:gd name="connsiteX4" fmla="*/ 4036580 w 4920146"/>
                  <a:gd name="connsiteY4" fmla="*/ 1435462 h 2821494"/>
                  <a:gd name="connsiteX5" fmla="*/ 4892098 w 4920146"/>
                  <a:gd name="connsiteY5" fmla="*/ 1594933 h 2821494"/>
                  <a:gd name="connsiteX6" fmla="*/ 4710546 w 4920146"/>
                  <a:gd name="connsiteY6" fmla="*/ 1325203 h 2821494"/>
                  <a:gd name="connsiteX7" fmla="*/ 4682837 w 4920146"/>
                  <a:gd name="connsiteY7" fmla="*/ 1205130 h 2821494"/>
                  <a:gd name="connsiteX8" fmla="*/ 4304146 w 4920146"/>
                  <a:gd name="connsiteY8" fmla="*/ 1195894 h 2821494"/>
                  <a:gd name="connsiteX9" fmla="*/ 3952008 w 4920146"/>
                  <a:gd name="connsiteY9" fmla="*/ 157380 h 2821494"/>
                  <a:gd name="connsiteX10" fmla="*/ 4159394 w 4920146"/>
                  <a:gd name="connsiteY10" fmla="*/ 22587 h 2821494"/>
                  <a:gd name="connsiteX11" fmla="*/ 2585460 w 4920146"/>
                  <a:gd name="connsiteY11" fmla="*/ 89839 h 2821494"/>
                  <a:gd name="connsiteX12" fmla="*/ 2040083 w 4920146"/>
                  <a:gd name="connsiteY12" fmla="*/ 698862 h 2821494"/>
                  <a:gd name="connsiteX13" fmla="*/ 1893455 w 4920146"/>
                  <a:gd name="connsiteY13" fmla="*/ 1251312 h 2821494"/>
                  <a:gd name="connsiteX14" fmla="*/ 1440873 w 4920146"/>
                  <a:gd name="connsiteY14" fmla="*/ 1260548 h 2821494"/>
                  <a:gd name="connsiteX15" fmla="*/ 314037 w 4920146"/>
                  <a:gd name="connsiteY15" fmla="*/ 1620766 h 2821494"/>
                  <a:gd name="connsiteX16" fmla="*/ 73891 w 4920146"/>
                  <a:gd name="connsiteY16" fmla="*/ 1925566 h 2821494"/>
                  <a:gd name="connsiteX17" fmla="*/ 0 w 4920146"/>
                  <a:gd name="connsiteY17" fmla="*/ 2184184 h 2821494"/>
                  <a:gd name="connsiteX18" fmla="*/ 27709 w 4920146"/>
                  <a:gd name="connsiteY18" fmla="*/ 2350439 h 2821494"/>
                  <a:gd name="connsiteX19" fmla="*/ 120073 w 4920146"/>
                  <a:gd name="connsiteY19" fmla="*/ 2350439 h 2821494"/>
                  <a:gd name="connsiteX20" fmla="*/ 166255 w 4920146"/>
                  <a:gd name="connsiteY20" fmla="*/ 2378148 h 2821494"/>
                  <a:gd name="connsiteX21" fmla="*/ 341746 w 4920146"/>
                  <a:gd name="connsiteY21" fmla="*/ 2184184 h 2821494"/>
                  <a:gd name="connsiteX22" fmla="*/ 674255 w 4920146"/>
                  <a:gd name="connsiteY22" fmla="*/ 2073348 h 2821494"/>
                  <a:gd name="connsiteX23" fmla="*/ 997528 w 4920146"/>
                  <a:gd name="connsiteY23" fmla="*/ 2045639 h 2821494"/>
                  <a:gd name="connsiteX24" fmla="*/ 1330037 w 4920146"/>
                  <a:gd name="connsiteY24" fmla="*/ 2193421 h 2821494"/>
                  <a:gd name="connsiteX25" fmla="*/ 1533237 w 4920146"/>
                  <a:gd name="connsiteY25" fmla="*/ 2396621 h 2821494"/>
                  <a:gd name="connsiteX26" fmla="*/ 1662546 w 4920146"/>
                  <a:gd name="connsiteY26" fmla="*/ 2775312 h 2821494"/>
                  <a:gd name="connsiteX27" fmla="*/ 1745673 w 4920146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647320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911148"/>
                  <a:gd name="connsiteY0" fmla="*/ 2821494 h 2821494"/>
                  <a:gd name="connsiteX1" fmla="*/ 2780146 w 4911148"/>
                  <a:gd name="connsiteY1" fmla="*/ 2821494 h 2821494"/>
                  <a:gd name="connsiteX2" fmla="*/ 2869912 w 4911148"/>
                  <a:gd name="connsiteY2" fmla="*/ 2059782 h 2821494"/>
                  <a:gd name="connsiteX3" fmla="*/ 3389746 w 4911148"/>
                  <a:gd name="connsiteY3" fmla="*/ 1555534 h 2821494"/>
                  <a:gd name="connsiteX4" fmla="*/ 4036580 w 4911148"/>
                  <a:gd name="connsiteY4" fmla="*/ 1435462 h 2821494"/>
                  <a:gd name="connsiteX5" fmla="*/ 4911148 w 4911148"/>
                  <a:gd name="connsiteY5" fmla="*/ 1647320 h 2821494"/>
                  <a:gd name="connsiteX6" fmla="*/ 4710546 w 4911148"/>
                  <a:gd name="connsiteY6" fmla="*/ 1325203 h 2821494"/>
                  <a:gd name="connsiteX7" fmla="*/ 4682837 w 4911148"/>
                  <a:gd name="connsiteY7" fmla="*/ 1205130 h 2821494"/>
                  <a:gd name="connsiteX8" fmla="*/ 4304146 w 4911148"/>
                  <a:gd name="connsiteY8" fmla="*/ 1195894 h 2821494"/>
                  <a:gd name="connsiteX9" fmla="*/ 3952008 w 4911148"/>
                  <a:gd name="connsiteY9" fmla="*/ 157380 h 2821494"/>
                  <a:gd name="connsiteX10" fmla="*/ 4159394 w 4911148"/>
                  <a:gd name="connsiteY10" fmla="*/ 22587 h 2821494"/>
                  <a:gd name="connsiteX11" fmla="*/ 2585460 w 4911148"/>
                  <a:gd name="connsiteY11" fmla="*/ 89839 h 2821494"/>
                  <a:gd name="connsiteX12" fmla="*/ 2040083 w 4911148"/>
                  <a:gd name="connsiteY12" fmla="*/ 698862 h 2821494"/>
                  <a:gd name="connsiteX13" fmla="*/ 1893455 w 4911148"/>
                  <a:gd name="connsiteY13" fmla="*/ 1251312 h 2821494"/>
                  <a:gd name="connsiteX14" fmla="*/ 1440873 w 4911148"/>
                  <a:gd name="connsiteY14" fmla="*/ 1260548 h 2821494"/>
                  <a:gd name="connsiteX15" fmla="*/ 314037 w 4911148"/>
                  <a:gd name="connsiteY15" fmla="*/ 1620766 h 2821494"/>
                  <a:gd name="connsiteX16" fmla="*/ 73891 w 4911148"/>
                  <a:gd name="connsiteY16" fmla="*/ 1925566 h 2821494"/>
                  <a:gd name="connsiteX17" fmla="*/ 0 w 4911148"/>
                  <a:gd name="connsiteY17" fmla="*/ 2184184 h 2821494"/>
                  <a:gd name="connsiteX18" fmla="*/ 27709 w 4911148"/>
                  <a:gd name="connsiteY18" fmla="*/ 2350439 h 2821494"/>
                  <a:gd name="connsiteX19" fmla="*/ 120073 w 4911148"/>
                  <a:gd name="connsiteY19" fmla="*/ 2350439 h 2821494"/>
                  <a:gd name="connsiteX20" fmla="*/ 166255 w 4911148"/>
                  <a:gd name="connsiteY20" fmla="*/ 2378148 h 2821494"/>
                  <a:gd name="connsiteX21" fmla="*/ 341746 w 4911148"/>
                  <a:gd name="connsiteY21" fmla="*/ 2184184 h 2821494"/>
                  <a:gd name="connsiteX22" fmla="*/ 674255 w 4911148"/>
                  <a:gd name="connsiteY22" fmla="*/ 2073348 h 2821494"/>
                  <a:gd name="connsiteX23" fmla="*/ 997528 w 4911148"/>
                  <a:gd name="connsiteY23" fmla="*/ 2045639 h 2821494"/>
                  <a:gd name="connsiteX24" fmla="*/ 1330037 w 4911148"/>
                  <a:gd name="connsiteY24" fmla="*/ 2193421 h 2821494"/>
                  <a:gd name="connsiteX25" fmla="*/ 1533237 w 4911148"/>
                  <a:gd name="connsiteY25" fmla="*/ 2396621 h 2821494"/>
                  <a:gd name="connsiteX26" fmla="*/ 1662546 w 4911148"/>
                  <a:gd name="connsiteY26" fmla="*/ 2775312 h 2821494"/>
                  <a:gd name="connsiteX27" fmla="*/ 1745673 w 4911148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836036 w 4906385"/>
                  <a:gd name="connsiteY14" fmla="*/ 1365323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3128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662546 w 4906385"/>
                  <a:gd name="connsiteY25" fmla="*/ 2775312 h 2821494"/>
                  <a:gd name="connsiteX26" fmla="*/ 1745673 w 4906385"/>
                  <a:gd name="connsiteY26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45673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1330037 w 4906385"/>
                  <a:gd name="connsiteY22" fmla="*/ 2193421 h 2821494"/>
                  <a:gd name="connsiteX23" fmla="*/ 1533237 w 4906385"/>
                  <a:gd name="connsiteY23" fmla="*/ 2396621 h 2821494"/>
                  <a:gd name="connsiteX24" fmla="*/ 1721861 w 4906385"/>
                  <a:gd name="connsiteY24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330037 w 4906385"/>
                  <a:gd name="connsiteY21" fmla="*/ 2193421 h 2821494"/>
                  <a:gd name="connsiteX22" fmla="*/ 1533237 w 4906385"/>
                  <a:gd name="connsiteY22" fmla="*/ 2396621 h 2821494"/>
                  <a:gd name="connsiteX23" fmla="*/ 1721861 w 4906385"/>
                  <a:gd name="connsiteY23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533237 w 4906385"/>
                  <a:gd name="connsiteY21" fmla="*/ 2396621 h 2821494"/>
                  <a:gd name="connsiteX22" fmla="*/ 1721861 w 4906385"/>
                  <a:gd name="connsiteY22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66197 w 4906385"/>
                  <a:gd name="connsiteY20" fmla="*/ 2585393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2402"/>
                  <a:gd name="connsiteX1" fmla="*/ 2780146 w 4906385"/>
                  <a:gd name="connsiteY1" fmla="*/ 2821494 h 2822402"/>
                  <a:gd name="connsiteX2" fmla="*/ 2869912 w 4906385"/>
                  <a:gd name="connsiteY2" fmla="*/ 2059782 h 2822402"/>
                  <a:gd name="connsiteX3" fmla="*/ 3389746 w 4906385"/>
                  <a:gd name="connsiteY3" fmla="*/ 1555534 h 2822402"/>
                  <a:gd name="connsiteX4" fmla="*/ 4036580 w 4906385"/>
                  <a:gd name="connsiteY4" fmla="*/ 1435462 h 2822402"/>
                  <a:gd name="connsiteX5" fmla="*/ 4906385 w 4906385"/>
                  <a:gd name="connsiteY5" fmla="*/ 1618745 h 2822402"/>
                  <a:gd name="connsiteX6" fmla="*/ 4672446 w 4906385"/>
                  <a:gd name="connsiteY6" fmla="*/ 1382353 h 2822402"/>
                  <a:gd name="connsiteX7" fmla="*/ 4782850 w 4906385"/>
                  <a:gd name="connsiteY7" fmla="*/ 1181318 h 2822402"/>
                  <a:gd name="connsiteX8" fmla="*/ 4304146 w 4906385"/>
                  <a:gd name="connsiteY8" fmla="*/ 1195894 h 2822402"/>
                  <a:gd name="connsiteX9" fmla="*/ 3952008 w 4906385"/>
                  <a:gd name="connsiteY9" fmla="*/ 157380 h 2822402"/>
                  <a:gd name="connsiteX10" fmla="*/ 4159394 w 4906385"/>
                  <a:gd name="connsiteY10" fmla="*/ 22587 h 2822402"/>
                  <a:gd name="connsiteX11" fmla="*/ 2585460 w 4906385"/>
                  <a:gd name="connsiteY11" fmla="*/ 89839 h 2822402"/>
                  <a:gd name="connsiteX12" fmla="*/ 2040083 w 4906385"/>
                  <a:gd name="connsiteY12" fmla="*/ 698862 h 2822402"/>
                  <a:gd name="connsiteX13" fmla="*/ 1893455 w 4906385"/>
                  <a:gd name="connsiteY13" fmla="*/ 1251312 h 2822402"/>
                  <a:gd name="connsiteX14" fmla="*/ 950336 w 4906385"/>
                  <a:gd name="connsiteY14" fmla="*/ 1351036 h 2822402"/>
                  <a:gd name="connsiteX15" fmla="*/ 314037 w 4906385"/>
                  <a:gd name="connsiteY15" fmla="*/ 1620766 h 2822402"/>
                  <a:gd name="connsiteX16" fmla="*/ 73891 w 4906385"/>
                  <a:gd name="connsiteY16" fmla="*/ 1925566 h 2822402"/>
                  <a:gd name="connsiteX17" fmla="*/ 0 w 4906385"/>
                  <a:gd name="connsiteY17" fmla="*/ 2184184 h 2822402"/>
                  <a:gd name="connsiteX18" fmla="*/ 27709 w 4906385"/>
                  <a:gd name="connsiteY18" fmla="*/ 2350439 h 2822402"/>
                  <a:gd name="connsiteX19" fmla="*/ 228167 w 4906385"/>
                  <a:gd name="connsiteY19" fmla="*/ 2773436 h 2822402"/>
                  <a:gd name="connsiteX20" fmla="*/ 809047 w 4906385"/>
                  <a:gd name="connsiteY20" fmla="*/ 2790180 h 2822402"/>
                  <a:gd name="connsiteX21" fmla="*/ 1721861 w 4906385"/>
                  <a:gd name="connsiteY21" fmla="*/ 2821494 h 2822402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19017 w 4997693"/>
                  <a:gd name="connsiteY17" fmla="*/ 235043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9004 w 4997693"/>
                  <a:gd name="connsiteY17" fmla="*/ 24075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29454 w 5035839"/>
                  <a:gd name="connsiteY16" fmla="*/ 218418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48504 w 5035839"/>
                  <a:gd name="connsiteY16" fmla="*/ 2365159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67554 w 5035839"/>
                  <a:gd name="connsiteY16" fmla="*/ 23556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38979 w 5035839"/>
                  <a:gd name="connsiteY16" fmla="*/ 22413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53266 w 5050126"/>
                  <a:gd name="connsiteY16" fmla="*/ 2241334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43741 w 5050126"/>
                  <a:gd name="connsiteY16" fmla="*/ 2193709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615119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615119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87827 w 5050126"/>
                  <a:gd name="connsiteY0" fmla="*/ 2634169 h 2792349"/>
                  <a:gd name="connsiteX1" fmla="*/ 2923887 w 5050126"/>
                  <a:gd name="connsiteY1" fmla="*/ 2615119 h 2792349"/>
                  <a:gd name="connsiteX2" fmla="*/ 3013653 w 5050126"/>
                  <a:gd name="connsiteY2" fmla="*/ 2059782 h 2792349"/>
                  <a:gd name="connsiteX3" fmla="*/ 3533487 w 5050126"/>
                  <a:gd name="connsiteY3" fmla="*/ 1555534 h 2792349"/>
                  <a:gd name="connsiteX4" fmla="*/ 4180321 w 5050126"/>
                  <a:gd name="connsiteY4" fmla="*/ 1435462 h 2792349"/>
                  <a:gd name="connsiteX5" fmla="*/ 5050126 w 5050126"/>
                  <a:gd name="connsiteY5" fmla="*/ 1618745 h 2792349"/>
                  <a:gd name="connsiteX6" fmla="*/ 4816187 w 5050126"/>
                  <a:gd name="connsiteY6" fmla="*/ 1382353 h 2792349"/>
                  <a:gd name="connsiteX7" fmla="*/ 4926591 w 5050126"/>
                  <a:gd name="connsiteY7" fmla="*/ 1181318 h 2792349"/>
                  <a:gd name="connsiteX8" fmla="*/ 4447887 w 5050126"/>
                  <a:gd name="connsiteY8" fmla="*/ 1195894 h 2792349"/>
                  <a:gd name="connsiteX9" fmla="*/ 4095749 w 5050126"/>
                  <a:gd name="connsiteY9" fmla="*/ 157380 h 2792349"/>
                  <a:gd name="connsiteX10" fmla="*/ 4303135 w 5050126"/>
                  <a:gd name="connsiteY10" fmla="*/ 22587 h 2792349"/>
                  <a:gd name="connsiteX11" fmla="*/ 2729201 w 5050126"/>
                  <a:gd name="connsiteY11" fmla="*/ 89839 h 2792349"/>
                  <a:gd name="connsiteX12" fmla="*/ 2183824 w 5050126"/>
                  <a:gd name="connsiteY12" fmla="*/ 698862 h 2792349"/>
                  <a:gd name="connsiteX13" fmla="*/ 2037196 w 5050126"/>
                  <a:gd name="connsiteY13" fmla="*/ 1251312 h 2792349"/>
                  <a:gd name="connsiteX14" fmla="*/ 1094077 w 5050126"/>
                  <a:gd name="connsiteY14" fmla="*/ 1351036 h 2792349"/>
                  <a:gd name="connsiteX15" fmla="*/ 95827 w 5050126"/>
                  <a:gd name="connsiteY15" fmla="*/ 1758878 h 2792349"/>
                  <a:gd name="connsiteX16" fmla="*/ 172316 w 5050126"/>
                  <a:gd name="connsiteY16" fmla="*/ 2227047 h 2792349"/>
                  <a:gd name="connsiteX17" fmla="*/ 0 w 5050126"/>
                  <a:gd name="connsiteY17" fmla="*/ 2326626 h 2792349"/>
                  <a:gd name="connsiteX18" fmla="*/ 252846 w 5050126"/>
                  <a:gd name="connsiteY18" fmla="*/ 2773436 h 2792349"/>
                  <a:gd name="connsiteX19" fmla="*/ 952788 w 5050126"/>
                  <a:gd name="connsiteY19" fmla="*/ 2790180 h 2792349"/>
                  <a:gd name="connsiteX20" fmla="*/ 1887827 w 5050126"/>
                  <a:gd name="connsiteY20" fmla="*/ 2634169 h 2792349"/>
                  <a:gd name="connsiteX0" fmla="*/ 1887827 w 5050126"/>
                  <a:gd name="connsiteY0" fmla="*/ 2634169 h 2793585"/>
                  <a:gd name="connsiteX1" fmla="*/ 2923887 w 5050126"/>
                  <a:gd name="connsiteY1" fmla="*/ 2615119 h 2793585"/>
                  <a:gd name="connsiteX2" fmla="*/ 3013653 w 5050126"/>
                  <a:gd name="connsiteY2" fmla="*/ 2059782 h 2793585"/>
                  <a:gd name="connsiteX3" fmla="*/ 3533487 w 5050126"/>
                  <a:gd name="connsiteY3" fmla="*/ 1555534 h 2793585"/>
                  <a:gd name="connsiteX4" fmla="*/ 4180321 w 5050126"/>
                  <a:gd name="connsiteY4" fmla="*/ 1435462 h 2793585"/>
                  <a:gd name="connsiteX5" fmla="*/ 5050126 w 5050126"/>
                  <a:gd name="connsiteY5" fmla="*/ 1618745 h 2793585"/>
                  <a:gd name="connsiteX6" fmla="*/ 4816187 w 5050126"/>
                  <a:gd name="connsiteY6" fmla="*/ 1382353 h 2793585"/>
                  <a:gd name="connsiteX7" fmla="*/ 4926591 w 5050126"/>
                  <a:gd name="connsiteY7" fmla="*/ 1181318 h 2793585"/>
                  <a:gd name="connsiteX8" fmla="*/ 4447887 w 5050126"/>
                  <a:gd name="connsiteY8" fmla="*/ 1195894 h 2793585"/>
                  <a:gd name="connsiteX9" fmla="*/ 4095749 w 5050126"/>
                  <a:gd name="connsiteY9" fmla="*/ 157380 h 2793585"/>
                  <a:gd name="connsiteX10" fmla="*/ 4303135 w 5050126"/>
                  <a:gd name="connsiteY10" fmla="*/ 22587 h 2793585"/>
                  <a:gd name="connsiteX11" fmla="*/ 2729201 w 5050126"/>
                  <a:gd name="connsiteY11" fmla="*/ 89839 h 2793585"/>
                  <a:gd name="connsiteX12" fmla="*/ 2183824 w 5050126"/>
                  <a:gd name="connsiteY12" fmla="*/ 698862 h 2793585"/>
                  <a:gd name="connsiteX13" fmla="*/ 2037196 w 5050126"/>
                  <a:gd name="connsiteY13" fmla="*/ 1251312 h 2793585"/>
                  <a:gd name="connsiteX14" fmla="*/ 1094077 w 5050126"/>
                  <a:gd name="connsiteY14" fmla="*/ 1351036 h 2793585"/>
                  <a:gd name="connsiteX15" fmla="*/ 95827 w 5050126"/>
                  <a:gd name="connsiteY15" fmla="*/ 1758878 h 2793585"/>
                  <a:gd name="connsiteX16" fmla="*/ 172316 w 5050126"/>
                  <a:gd name="connsiteY16" fmla="*/ 2227047 h 2793585"/>
                  <a:gd name="connsiteX17" fmla="*/ 0 w 5050126"/>
                  <a:gd name="connsiteY17" fmla="*/ 2326626 h 2793585"/>
                  <a:gd name="connsiteX18" fmla="*/ 252846 w 5050126"/>
                  <a:gd name="connsiteY18" fmla="*/ 2773436 h 2793585"/>
                  <a:gd name="connsiteX19" fmla="*/ 952788 w 5050126"/>
                  <a:gd name="connsiteY19" fmla="*/ 2790180 h 2793585"/>
                  <a:gd name="connsiteX20" fmla="*/ 1887827 w 5050126"/>
                  <a:gd name="connsiteY20" fmla="*/ 2634169 h 2793585"/>
                  <a:gd name="connsiteX0" fmla="*/ 1887827 w 5050126"/>
                  <a:gd name="connsiteY0" fmla="*/ 2634169 h 2793165"/>
                  <a:gd name="connsiteX1" fmla="*/ 2923887 w 5050126"/>
                  <a:gd name="connsiteY1" fmla="*/ 2615119 h 2793165"/>
                  <a:gd name="connsiteX2" fmla="*/ 3013653 w 5050126"/>
                  <a:gd name="connsiteY2" fmla="*/ 2059782 h 2793165"/>
                  <a:gd name="connsiteX3" fmla="*/ 3533487 w 5050126"/>
                  <a:gd name="connsiteY3" fmla="*/ 1555534 h 2793165"/>
                  <a:gd name="connsiteX4" fmla="*/ 4180321 w 5050126"/>
                  <a:gd name="connsiteY4" fmla="*/ 1435462 h 2793165"/>
                  <a:gd name="connsiteX5" fmla="*/ 5050126 w 5050126"/>
                  <a:gd name="connsiteY5" fmla="*/ 1618745 h 2793165"/>
                  <a:gd name="connsiteX6" fmla="*/ 4816187 w 5050126"/>
                  <a:gd name="connsiteY6" fmla="*/ 1382353 h 2793165"/>
                  <a:gd name="connsiteX7" fmla="*/ 4926591 w 5050126"/>
                  <a:gd name="connsiteY7" fmla="*/ 1181318 h 2793165"/>
                  <a:gd name="connsiteX8" fmla="*/ 4447887 w 5050126"/>
                  <a:gd name="connsiteY8" fmla="*/ 1195894 h 2793165"/>
                  <a:gd name="connsiteX9" fmla="*/ 4095749 w 5050126"/>
                  <a:gd name="connsiteY9" fmla="*/ 157380 h 2793165"/>
                  <a:gd name="connsiteX10" fmla="*/ 4303135 w 5050126"/>
                  <a:gd name="connsiteY10" fmla="*/ 22587 h 2793165"/>
                  <a:gd name="connsiteX11" fmla="*/ 2729201 w 5050126"/>
                  <a:gd name="connsiteY11" fmla="*/ 89839 h 2793165"/>
                  <a:gd name="connsiteX12" fmla="*/ 2183824 w 5050126"/>
                  <a:gd name="connsiteY12" fmla="*/ 698862 h 2793165"/>
                  <a:gd name="connsiteX13" fmla="*/ 2037196 w 5050126"/>
                  <a:gd name="connsiteY13" fmla="*/ 1251312 h 2793165"/>
                  <a:gd name="connsiteX14" fmla="*/ 1094077 w 5050126"/>
                  <a:gd name="connsiteY14" fmla="*/ 1351036 h 2793165"/>
                  <a:gd name="connsiteX15" fmla="*/ 95827 w 5050126"/>
                  <a:gd name="connsiteY15" fmla="*/ 1758878 h 2793165"/>
                  <a:gd name="connsiteX16" fmla="*/ 172316 w 5050126"/>
                  <a:gd name="connsiteY16" fmla="*/ 2227047 h 2793165"/>
                  <a:gd name="connsiteX17" fmla="*/ 0 w 5050126"/>
                  <a:gd name="connsiteY17" fmla="*/ 2326626 h 2793165"/>
                  <a:gd name="connsiteX18" fmla="*/ 252846 w 5050126"/>
                  <a:gd name="connsiteY18" fmla="*/ 2773436 h 2793165"/>
                  <a:gd name="connsiteX19" fmla="*/ 952788 w 5050126"/>
                  <a:gd name="connsiteY19" fmla="*/ 2790180 h 2793165"/>
                  <a:gd name="connsiteX20" fmla="*/ 1887827 w 5050126"/>
                  <a:gd name="connsiteY20" fmla="*/ 2634169 h 2793165"/>
                  <a:gd name="connsiteX0" fmla="*/ 1887827 w 5050126"/>
                  <a:gd name="connsiteY0" fmla="*/ 2701339 h 2860335"/>
                  <a:gd name="connsiteX1" fmla="*/ 2923887 w 5050126"/>
                  <a:gd name="connsiteY1" fmla="*/ 2682289 h 2860335"/>
                  <a:gd name="connsiteX2" fmla="*/ 3013653 w 5050126"/>
                  <a:gd name="connsiteY2" fmla="*/ 2126952 h 2860335"/>
                  <a:gd name="connsiteX3" fmla="*/ 3533487 w 5050126"/>
                  <a:gd name="connsiteY3" fmla="*/ 1622704 h 2860335"/>
                  <a:gd name="connsiteX4" fmla="*/ 4180321 w 5050126"/>
                  <a:gd name="connsiteY4" fmla="*/ 1502632 h 2860335"/>
                  <a:gd name="connsiteX5" fmla="*/ 5050126 w 5050126"/>
                  <a:gd name="connsiteY5" fmla="*/ 1685915 h 2860335"/>
                  <a:gd name="connsiteX6" fmla="*/ 4816187 w 5050126"/>
                  <a:gd name="connsiteY6" fmla="*/ 1449523 h 2860335"/>
                  <a:gd name="connsiteX7" fmla="*/ 4926591 w 5050126"/>
                  <a:gd name="connsiteY7" fmla="*/ 1248488 h 2860335"/>
                  <a:gd name="connsiteX8" fmla="*/ 4447887 w 5050126"/>
                  <a:gd name="connsiteY8" fmla="*/ 1263064 h 2860335"/>
                  <a:gd name="connsiteX9" fmla="*/ 4303135 w 5050126"/>
                  <a:gd name="connsiteY9" fmla="*/ 89757 h 2860335"/>
                  <a:gd name="connsiteX10" fmla="*/ 2729201 w 5050126"/>
                  <a:gd name="connsiteY10" fmla="*/ 157009 h 2860335"/>
                  <a:gd name="connsiteX11" fmla="*/ 2183824 w 5050126"/>
                  <a:gd name="connsiteY11" fmla="*/ 766032 h 2860335"/>
                  <a:gd name="connsiteX12" fmla="*/ 2037196 w 5050126"/>
                  <a:gd name="connsiteY12" fmla="*/ 1318482 h 2860335"/>
                  <a:gd name="connsiteX13" fmla="*/ 1094077 w 5050126"/>
                  <a:gd name="connsiteY13" fmla="*/ 1418206 h 2860335"/>
                  <a:gd name="connsiteX14" fmla="*/ 95827 w 5050126"/>
                  <a:gd name="connsiteY14" fmla="*/ 1826048 h 2860335"/>
                  <a:gd name="connsiteX15" fmla="*/ 172316 w 5050126"/>
                  <a:gd name="connsiteY15" fmla="*/ 2294217 h 2860335"/>
                  <a:gd name="connsiteX16" fmla="*/ 0 w 5050126"/>
                  <a:gd name="connsiteY16" fmla="*/ 2393796 h 2860335"/>
                  <a:gd name="connsiteX17" fmla="*/ 252846 w 5050126"/>
                  <a:gd name="connsiteY17" fmla="*/ 2840606 h 2860335"/>
                  <a:gd name="connsiteX18" fmla="*/ 952788 w 5050126"/>
                  <a:gd name="connsiteY18" fmla="*/ 2857350 h 2860335"/>
                  <a:gd name="connsiteX19" fmla="*/ 1887827 w 5050126"/>
                  <a:gd name="connsiteY19" fmla="*/ 2701339 h 2860335"/>
                  <a:gd name="connsiteX0" fmla="*/ 1887827 w 5050126"/>
                  <a:gd name="connsiteY0" fmla="*/ 2553036 h 2712032"/>
                  <a:gd name="connsiteX1" fmla="*/ 2923887 w 5050126"/>
                  <a:gd name="connsiteY1" fmla="*/ 2533986 h 2712032"/>
                  <a:gd name="connsiteX2" fmla="*/ 3013653 w 5050126"/>
                  <a:gd name="connsiteY2" fmla="*/ 1978649 h 2712032"/>
                  <a:gd name="connsiteX3" fmla="*/ 3533487 w 5050126"/>
                  <a:gd name="connsiteY3" fmla="*/ 1474401 h 2712032"/>
                  <a:gd name="connsiteX4" fmla="*/ 4180321 w 5050126"/>
                  <a:gd name="connsiteY4" fmla="*/ 1354329 h 2712032"/>
                  <a:gd name="connsiteX5" fmla="*/ 5050126 w 5050126"/>
                  <a:gd name="connsiteY5" fmla="*/ 1537612 h 2712032"/>
                  <a:gd name="connsiteX6" fmla="*/ 4816187 w 5050126"/>
                  <a:gd name="connsiteY6" fmla="*/ 1301220 h 2712032"/>
                  <a:gd name="connsiteX7" fmla="*/ 4926591 w 5050126"/>
                  <a:gd name="connsiteY7" fmla="*/ 1100185 h 2712032"/>
                  <a:gd name="connsiteX8" fmla="*/ 4447887 w 5050126"/>
                  <a:gd name="connsiteY8" fmla="*/ 1114761 h 2712032"/>
                  <a:gd name="connsiteX9" fmla="*/ 2729201 w 5050126"/>
                  <a:gd name="connsiteY9" fmla="*/ 8706 h 2712032"/>
                  <a:gd name="connsiteX10" fmla="*/ 2183824 w 5050126"/>
                  <a:gd name="connsiteY10" fmla="*/ 617729 h 2712032"/>
                  <a:gd name="connsiteX11" fmla="*/ 2037196 w 5050126"/>
                  <a:gd name="connsiteY11" fmla="*/ 1170179 h 2712032"/>
                  <a:gd name="connsiteX12" fmla="*/ 1094077 w 5050126"/>
                  <a:gd name="connsiteY12" fmla="*/ 1269903 h 2712032"/>
                  <a:gd name="connsiteX13" fmla="*/ 95827 w 5050126"/>
                  <a:gd name="connsiteY13" fmla="*/ 1677745 h 2712032"/>
                  <a:gd name="connsiteX14" fmla="*/ 172316 w 5050126"/>
                  <a:gd name="connsiteY14" fmla="*/ 2145914 h 2712032"/>
                  <a:gd name="connsiteX15" fmla="*/ 0 w 5050126"/>
                  <a:gd name="connsiteY15" fmla="*/ 2245493 h 2712032"/>
                  <a:gd name="connsiteX16" fmla="*/ 252846 w 5050126"/>
                  <a:gd name="connsiteY16" fmla="*/ 2692303 h 2712032"/>
                  <a:gd name="connsiteX17" fmla="*/ 952788 w 5050126"/>
                  <a:gd name="connsiteY17" fmla="*/ 2709047 h 2712032"/>
                  <a:gd name="connsiteX18" fmla="*/ 1887827 w 5050126"/>
                  <a:gd name="connsiteY18" fmla="*/ 2553036 h 2712032"/>
                  <a:gd name="connsiteX0" fmla="*/ 1887827 w 5050126"/>
                  <a:gd name="connsiteY0" fmla="*/ 2553036 h 2712032"/>
                  <a:gd name="connsiteX1" fmla="*/ 3013653 w 5050126"/>
                  <a:gd name="connsiteY1" fmla="*/ 1978649 h 2712032"/>
                  <a:gd name="connsiteX2" fmla="*/ 3533487 w 5050126"/>
                  <a:gd name="connsiteY2" fmla="*/ 1474401 h 2712032"/>
                  <a:gd name="connsiteX3" fmla="*/ 4180321 w 5050126"/>
                  <a:gd name="connsiteY3" fmla="*/ 1354329 h 2712032"/>
                  <a:gd name="connsiteX4" fmla="*/ 5050126 w 5050126"/>
                  <a:gd name="connsiteY4" fmla="*/ 1537612 h 2712032"/>
                  <a:gd name="connsiteX5" fmla="*/ 4816187 w 5050126"/>
                  <a:gd name="connsiteY5" fmla="*/ 1301220 h 2712032"/>
                  <a:gd name="connsiteX6" fmla="*/ 4926591 w 5050126"/>
                  <a:gd name="connsiteY6" fmla="*/ 1100185 h 2712032"/>
                  <a:gd name="connsiteX7" fmla="*/ 4447887 w 5050126"/>
                  <a:gd name="connsiteY7" fmla="*/ 1114761 h 2712032"/>
                  <a:gd name="connsiteX8" fmla="*/ 2729201 w 5050126"/>
                  <a:gd name="connsiteY8" fmla="*/ 8706 h 2712032"/>
                  <a:gd name="connsiteX9" fmla="*/ 2183824 w 5050126"/>
                  <a:gd name="connsiteY9" fmla="*/ 617729 h 2712032"/>
                  <a:gd name="connsiteX10" fmla="*/ 2037196 w 5050126"/>
                  <a:gd name="connsiteY10" fmla="*/ 1170179 h 2712032"/>
                  <a:gd name="connsiteX11" fmla="*/ 1094077 w 5050126"/>
                  <a:gd name="connsiteY11" fmla="*/ 1269903 h 2712032"/>
                  <a:gd name="connsiteX12" fmla="*/ 95827 w 5050126"/>
                  <a:gd name="connsiteY12" fmla="*/ 1677745 h 2712032"/>
                  <a:gd name="connsiteX13" fmla="*/ 172316 w 5050126"/>
                  <a:gd name="connsiteY13" fmla="*/ 2145914 h 2712032"/>
                  <a:gd name="connsiteX14" fmla="*/ 0 w 5050126"/>
                  <a:gd name="connsiteY14" fmla="*/ 2245493 h 2712032"/>
                  <a:gd name="connsiteX15" fmla="*/ 252846 w 5050126"/>
                  <a:gd name="connsiteY15" fmla="*/ 2692303 h 2712032"/>
                  <a:gd name="connsiteX16" fmla="*/ 952788 w 5050126"/>
                  <a:gd name="connsiteY16" fmla="*/ 2709047 h 2712032"/>
                  <a:gd name="connsiteX17" fmla="*/ 1887827 w 5050126"/>
                  <a:gd name="connsiteY17" fmla="*/ 2553036 h 2712032"/>
                  <a:gd name="connsiteX0" fmla="*/ 1887827 w 5050126"/>
                  <a:gd name="connsiteY0" fmla="*/ 2553036 h 2712032"/>
                  <a:gd name="connsiteX1" fmla="*/ 3533487 w 5050126"/>
                  <a:gd name="connsiteY1" fmla="*/ 1474401 h 2712032"/>
                  <a:gd name="connsiteX2" fmla="*/ 4180321 w 5050126"/>
                  <a:gd name="connsiteY2" fmla="*/ 1354329 h 2712032"/>
                  <a:gd name="connsiteX3" fmla="*/ 5050126 w 5050126"/>
                  <a:gd name="connsiteY3" fmla="*/ 1537612 h 2712032"/>
                  <a:gd name="connsiteX4" fmla="*/ 4816187 w 5050126"/>
                  <a:gd name="connsiteY4" fmla="*/ 1301220 h 2712032"/>
                  <a:gd name="connsiteX5" fmla="*/ 4926591 w 5050126"/>
                  <a:gd name="connsiteY5" fmla="*/ 1100185 h 2712032"/>
                  <a:gd name="connsiteX6" fmla="*/ 4447887 w 5050126"/>
                  <a:gd name="connsiteY6" fmla="*/ 1114761 h 2712032"/>
                  <a:gd name="connsiteX7" fmla="*/ 2729201 w 5050126"/>
                  <a:gd name="connsiteY7" fmla="*/ 8706 h 2712032"/>
                  <a:gd name="connsiteX8" fmla="*/ 2183824 w 5050126"/>
                  <a:gd name="connsiteY8" fmla="*/ 617729 h 2712032"/>
                  <a:gd name="connsiteX9" fmla="*/ 2037196 w 5050126"/>
                  <a:gd name="connsiteY9" fmla="*/ 1170179 h 2712032"/>
                  <a:gd name="connsiteX10" fmla="*/ 1094077 w 5050126"/>
                  <a:gd name="connsiteY10" fmla="*/ 1269903 h 2712032"/>
                  <a:gd name="connsiteX11" fmla="*/ 95827 w 5050126"/>
                  <a:gd name="connsiteY11" fmla="*/ 1677745 h 2712032"/>
                  <a:gd name="connsiteX12" fmla="*/ 172316 w 5050126"/>
                  <a:gd name="connsiteY12" fmla="*/ 2145914 h 2712032"/>
                  <a:gd name="connsiteX13" fmla="*/ 0 w 5050126"/>
                  <a:gd name="connsiteY13" fmla="*/ 2245493 h 2712032"/>
                  <a:gd name="connsiteX14" fmla="*/ 252846 w 5050126"/>
                  <a:gd name="connsiteY14" fmla="*/ 2692303 h 2712032"/>
                  <a:gd name="connsiteX15" fmla="*/ 952788 w 5050126"/>
                  <a:gd name="connsiteY15" fmla="*/ 2709047 h 2712032"/>
                  <a:gd name="connsiteX16" fmla="*/ 1887827 w 5050126"/>
                  <a:gd name="connsiteY16" fmla="*/ 2553036 h 2712032"/>
                  <a:gd name="connsiteX0" fmla="*/ 1887827 w 5050126"/>
                  <a:gd name="connsiteY0" fmla="*/ 2553036 h 2712032"/>
                  <a:gd name="connsiteX1" fmla="*/ 4180321 w 5050126"/>
                  <a:gd name="connsiteY1" fmla="*/ 1354329 h 2712032"/>
                  <a:gd name="connsiteX2" fmla="*/ 5050126 w 5050126"/>
                  <a:gd name="connsiteY2" fmla="*/ 1537612 h 2712032"/>
                  <a:gd name="connsiteX3" fmla="*/ 4816187 w 5050126"/>
                  <a:gd name="connsiteY3" fmla="*/ 1301220 h 2712032"/>
                  <a:gd name="connsiteX4" fmla="*/ 4926591 w 5050126"/>
                  <a:gd name="connsiteY4" fmla="*/ 1100185 h 2712032"/>
                  <a:gd name="connsiteX5" fmla="*/ 4447887 w 5050126"/>
                  <a:gd name="connsiteY5" fmla="*/ 1114761 h 2712032"/>
                  <a:gd name="connsiteX6" fmla="*/ 2729201 w 5050126"/>
                  <a:gd name="connsiteY6" fmla="*/ 8706 h 2712032"/>
                  <a:gd name="connsiteX7" fmla="*/ 2183824 w 5050126"/>
                  <a:gd name="connsiteY7" fmla="*/ 617729 h 2712032"/>
                  <a:gd name="connsiteX8" fmla="*/ 2037196 w 5050126"/>
                  <a:gd name="connsiteY8" fmla="*/ 1170179 h 2712032"/>
                  <a:gd name="connsiteX9" fmla="*/ 1094077 w 5050126"/>
                  <a:gd name="connsiteY9" fmla="*/ 1269903 h 2712032"/>
                  <a:gd name="connsiteX10" fmla="*/ 95827 w 5050126"/>
                  <a:gd name="connsiteY10" fmla="*/ 1677745 h 2712032"/>
                  <a:gd name="connsiteX11" fmla="*/ 172316 w 5050126"/>
                  <a:gd name="connsiteY11" fmla="*/ 2145914 h 2712032"/>
                  <a:gd name="connsiteX12" fmla="*/ 0 w 5050126"/>
                  <a:gd name="connsiteY12" fmla="*/ 2245493 h 2712032"/>
                  <a:gd name="connsiteX13" fmla="*/ 252846 w 5050126"/>
                  <a:gd name="connsiteY13" fmla="*/ 2692303 h 2712032"/>
                  <a:gd name="connsiteX14" fmla="*/ 952788 w 5050126"/>
                  <a:gd name="connsiteY14" fmla="*/ 2709047 h 2712032"/>
                  <a:gd name="connsiteX15" fmla="*/ 1887827 w 5050126"/>
                  <a:gd name="connsiteY15" fmla="*/ 2553036 h 2712032"/>
                  <a:gd name="connsiteX0" fmla="*/ 1887827 w 5050126"/>
                  <a:gd name="connsiteY0" fmla="*/ 2553036 h 2712032"/>
                  <a:gd name="connsiteX1" fmla="*/ 5050126 w 5050126"/>
                  <a:gd name="connsiteY1" fmla="*/ 1537612 h 2712032"/>
                  <a:gd name="connsiteX2" fmla="*/ 4816187 w 5050126"/>
                  <a:gd name="connsiteY2" fmla="*/ 1301220 h 2712032"/>
                  <a:gd name="connsiteX3" fmla="*/ 4926591 w 5050126"/>
                  <a:gd name="connsiteY3" fmla="*/ 1100185 h 2712032"/>
                  <a:gd name="connsiteX4" fmla="*/ 4447887 w 5050126"/>
                  <a:gd name="connsiteY4" fmla="*/ 1114761 h 2712032"/>
                  <a:gd name="connsiteX5" fmla="*/ 2729201 w 5050126"/>
                  <a:gd name="connsiteY5" fmla="*/ 8706 h 2712032"/>
                  <a:gd name="connsiteX6" fmla="*/ 2183824 w 5050126"/>
                  <a:gd name="connsiteY6" fmla="*/ 617729 h 2712032"/>
                  <a:gd name="connsiteX7" fmla="*/ 2037196 w 5050126"/>
                  <a:gd name="connsiteY7" fmla="*/ 1170179 h 2712032"/>
                  <a:gd name="connsiteX8" fmla="*/ 1094077 w 5050126"/>
                  <a:gd name="connsiteY8" fmla="*/ 1269903 h 2712032"/>
                  <a:gd name="connsiteX9" fmla="*/ 95827 w 5050126"/>
                  <a:gd name="connsiteY9" fmla="*/ 1677745 h 2712032"/>
                  <a:gd name="connsiteX10" fmla="*/ 172316 w 5050126"/>
                  <a:gd name="connsiteY10" fmla="*/ 2145914 h 2712032"/>
                  <a:gd name="connsiteX11" fmla="*/ 0 w 5050126"/>
                  <a:gd name="connsiteY11" fmla="*/ 2245493 h 2712032"/>
                  <a:gd name="connsiteX12" fmla="*/ 252846 w 5050126"/>
                  <a:gd name="connsiteY12" fmla="*/ 2692303 h 2712032"/>
                  <a:gd name="connsiteX13" fmla="*/ 952788 w 5050126"/>
                  <a:gd name="connsiteY13" fmla="*/ 2709047 h 2712032"/>
                  <a:gd name="connsiteX14" fmla="*/ 1887827 w 5050126"/>
                  <a:gd name="connsiteY14" fmla="*/ 2553036 h 2712032"/>
                  <a:gd name="connsiteX0" fmla="*/ 1887827 w 5266116"/>
                  <a:gd name="connsiteY0" fmla="*/ 2553036 h 2712032"/>
                  <a:gd name="connsiteX1" fmla="*/ 5050126 w 5266116"/>
                  <a:gd name="connsiteY1" fmla="*/ 1537612 h 2712032"/>
                  <a:gd name="connsiteX2" fmla="*/ 4926591 w 5266116"/>
                  <a:gd name="connsiteY2" fmla="*/ 1100185 h 2712032"/>
                  <a:gd name="connsiteX3" fmla="*/ 4447887 w 5266116"/>
                  <a:gd name="connsiteY3" fmla="*/ 1114761 h 2712032"/>
                  <a:gd name="connsiteX4" fmla="*/ 2729201 w 5266116"/>
                  <a:gd name="connsiteY4" fmla="*/ 8706 h 2712032"/>
                  <a:gd name="connsiteX5" fmla="*/ 2183824 w 5266116"/>
                  <a:gd name="connsiteY5" fmla="*/ 617729 h 2712032"/>
                  <a:gd name="connsiteX6" fmla="*/ 2037196 w 5266116"/>
                  <a:gd name="connsiteY6" fmla="*/ 1170179 h 2712032"/>
                  <a:gd name="connsiteX7" fmla="*/ 1094077 w 5266116"/>
                  <a:gd name="connsiteY7" fmla="*/ 1269903 h 2712032"/>
                  <a:gd name="connsiteX8" fmla="*/ 95827 w 5266116"/>
                  <a:gd name="connsiteY8" fmla="*/ 1677745 h 2712032"/>
                  <a:gd name="connsiteX9" fmla="*/ 172316 w 5266116"/>
                  <a:gd name="connsiteY9" fmla="*/ 2145914 h 2712032"/>
                  <a:gd name="connsiteX10" fmla="*/ 0 w 5266116"/>
                  <a:gd name="connsiteY10" fmla="*/ 2245493 h 2712032"/>
                  <a:gd name="connsiteX11" fmla="*/ 252846 w 5266116"/>
                  <a:gd name="connsiteY11" fmla="*/ 2692303 h 2712032"/>
                  <a:gd name="connsiteX12" fmla="*/ 952788 w 5266116"/>
                  <a:gd name="connsiteY12" fmla="*/ 2709047 h 2712032"/>
                  <a:gd name="connsiteX13" fmla="*/ 1887827 w 5266116"/>
                  <a:gd name="connsiteY13" fmla="*/ 2553036 h 2712032"/>
                  <a:gd name="connsiteX0" fmla="*/ 1887827 w 4926591"/>
                  <a:gd name="connsiteY0" fmla="*/ 2553036 h 2712032"/>
                  <a:gd name="connsiteX1" fmla="*/ 4926591 w 4926591"/>
                  <a:gd name="connsiteY1" fmla="*/ 1100185 h 2712032"/>
                  <a:gd name="connsiteX2" fmla="*/ 4447887 w 4926591"/>
                  <a:gd name="connsiteY2" fmla="*/ 1114761 h 2712032"/>
                  <a:gd name="connsiteX3" fmla="*/ 2729201 w 4926591"/>
                  <a:gd name="connsiteY3" fmla="*/ 8706 h 2712032"/>
                  <a:gd name="connsiteX4" fmla="*/ 2183824 w 4926591"/>
                  <a:gd name="connsiteY4" fmla="*/ 617729 h 2712032"/>
                  <a:gd name="connsiteX5" fmla="*/ 2037196 w 4926591"/>
                  <a:gd name="connsiteY5" fmla="*/ 1170179 h 2712032"/>
                  <a:gd name="connsiteX6" fmla="*/ 1094077 w 4926591"/>
                  <a:gd name="connsiteY6" fmla="*/ 1269903 h 2712032"/>
                  <a:gd name="connsiteX7" fmla="*/ 95827 w 4926591"/>
                  <a:gd name="connsiteY7" fmla="*/ 1677745 h 2712032"/>
                  <a:gd name="connsiteX8" fmla="*/ 172316 w 4926591"/>
                  <a:gd name="connsiteY8" fmla="*/ 2145914 h 2712032"/>
                  <a:gd name="connsiteX9" fmla="*/ 0 w 4926591"/>
                  <a:gd name="connsiteY9" fmla="*/ 2245493 h 2712032"/>
                  <a:gd name="connsiteX10" fmla="*/ 252846 w 4926591"/>
                  <a:gd name="connsiteY10" fmla="*/ 2692303 h 2712032"/>
                  <a:gd name="connsiteX11" fmla="*/ 952788 w 4926591"/>
                  <a:gd name="connsiteY11" fmla="*/ 2709047 h 2712032"/>
                  <a:gd name="connsiteX12" fmla="*/ 1887827 w 4926591"/>
                  <a:gd name="connsiteY12" fmla="*/ 2553036 h 2712032"/>
                  <a:gd name="connsiteX0" fmla="*/ 1887827 w 4447887"/>
                  <a:gd name="connsiteY0" fmla="*/ 2553036 h 2712032"/>
                  <a:gd name="connsiteX1" fmla="*/ 4447887 w 4447887"/>
                  <a:gd name="connsiteY1" fmla="*/ 1114761 h 2712032"/>
                  <a:gd name="connsiteX2" fmla="*/ 2729201 w 4447887"/>
                  <a:gd name="connsiteY2" fmla="*/ 8706 h 2712032"/>
                  <a:gd name="connsiteX3" fmla="*/ 2183824 w 4447887"/>
                  <a:gd name="connsiteY3" fmla="*/ 617729 h 2712032"/>
                  <a:gd name="connsiteX4" fmla="*/ 2037196 w 4447887"/>
                  <a:gd name="connsiteY4" fmla="*/ 1170179 h 2712032"/>
                  <a:gd name="connsiteX5" fmla="*/ 1094077 w 4447887"/>
                  <a:gd name="connsiteY5" fmla="*/ 1269903 h 2712032"/>
                  <a:gd name="connsiteX6" fmla="*/ 95827 w 4447887"/>
                  <a:gd name="connsiteY6" fmla="*/ 1677745 h 2712032"/>
                  <a:gd name="connsiteX7" fmla="*/ 172316 w 4447887"/>
                  <a:gd name="connsiteY7" fmla="*/ 2145914 h 2712032"/>
                  <a:gd name="connsiteX8" fmla="*/ 0 w 4447887"/>
                  <a:gd name="connsiteY8" fmla="*/ 2245493 h 2712032"/>
                  <a:gd name="connsiteX9" fmla="*/ 252846 w 4447887"/>
                  <a:gd name="connsiteY9" fmla="*/ 2692303 h 2712032"/>
                  <a:gd name="connsiteX10" fmla="*/ 952788 w 4447887"/>
                  <a:gd name="connsiteY10" fmla="*/ 2709047 h 2712032"/>
                  <a:gd name="connsiteX11" fmla="*/ 1887827 w 4447887"/>
                  <a:gd name="connsiteY11" fmla="*/ 2553036 h 2712032"/>
                  <a:gd name="connsiteX0" fmla="*/ 1887827 w 2729201"/>
                  <a:gd name="connsiteY0" fmla="*/ 2553036 h 2712032"/>
                  <a:gd name="connsiteX1" fmla="*/ 2729201 w 2729201"/>
                  <a:gd name="connsiteY1" fmla="*/ 8706 h 2712032"/>
                  <a:gd name="connsiteX2" fmla="*/ 2183824 w 2729201"/>
                  <a:gd name="connsiteY2" fmla="*/ 617729 h 2712032"/>
                  <a:gd name="connsiteX3" fmla="*/ 2037196 w 2729201"/>
                  <a:gd name="connsiteY3" fmla="*/ 1170179 h 2712032"/>
                  <a:gd name="connsiteX4" fmla="*/ 1094077 w 2729201"/>
                  <a:gd name="connsiteY4" fmla="*/ 1269903 h 2712032"/>
                  <a:gd name="connsiteX5" fmla="*/ 95827 w 2729201"/>
                  <a:gd name="connsiteY5" fmla="*/ 1677745 h 2712032"/>
                  <a:gd name="connsiteX6" fmla="*/ 172316 w 2729201"/>
                  <a:gd name="connsiteY6" fmla="*/ 2145914 h 2712032"/>
                  <a:gd name="connsiteX7" fmla="*/ 0 w 2729201"/>
                  <a:gd name="connsiteY7" fmla="*/ 2245493 h 2712032"/>
                  <a:gd name="connsiteX8" fmla="*/ 252846 w 2729201"/>
                  <a:gd name="connsiteY8" fmla="*/ 2692303 h 2712032"/>
                  <a:gd name="connsiteX9" fmla="*/ 952788 w 2729201"/>
                  <a:gd name="connsiteY9" fmla="*/ 2709047 h 2712032"/>
                  <a:gd name="connsiteX10" fmla="*/ 1887827 w 2729201"/>
                  <a:gd name="connsiteY10" fmla="*/ 2553036 h 2712032"/>
                  <a:gd name="connsiteX0" fmla="*/ 1887827 w 2730203"/>
                  <a:gd name="connsiteY0" fmla="*/ 2573991 h 2732987"/>
                  <a:gd name="connsiteX1" fmla="*/ 2729201 w 2730203"/>
                  <a:gd name="connsiteY1" fmla="*/ 29661 h 2732987"/>
                  <a:gd name="connsiteX2" fmla="*/ 2037196 w 2730203"/>
                  <a:gd name="connsiteY2" fmla="*/ 1191134 h 2732987"/>
                  <a:gd name="connsiteX3" fmla="*/ 1094077 w 2730203"/>
                  <a:gd name="connsiteY3" fmla="*/ 1290858 h 2732987"/>
                  <a:gd name="connsiteX4" fmla="*/ 95827 w 2730203"/>
                  <a:gd name="connsiteY4" fmla="*/ 1698700 h 2732987"/>
                  <a:gd name="connsiteX5" fmla="*/ 172316 w 2730203"/>
                  <a:gd name="connsiteY5" fmla="*/ 2166869 h 2732987"/>
                  <a:gd name="connsiteX6" fmla="*/ 0 w 2730203"/>
                  <a:gd name="connsiteY6" fmla="*/ 2266448 h 2732987"/>
                  <a:gd name="connsiteX7" fmla="*/ 252846 w 2730203"/>
                  <a:gd name="connsiteY7" fmla="*/ 2713258 h 2732987"/>
                  <a:gd name="connsiteX8" fmla="*/ 952788 w 2730203"/>
                  <a:gd name="connsiteY8" fmla="*/ 2730002 h 2732987"/>
                  <a:gd name="connsiteX9" fmla="*/ 1887827 w 2730203"/>
                  <a:gd name="connsiteY9" fmla="*/ 2573991 h 2732987"/>
                  <a:gd name="connsiteX0" fmla="*/ 1887827 w 2037196"/>
                  <a:gd name="connsiteY0" fmla="*/ 1382857 h 1541853"/>
                  <a:gd name="connsiteX1" fmla="*/ 2037196 w 2037196"/>
                  <a:gd name="connsiteY1" fmla="*/ 0 h 1541853"/>
                  <a:gd name="connsiteX2" fmla="*/ 1094077 w 2037196"/>
                  <a:gd name="connsiteY2" fmla="*/ 99724 h 1541853"/>
                  <a:gd name="connsiteX3" fmla="*/ 95827 w 2037196"/>
                  <a:gd name="connsiteY3" fmla="*/ 507566 h 1541853"/>
                  <a:gd name="connsiteX4" fmla="*/ 172316 w 2037196"/>
                  <a:gd name="connsiteY4" fmla="*/ 975735 h 1541853"/>
                  <a:gd name="connsiteX5" fmla="*/ 0 w 2037196"/>
                  <a:gd name="connsiteY5" fmla="*/ 1075314 h 1541853"/>
                  <a:gd name="connsiteX6" fmla="*/ 252846 w 2037196"/>
                  <a:gd name="connsiteY6" fmla="*/ 1522124 h 1541853"/>
                  <a:gd name="connsiteX7" fmla="*/ 952788 w 2037196"/>
                  <a:gd name="connsiteY7" fmla="*/ 1538868 h 1541853"/>
                  <a:gd name="connsiteX8" fmla="*/ 1887827 w 2037196"/>
                  <a:gd name="connsiteY8" fmla="*/ 1382857 h 1541853"/>
                  <a:gd name="connsiteX0" fmla="*/ 1887827 w 2037196"/>
                  <a:gd name="connsiteY0" fmla="*/ 1382857 h 1541853"/>
                  <a:gd name="connsiteX1" fmla="*/ 1908464 w 2037196"/>
                  <a:gd name="connsiteY1" fmla="*/ 1199144 h 1541853"/>
                  <a:gd name="connsiteX2" fmla="*/ 2037196 w 2037196"/>
                  <a:gd name="connsiteY2" fmla="*/ 0 h 1541853"/>
                  <a:gd name="connsiteX3" fmla="*/ 1094077 w 2037196"/>
                  <a:gd name="connsiteY3" fmla="*/ 99724 h 1541853"/>
                  <a:gd name="connsiteX4" fmla="*/ 95827 w 2037196"/>
                  <a:gd name="connsiteY4" fmla="*/ 507566 h 1541853"/>
                  <a:gd name="connsiteX5" fmla="*/ 172316 w 2037196"/>
                  <a:gd name="connsiteY5" fmla="*/ 975735 h 1541853"/>
                  <a:gd name="connsiteX6" fmla="*/ 0 w 2037196"/>
                  <a:gd name="connsiteY6" fmla="*/ 1075314 h 1541853"/>
                  <a:gd name="connsiteX7" fmla="*/ 252846 w 2037196"/>
                  <a:gd name="connsiteY7" fmla="*/ 1522124 h 1541853"/>
                  <a:gd name="connsiteX8" fmla="*/ 952788 w 2037196"/>
                  <a:gd name="connsiteY8" fmla="*/ 1538868 h 1541853"/>
                  <a:gd name="connsiteX9" fmla="*/ 1887827 w 2037196"/>
                  <a:gd name="connsiteY9" fmla="*/ 1382857 h 1541853"/>
                  <a:gd name="connsiteX0" fmla="*/ 1887827 w 2073564"/>
                  <a:gd name="connsiteY0" fmla="*/ 1382857 h 1541853"/>
                  <a:gd name="connsiteX1" fmla="*/ 2073564 w 2073564"/>
                  <a:gd name="connsiteY1" fmla="*/ 1383294 h 1541853"/>
                  <a:gd name="connsiteX2" fmla="*/ 2037196 w 2073564"/>
                  <a:gd name="connsiteY2" fmla="*/ 0 h 1541853"/>
                  <a:gd name="connsiteX3" fmla="*/ 1094077 w 2073564"/>
                  <a:gd name="connsiteY3" fmla="*/ 99724 h 1541853"/>
                  <a:gd name="connsiteX4" fmla="*/ 95827 w 2073564"/>
                  <a:gd name="connsiteY4" fmla="*/ 507566 h 1541853"/>
                  <a:gd name="connsiteX5" fmla="*/ 172316 w 2073564"/>
                  <a:gd name="connsiteY5" fmla="*/ 975735 h 1541853"/>
                  <a:gd name="connsiteX6" fmla="*/ 0 w 2073564"/>
                  <a:gd name="connsiteY6" fmla="*/ 1075314 h 1541853"/>
                  <a:gd name="connsiteX7" fmla="*/ 252846 w 2073564"/>
                  <a:gd name="connsiteY7" fmla="*/ 1522124 h 1541853"/>
                  <a:gd name="connsiteX8" fmla="*/ 952788 w 2073564"/>
                  <a:gd name="connsiteY8" fmla="*/ 1538868 h 1541853"/>
                  <a:gd name="connsiteX9" fmla="*/ 1887827 w 2073564"/>
                  <a:gd name="connsiteY9" fmla="*/ 1382857 h 1541853"/>
                  <a:gd name="connsiteX0" fmla="*/ 1887827 w 2073564"/>
                  <a:gd name="connsiteY0" fmla="*/ 1382857 h 1541853"/>
                  <a:gd name="connsiteX1" fmla="*/ 2073564 w 2073564"/>
                  <a:gd name="connsiteY1" fmla="*/ 1383294 h 1541853"/>
                  <a:gd name="connsiteX2" fmla="*/ 2037196 w 2073564"/>
                  <a:gd name="connsiteY2" fmla="*/ 0 h 1541853"/>
                  <a:gd name="connsiteX3" fmla="*/ 1094077 w 2073564"/>
                  <a:gd name="connsiteY3" fmla="*/ 99724 h 1541853"/>
                  <a:gd name="connsiteX4" fmla="*/ 95827 w 2073564"/>
                  <a:gd name="connsiteY4" fmla="*/ 507566 h 1541853"/>
                  <a:gd name="connsiteX5" fmla="*/ 172316 w 2073564"/>
                  <a:gd name="connsiteY5" fmla="*/ 975735 h 1541853"/>
                  <a:gd name="connsiteX6" fmla="*/ 0 w 2073564"/>
                  <a:gd name="connsiteY6" fmla="*/ 1075314 h 1541853"/>
                  <a:gd name="connsiteX7" fmla="*/ 252846 w 2073564"/>
                  <a:gd name="connsiteY7" fmla="*/ 1522124 h 1541853"/>
                  <a:gd name="connsiteX8" fmla="*/ 952788 w 2073564"/>
                  <a:gd name="connsiteY8" fmla="*/ 1538868 h 1541853"/>
                  <a:gd name="connsiteX9" fmla="*/ 1887827 w 2073564"/>
                  <a:gd name="connsiteY9" fmla="*/ 1382857 h 1541853"/>
                  <a:gd name="connsiteX0" fmla="*/ 1887827 w 2073564"/>
                  <a:gd name="connsiteY0" fmla="*/ 1286513 h 1445509"/>
                  <a:gd name="connsiteX1" fmla="*/ 2073564 w 2073564"/>
                  <a:gd name="connsiteY1" fmla="*/ 1286950 h 1445509"/>
                  <a:gd name="connsiteX2" fmla="*/ 1872096 w 2073564"/>
                  <a:gd name="connsiteY2" fmla="*/ 392606 h 1445509"/>
                  <a:gd name="connsiteX3" fmla="*/ 1094077 w 2073564"/>
                  <a:gd name="connsiteY3" fmla="*/ 3380 h 1445509"/>
                  <a:gd name="connsiteX4" fmla="*/ 95827 w 2073564"/>
                  <a:gd name="connsiteY4" fmla="*/ 411222 h 1445509"/>
                  <a:gd name="connsiteX5" fmla="*/ 172316 w 2073564"/>
                  <a:gd name="connsiteY5" fmla="*/ 879391 h 1445509"/>
                  <a:gd name="connsiteX6" fmla="*/ 0 w 2073564"/>
                  <a:gd name="connsiteY6" fmla="*/ 978970 h 1445509"/>
                  <a:gd name="connsiteX7" fmla="*/ 252846 w 2073564"/>
                  <a:gd name="connsiteY7" fmla="*/ 1425780 h 1445509"/>
                  <a:gd name="connsiteX8" fmla="*/ 952788 w 2073564"/>
                  <a:gd name="connsiteY8" fmla="*/ 1442524 h 1445509"/>
                  <a:gd name="connsiteX9" fmla="*/ 1887827 w 2073564"/>
                  <a:gd name="connsiteY9" fmla="*/ 1286513 h 1445509"/>
                  <a:gd name="connsiteX0" fmla="*/ 1887827 w 2073564"/>
                  <a:gd name="connsiteY0" fmla="*/ 1286312 h 1445308"/>
                  <a:gd name="connsiteX1" fmla="*/ 2073564 w 2073564"/>
                  <a:gd name="connsiteY1" fmla="*/ 1286749 h 1445308"/>
                  <a:gd name="connsiteX2" fmla="*/ 2011796 w 2073564"/>
                  <a:gd name="connsiteY2" fmla="*/ 424155 h 1445308"/>
                  <a:gd name="connsiteX3" fmla="*/ 1094077 w 2073564"/>
                  <a:gd name="connsiteY3" fmla="*/ 3179 h 1445308"/>
                  <a:gd name="connsiteX4" fmla="*/ 95827 w 2073564"/>
                  <a:gd name="connsiteY4" fmla="*/ 411021 h 1445308"/>
                  <a:gd name="connsiteX5" fmla="*/ 172316 w 2073564"/>
                  <a:gd name="connsiteY5" fmla="*/ 879190 h 1445308"/>
                  <a:gd name="connsiteX6" fmla="*/ 0 w 2073564"/>
                  <a:gd name="connsiteY6" fmla="*/ 978769 h 1445308"/>
                  <a:gd name="connsiteX7" fmla="*/ 252846 w 2073564"/>
                  <a:gd name="connsiteY7" fmla="*/ 1425579 h 1445308"/>
                  <a:gd name="connsiteX8" fmla="*/ 952788 w 2073564"/>
                  <a:gd name="connsiteY8" fmla="*/ 1442323 h 1445308"/>
                  <a:gd name="connsiteX9" fmla="*/ 1887827 w 2073564"/>
                  <a:gd name="connsiteY9" fmla="*/ 1286312 h 1445308"/>
                  <a:gd name="connsiteX0" fmla="*/ 1887827 w 2073564"/>
                  <a:gd name="connsiteY0" fmla="*/ 1286238 h 1445234"/>
                  <a:gd name="connsiteX1" fmla="*/ 2073564 w 2073564"/>
                  <a:gd name="connsiteY1" fmla="*/ 1286675 h 1445234"/>
                  <a:gd name="connsiteX2" fmla="*/ 1986396 w 2073564"/>
                  <a:gd name="connsiteY2" fmla="*/ 436781 h 1445234"/>
                  <a:gd name="connsiteX3" fmla="*/ 1094077 w 2073564"/>
                  <a:gd name="connsiteY3" fmla="*/ 3105 h 1445234"/>
                  <a:gd name="connsiteX4" fmla="*/ 95827 w 2073564"/>
                  <a:gd name="connsiteY4" fmla="*/ 410947 h 1445234"/>
                  <a:gd name="connsiteX5" fmla="*/ 172316 w 2073564"/>
                  <a:gd name="connsiteY5" fmla="*/ 879116 h 1445234"/>
                  <a:gd name="connsiteX6" fmla="*/ 0 w 2073564"/>
                  <a:gd name="connsiteY6" fmla="*/ 978695 h 1445234"/>
                  <a:gd name="connsiteX7" fmla="*/ 252846 w 2073564"/>
                  <a:gd name="connsiteY7" fmla="*/ 1425505 h 1445234"/>
                  <a:gd name="connsiteX8" fmla="*/ 952788 w 2073564"/>
                  <a:gd name="connsiteY8" fmla="*/ 1442249 h 1445234"/>
                  <a:gd name="connsiteX9" fmla="*/ 1887827 w 2073564"/>
                  <a:gd name="connsiteY9" fmla="*/ 1286238 h 1445234"/>
                  <a:gd name="connsiteX0" fmla="*/ 1887827 w 2073564"/>
                  <a:gd name="connsiteY0" fmla="*/ 1286238 h 1445234"/>
                  <a:gd name="connsiteX1" fmla="*/ 2073564 w 2073564"/>
                  <a:gd name="connsiteY1" fmla="*/ 1286675 h 1445234"/>
                  <a:gd name="connsiteX2" fmla="*/ 1986396 w 2073564"/>
                  <a:gd name="connsiteY2" fmla="*/ 436781 h 1445234"/>
                  <a:gd name="connsiteX3" fmla="*/ 1094077 w 2073564"/>
                  <a:gd name="connsiteY3" fmla="*/ 3105 h 1445234"/>
                  <a:gd name="connsiteX4" fmla="*/ 95827 w 2073564"/>
                  <a:gd name="connsiteY4" fmla="*/ 410947 h 1445234"/>
                  <a:gd name="connsiteX5" fmla="*/ 172316 w 2073564"/>
                  <a:gd name="connsiteY5" fmla="*/ 879116 h 1445234"/>
                  <a:gd name="connsiteX6" fmla="*/ 0 w 2073564"/>
                  <a:gd name="connsiteY6" fmla="*/ 978695 h 1445234"/>
                  <a:gd name="connsiteX7" fmla="*/ 252846 w 2073564"/>
                  <a:gd name="connsiteY7" fmla="*/ 1425505 h 1445234"/>
                  <a:gd name="connsiteX8" fmla="*/ 952788 w 2073564"/>
                  <a:gd name="connsiteY8" fmla="*/ 1442249 h 1445234"/>
                  <a:gd name="connsiteX9" fmla="*/ 1887827 w 2073564"/>
                  <a:gd name="connsiteY9" fmla="*/ 1286238 h 1445234"/>
                  <a:gd name="connsiteX0" fmla="*/ 1887827 w 2073564"/>
                  <a:gd name="connsiteY0" fmla="*/ 1286238 h 1445234"/>
                  <a:gd name="connsiteX1" fmla="*/ 2073564 w 2073564"/>
                  <a:gd name="connsiteY1" fmla="*/ 1286675 h 1445234"/>
                  <a:gd name="connsiteX2" fmla="*/ 1986396 w 2073564"/>
                  <a:gd name="connsiteY2" fmla="*/ 436781 h 1445234"/>
                  <a:gd name="connsiteX3" fmla="*/ 1094077 w 2073564"/>
                  <a:gd name="connsiteY3" fmla="*/ 3105 h 1445234"/>
                  <a:gd name="connsiteX4" fmla="*/ 95827 w 2073564"/>
                  <a:gd name="connsiteY4" fmla="*/ 410947 h 1445234"/>
                  <a:gd name="connsiteX5" fmla="*/ 172316 w 2073564"/>
                  <a:gd name="connsiteY5" fmla="*/ 879116 h 1445234"/>
                  <a:gd name="connsiteX6" fmla="*/ 0 w 2073564"/>
                  <a:gd name="connsiteY6" fmla="*/ 978695 h 1445234"/>
                  <a:gd name="connsiteX7" fmla="*/ 252846 w 2073564"/>
                  <a:gd name="connsiteY7" fmla="*/ 1425505 h 1445234"/>
                  <a:gd name="connsiteX8" fmla="*/ 952788 w 2073564"/>
                  <a:gd name="connsiteY8" fmla="*/ 1442249 h 1445234"/>
                  <a:gd name="connsiteX9" fmla="*/ 1887827 w 2073564"/>
                  <a:gd name="connsiteY9" fmla="*/ 1286238 h 1445234"/>
                  <a:gd name="connsiteX0" fmla="*/ 1887827 w 2073564"/>
                  <a:gd name="connsiteY0" fmla="*/ 944932 h 1103928"/>
                  <a:gd name="connsiteX1" fmla="*/ 2073564 w 2073564"/>
                  <a:gd name="connsiteY1" fmla="*/ 945369 h 1103928"/>
                  <a:gd name="connsiteX2" fmla="*/ 1986396 w 2073564"/>
                  <a:gd name="connsiteY2" fmla="*/ 95475 h 1103928"/>
                  <a:gd name="connsiteX3" fmla="*/ 95827 w 2073564"/>
                  <a:gd name="connsiteY3" fmla="*/ 69641 h 1103928"/>
                  <a:gd name="connsiteX4" fmla="*/ 172316 w 2073564"/>
                  <a:gd name="connsiteY4" fmla="*/ 537810 h 1103928"/>
                  <a:gd name="connsiteX5" fmla="*/ 0 w 2073564"/>
                  <a:gd name="connsiteY5" fmla="*/ 637389 h 1103928"/>
                  <a:gd name="connsiteX6" fmla="*/ 252846 w 2073564"/>
                  <a:gd name="connsiteY6" fmla="*/ 1084199 h 1103928"/>
                  <a:gd name="connsiteX7" fmla="*/ 952788 w 2073564"/>
                  <a:gd name="connsiteY7" fmla="*/ 1100943 h 1103928"/>
                  <a:gd name="connsiteX8" fmla="*/ 1887827 w 2073564"/>
                  <a:gd name="connsiteY8" fmla="*/ 944932 h 1103928"/>
                  <a:gd name="connsiteX0" fmla="*/ 1887827 w 2073564"/>
                  <a:gd name="connsiteY0" fmla="*/ 878913 h 1037909"/>
                  <a:gd name="connsiteX1" fmla="*/ 2073564 w 2073564"/>
                  <a:gd name="connsiteY1" fmla="*/ 879350 h 1037909"/>
                  <a:gd name="connsiteX2" fmla="*/ 1986396 w 2073564"/>
                  <a:gd name="connsiteY2" fmla="*/ 29456 h 1037909"/>
                  <a:gd name="connsiteX3" fmla="*/ 654627 w 2073564"/>
                  <a:gd name="connsiteY3" fmla="*/ 397322 h 1037909"/>
                  <a:gd name="connsiteX4" fmla="*/ 172316 w 2073564"/>
                  <a:gd name="connsiteY4" fmla="*/ 471791 h 1037909"/>
                  <a:gd name="connsiteX5" fmla="*/ 0 w 2073564"/>
                  <a:gd name="connsiteY5" fmla="*/ 571370 h 1037909"/>
                  <a:gd name="connsiteX6" fmla="*/ 252846 w 2073564"/>
                  <a:gd name="connsiteY6" fmla="*/ 1018180 h 1037909"/>
                  <a:gd name="connsiteX7" fmla="*/ 952788 w 2073564"/>
                  <a:gd name="connsiteY7" fmla="*/ 1034924 h 1037909"/>
                  <a:gd name="connsiteX8" fmla="*/ 1887827 w 2073564"/>
                  <a:gd name="connsiteY8" fmla="*/ 878913 h 1037909"/>
                  <a:gd name="connsiteX0" fmla="*/ 1887827 w 2073564"/>
                  <a:gd name="connsiteY0" fmla="*/ 878913 h 1037909"/>
                  <a:gd name="connsiteX1" fmla="*/ 2073564 w 2073564"/>
                  <a:gd name="connsiteY1" fmla="*/ 879350 h 1037909"/>
                  <a:gd name="connsiteX2" fmla="*/ 1986396 w 2073564"/>
                  <a:gd name="connsiteY2" fmla="*/ 29456 h 1037909"/>
                  <a:gd name="connsiteX3" fmla="*/ 654627 w 2073564"/>
                  <a:gd name="connsiteY3" fmla="*/ 397322 h 1037909"/>
                  <a:gd name="connsiteX4" fmla="*/ 0 w 2073564"/>
                  <a:gd name="connsiteY4" fmla="*/ 571370 h 1037909"/>
                  <a:gd name="connsiteX5" fmla="*/ 252846 w 2073564"/>
                  <a:gd name="connsiteY5" fmla="*/ 1018180 h 1037909"/>
                  <a:gd name="connsiteX6" fmla="*/ 952788 w 2073564"/>
                  <a:gd name="connsiteY6" fmla="*/ 1034924 h 1037909"/>
                  <a:gd name="connsiteX7" fmla="*/ 1887827 w 2073564"/>
                  <a:gd name="connsiteY7" fmla="*/ 878913 h 1037909"/>
                  <a:gd name="connsiteX0" fmla="*/ 1643851 w 1829588"/>
                  <a:gd name="connsiteY0" fmla="*/ 878913 h 1037909"/>
                  <a:gd name="connsiteX1" fmla="*/ 1829588 w 1829588"/>
                  <a:gd name="connsiteY1" fmla="*/ 879350 h 1037909"/>
                  <a:gd name="connsiteX2" fmla="*/ 1742420 w 1829588"/>
                  <a:gd name="connsiteY2" fmla="*/ 29456 h 1037909"/>
                  <a:gd name="connsiteX3" fmla="*/ 410651 w 1829588"/>
                  <a:gd name="connsiteY3" fmla="*/ 397322 h 1037909"/>
                  <a:gd name="connsiteX4" fmla="*/ 8870 w 1829588"/>
                  <a:gd name="connsiteY4" fmla="*/ 1018180 h 1037909"/>
                  <a:gd name="connsiteX5" fmla="*/ 708812 w 1829588"/>
                  <a:gd name="connsiteY5" fmla="*/ 1034924 h 1037909"/>
                  <a:gd name="connsiteX6" fmla="*/ 1643851 w 1829588"/>
                  <a:gd name="connsiteY6" fmla="*/ 878913 h 1037909"/>
                  <a:gd name="connsiteX0" fmla="*/ 1370167 w 1555904"/>
                  <a:gd name="connsiteY0" fmla="*/ 878913 h 1049930"/>
                  <a:gd name="connsiteX1" fmla="*/ 1555904 w 1555904"/>
                  <a:gd name="connsiteY1" fmla="*/ 879350 h 1049930"/>
                  <a:gd name="connsiteX2" fmla="*/ 1468736 w 1555904"/>
                  <a:gd name="connsiteY2" fmla="*/ 29456 h 1049930"/>
                  <a:gd name="connsiteX3" fmla="*/ 136967 w 1555904"/>
                  <a:gd name="connsiteY3" fmla="*/ 397322 h 1049930"/>
                  <a:gd name="connsiteX4" fmla="*/ 147936 w 1555904"/>
                  <a:gd name="connsiteY4" fmla="*/ 1049930 h 1049930"/>
                  <a:gd name="connsiteX5" fmla="*/ 435128 w 1555904"/>
                  <a:gd name="connsiteY5" fmla="*/ 1034924 h 1049930"/>
                  <a:gd name="connsiteX6" fmla="*/ 1370167 w 1555904"/>
                  <a:gd name="connsiteY6" fmla="*/ 878913 h 1049930"/>
                  <a:gd name="connsiteX0" fmla="*/ 1370167 w 1555904"/>
                  <a:gd name="connsiteY0" fmla="*/ 882913 h 1053930"/>
                  <a:gd name="connsiteX1" fmla="*/ 1555904 w 1555904"/>
                  <a:gd name="connsiteY1" fmla="*/ 883350 h 1053930"/>
                  <a:gd name="connsiteX2" fmla="*/ 1468736 w 1555904"/>
                  <a:gd name="connsiteY2" fmla="*/ 33456 h 1053930"/>
                  <a:gd name="connsiteX3" fmla="*/ 136967 w 1555904"/>
                  <a:gd name="connsiteY3" fmla="*/ 401322 h 1053930"/>
                  <a:gd name="connsiteX4" fmla="*/ 147936 w 1555904"/>
                  <a:gd name="connsiteY4" fmla="*/ 1053930 h 1053930"/>
                  <a:gd name="connsiteX5" fmla="*/ 435128 w 1555904"/>
                  <a:gd name="connsiteY5" fmla="*/ 1038924 h 1053930"/>
                  <a:gd name="connsiteX6" fmla="*/ 1370167 w 1555904"/>
                  <a:gd name="connsiteY6" fmla="*/ 882913 h 1053930"/>
                  <a:gd name="connsiteX0" fmla="*/ 1370167 w 1555904"/>
                  <a:gd name="connsiteY0" fmla="*/ 849457 h 1020474"/>
                  <a:gd name="connsiteX1" fmla="*/ 1555904 w 1555904"/>
                  <a:gd name="connsiteY1" fmla="*/ 849894 h 1020474"/>
                  <a:gd name="connsiteX2" fmla="*/ 1468736 w 1555904"/>
                  <a:gd name="connsiteY2" fmla="*/ 0 h 1020474"/>
                  <a:gd name="connsiteX3" fmla="*/ 136967 w 1555904"/>
                  <a:gd name="connsiteY3" fmla="*/ 367866 h 1020474"/>
                  <a:gd name="connsiteX4" fmla="*/ 147936 w 1555904"/>
                  <a:gd name="connsiteY4" fmla="*/ 1020474 h 1020474"/>
                  <a:gd name="connsiteX5" fmla="*/ 435128 w 1555904"/>
                  <a:gd name="connsiteY5" fmla="*/ 1005468 h 1020474"/>
                  <a:gd name="connsiteX6" fmla="*/ 1370167 w 1555904"/>
                  <a:gd name="connsiteY6" fmla="*/ 849457 h 1020474"/>
                  <a:gd name="connsiteX0" fmla="*/ 1379310 w 1565047"/>
                  <a:gd name="connsiteY0" fmla="*/ 849457 h 1020474"/>
                  <a:gd name="connsiteX1" fmla="*/ 1565047 w 1565047"/>
                  <a:gd name="connsiteY1" fmla="*/ 849894 h 1020474"/>
                  <a:gd name="connsiteX2" fmla="*/ 1477879 w 1565047"/>
                  <a:gd name="connsiteY2" fmla="*/ 0 h 1020474"/>
                  <a:gd name="connsiteX3" fmla="*/ 133410 w 1565047"/>
                  <a:gd name="connsiteY3" fmla="*/ 323416 h 1020474"/>
                  <a:gd name="connsiteX4" fmla="*/ 157079 w 1565047"/>
                  <a:gd name="connsiteY4" fmla="*/ 1020474 h 1020474"/>
                  <a:gd name="connsiteX5" fmla="*/ 444271 w 1565047"/>
                  <a:gd name="connsiteY5" fmla="*/ 1005468 h 1020474"/>
                  <a:gd name="connsiteX6" fmla="*/ 1379310 w 1565047"/>
                  <a:gd name="connsiteY6" fmla="*/ 849457 h 1020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65047" h="1020474">
                    <a:moveTo>
                      <a:pt x="1379310" y="849457"/>
                    </a:moveTo>
                    <a:lnTo>
                      <a:pt x="1565047" y="849894"/>
                    </a:lnTo>
                    <a:cubicBezTo>
                      <a:pt x="1457674" y="484046"/>
                      <a:pt x="1490002" y="461098"/>
                      <a:pt x="1477879" y="0"/>
                    </a:cubicBezTo>
                    <a:cubicBezTo>
                      <a:pt x="1053006" y="38195"/>
                      <a:pt x="461157" y="179844"/>
                      <a:pt x="133410" y="323416"/>
                    </a:cubicBezTo>
                    <a:cubicBezTo>
                      <a:pt x="-155515" y="488203"/>
                      <a:pt x="107386" y="914207"/>
                      <a:pt x="157079" y="1020474"/>
                    </a:cubicBezTo>
                    <a:cubicBezTo>
                      <a:pt x="382552" y="1016771"/>
                      <a:pt x="185003" y="993489"/>
                      <a:pt x="444271" y="1005468"/>
                    </a:cubicBezTo>
                    <a:cubicBezTo>
                      <a:pt x="717826" y="1031734"/>
                      <a:pt x="1066669" y="876782"/>
                      <a:pt x="1379310" y="849457"/>
                    </a:cubicBezTo>
                    <a:close/>
                  </a:path>
                </a:pathLst>
              </a:custGeom>
              <a:grpFill/>
              <a:ln w="666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0" name="フリーフォーム 91">
                <a:extLst>
                  <a:ext uri="{FF2B5EF4-FFF2-40B4-BE49-F238E27FC236}">
                    <a16:creationId xmlns:a16="http://schemas.microsoft.com/office/drawing/2014/main" id="{1BEC7D32-2888-9322-1582-DEB2907F9B56}"/>
                  </a:ext>
                </a:extLst>
              </p:cNvPr>
              <p:cNvSpPr/>
              <p:nvPr/>
            </p:nvSpPr>
            <p:spPr>
              <a:xfrm>
                <a:off x="4337478" y="5078170"/>
                <a:ext cx="246911" cy="166286"/>
              </a:xfrm>
              <a:custGeom>
                <a:avLst/>
                <a:gdLst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9237"/>
                  <a:gd name="connsiteY0" fmla="*/ 2789382 h 2789382"/>
                  <a:gd name="connsiteX1" fmla="*/ 2780146 w 4839237"/>
                  <a:gd name="connsiteY1" fmla="*/ 2789382 h 2789382"/>
                  <a:gd name="connsiteX2" fmla="*/ 2869912 w 4839237"/>
                  <a:gd name="connsiteY2" fmla="*/ 2027670 h 2789382"/>
                  <a:gd name="connsiteX3" fmla="*/ 3389746 w 4839237"/>
                  <a:gd name="connsiteY3" fmla="*/ 1523422 h 2789382"/>
                  <a:gd name="connsiteX4" fmla="*/ 4036580 w 4839237"/>
                  <a:gd name="connsiteY4" fmla="*/ 1403350 h 2789382"/>
                  <a:gd name="connsiteX5" fmla="*/ 4542271 w 4839237"/>
                  <a:gd name="connsiteY5" fmla="*/ 1554740 h 2789382"/>
                  <a:gd name="connsiteX6" fmla="*/ 4692073 w 4839237"/>
                  <a:gd name="connsiteY6" fmla="*/ 1653309 h 2789382"/>
                  <a:gd name="connsiteX7" fmla="*/ 4830618 w 4839237"/>
                  <a:gd name="connsiteY7" fmla="*/ 1514763 h 2789382"/>
                  <a:gd name="connsiteX8" fmla="*/ 4812146 w 4839237"/>
                  <a:gd name="connsiteY8" fmla="*/ 1366982 h 2789382"/>
                  <a:gd name="connsiteX9" fmla="*/ 4710546 w 4839237"/>
                  <a:gd name="connsiteY9" fmla="*/ 1293091 h 2789382"/>
                  <a:gd name="connsiteX10" fmla="*/ 4682837 w 4839237"/>
                  <a:gd name="connsiteY10" fmla="*/ 1173018 h 2789382"/>
                  <a:gd name="connsiteX11" fmla="*/ 4304146 w 4839237"/>
                  <a:gd name="connsiteY11" fmla="*/ 1163782 h 2789382"/>
                  <a:gd name="connsiteX12" fmla="*/ 3990109 w 4839237"/>
                  <a:gd name="connsiteY12" fmla="*/ 258618 h 2789382"/>
                  <a:gd name="connsiteX13" fmla="*/ 4054764 w 4839237"/>
                  <a:gd name="connsiteY13" fmla="*/ 249382 h 2789382"/>
                  <a:gd name="connsiteX14" fmla="*/ 3906982 w 4839237"/>
                  <a:gd name="connsiteY14" fmla="*/ 0 h 2789382"/>
                  <a:gd name="connsiteX15" fmla="*/ 2059709 w 4839237"/>
                  <a:gd name="connsiteY15" fmla="*/ 64654 h 2789382"/>
                  <a:gd name="connsiteX16" fmla="*/ 1967346 w 4839237"/>
                  <a:gd name="connsiteY16" fmla="*/ 184727 h 2789382"/>
                  <a:gd name="connsiteX17" fmla="*/ 1995055 w 4839237"/>
                  <a:gd name="connsiteY17" fmla="*/ 267854 h 2789382"/>
                  <a:gd name="connsiteX18" fmla="*/ 2078182 w 4839237"/>
                  <a:gd name="connsiteY18" fmla="*/ 249382 h 2789382"/>
                  <a:gd name="connsiteX19" fmla="*/ 2078182 w 4839237"/>
                  <a:gd name="connsiteY19" fmla="*/ 304800 h 2789382"/>
                  <a:gd name="connsiteX20" fmla="*/ 1893455 w 4839237"/>
                  <a:gd name="connsiteY20" fmla="*/ 1219200 h 2789382"/>
                  <a:gd name="connsiteX21" fmla="*/ 1440873 w 4839237"/>
                  <a:gd name="connsiteY21" fmla="*/ 1228436 h 2789382"/>
                  <a:gd name="connsiteX22" fmla="*/ 314037 w 4839237"/>
                  <a:gd name="connsiteY22" fmla="*/ 1588654 h 2789382"/>
                  <a:gd name="connsiteX23" fmla="*/ 73891 w 4839237"/>
                  <a:gd name="connsiteY23" fmla="*/ 1893454 h 2789382"/>
                  <a:gd name="connsiteX24" fmla="*/ 0 w 4839237"/>
                  <a:gd name="connsiteY24" fmla="*/ 2152072 h 2789382"/>
                  <a:gd name="connsiteX25" fmla="*/ 27709 w 4839237"/>
                  <a:gd name="connsiteY25" fmla="*/ 2318327 h 2789382"/>
                  <a:gd name="connsiteX26" fmla="*/ 120073 w 4839237"/>
                  <a:gd name="connsiteY26" fmla="*/ 2318327 h 2789382"/>
                  <a:gd name="connsiteX27" fmla="*/ 166255 w 4839237"/>
                  <a:gd name="connsiteY27" fmla="*/ 2346036 h 2789382"/>
                  <a:gd name="connsiteX28" fmla="*/ 341746 w 4839237"/>
                  <a:gd name="connsiteY28" fmla="*/ 2152072 h 2789382"/>
                  <a:gd name="connsiteX29" fmla="*/ 674255 w 4839237"/>
                  <a:gd name="connsiteY29" fmla="*/ 2041236 h 2789382"/>
                  <a:gd name="connsiteX30" fmla="*/ 997528 w 4839237"/>
                  <a:gd name="connsiteY30" fmla="*/ 2013527 h 2789382"/>
                  <a:gd name="connsiteX31" fmla="*/ 1330037 w 4839237"/>
                  <a:gd name="connsiteY31" fmla="*/ 2161309 h 2789382"/>
                  <a:gd name="connsiteX32" fmla="*/ 1533237 w 4839237"/>
                  <a:gd name="connsiteY32" fmla="*/ 2364509 h 2789382"/>
                  <a:gd name="connsiteX33" fmla="*/ 1662546 w 4839237"/>
                  <a:gd name="connsiteY33" fmla="*/ 2743200 h 2789382"/>
                  <a:gd name="connsiteX34" fmla="*/ 1745673 w 4839237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61697 w 4850834"/>
                  <a:gd name="connsiteY15" fmla="*/ 2439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802927 h 2802927"/>
                  <a:gd name="connsiteX1" fmla="*/ 2780146 w 4850834"/>
                  <a:gd name="connsiteY1" fmla="*/ 2802927 h 2802927"/>
                  <a:gd name="connsiteX2" fmla="*/ 2869912 w 4850834"/>
                  <a:gd name="connsiteY2" fmla="*/ 2041215 h 2802927"/>
                  <a:gd name="connsiteX3" fmla="*/ 3389746 w 4850834"/>
                  <a:gd name="connsiteY3" fmla="*/ 1536967 h 2802927"/>
                  <a:gd name="connsiteX4" fmla="*/ 4036580 w 4850834"/>
                  <a:gd name="connsiteY4" fmla="*/ 1416895 h 2802927"/>
                  <a:gd name="connsiteX5" fmla="*/ 4542271 w 4850834"/>
                  <a:gd name="connsiteY5" fmla="*/ 1568285 h 2802927"/>
                  <a:gd name="connsiteX6" fmla="*/ 4692073 w 4850834"/>
                  <a:gd name="connsiteY6" fmla="*/ 1666854 h 2802927"/>
                  <a:gd name="connsiteX7" fmla="*/ 4830618 w 4850834"/>
                  <a:gd name="connsiteY7" fmla="*/ 1528308 h 2802927"/>
                  <a:gd name="connsiteX8" fmla="*/ 4812146 w 4850834"/>
                  <a:gd name="connsiteY8" fmla="*/ 1380527 h 2802927"/>
                  <a:gd name="connsiteX9" fmla="*/ 4710546 w 4850834"/>
                  <a:gd name="connsiteY9" fmla="*/ 1306636 h 2802927"/>
                  <a:gd name="connsiteX10" fmla="*/ 4682837 w 4850834"/>
                  <a:gd name="connsiteY10" fmla="*/ 1186563 h 2802927"/>
                  <a:gd name="connsiteX11" fmla="*/ 4304146 w 4850834"/>
                  <a:gd name="connsiteY11" fmla="*/ 1177327 h 2802927"/>
                  <a:gd name="connsiteX12" fmla="*/ 3990109 w 4850834"/>
                  <a:gd name="connsiteY12" fmla="*/ 272163 h 2802927"/>
                  <a:gd name="connsiteX13" fmla="*/ 4054764 w 4850834"/>
                  <a:gd name="connsiteY13" fmla="*/ 262927 h 2802927"/>
                  <a:gd name="connsiteX14" fmla="*/ 3906982 w 4850834"/>
                  <a:gd name="connsiteY14" fmla="*/ 13545 h 2802927"/>
                  <a:gd name="connsiteX15" fmla="*/ 2961697 w 4850834"/>
                  <a:gd name="connsiteY15" fmla="*/ 37935 h 2802927"/>
                  <a:gd name="connsiteX16" fmla="*/ 2059709 w 4850834"/>
                  <a:gd name="connsiteY16" fmla="*/ 78199 h 2802927"/>
                  <a:gd name="connsiteX17" fmla="*/ 1967346 w 4850834"/>
                  <a:gd name="connsiteY17" fmla="*/ 198272 h 2802927"/>
                  <a:gd name="connsiteX18" fmla="*/ 1995055 w 4850834"/>
                  <a:gd name="connsiteY18" fmla="*/ 281399 h 2802927"/>
                  <a:gd name="connsiteX19" fmla="*/ 2078182 w 4850834"/>
                  <a:gd name="connsiteY19" fmla="*/ 262927 h 2802927"/>
                  <a:gd name="connsiteX20" fmla="*/ 2078182 w 4850834"/>
                  <a:gd name="connsiteY20" fmla="*/ 318345 h 2802927"/>
                  <a:gd name="connsiteX21" fmla="*/ 1893455 w 4850834"/>
                  <a:gd name="connsiteY21" fmla="*/ 1232745 h 2802927"/>
                  <a:gd name="connsiteX22" fmla="*/ 1440873 w 4850834"/>
                  <a:gd name="connsiteY22" fmla="*/ 1241981 h 2802927"/>
                  <a:gd name="connsiteX23" fmla="*/ 314037 w 4850834"/>
                  <a:gd name="connsiteY23" fmla="*/ 1602199 h 2802927"/>
                  <a:gd name="connsiteX24" fmla="*/ 73891 w 4850834"/>
                  <a:gd name="connsiteY24" fmla="*/ 1906999 h 2802927"/>
                  <a:gd name="connsiteX25" fmla="*/ 0 w 4850834"/>
                  <a:gd name="connsiteY25" fmla="*/ 2165617 h 2802927"/>
                  <a:gd name="connsiteX26" fmla="*/ 27709 w 4850834"/>
                  <a:gd name="connsiteY26" fmla="*/ 2331872 h 2802927"/>
                  <a:gd name="connsiteX27" fmla="*/ 120073 w 4850834"/>
                  <a:gd name="connsiteY27" fmla="*/ 2331872 h 2802927"/>
                  <a:gd name="connsiteX28" fmla="*/ 166255 w 4850834"/>
                  <a:gd name="connsiteY28" fmla="*/ 2359581 h 2802927"/>
                  <a:gd name="connsiteX29" fmla="*/ 341746 w 4850834"/>
                  <a:gd name="connsiteY29" fmla="*/ 2165617 h 2802927"/>
                  <a:gd name="connsiteX30" fmla="*/ 674255 w 4850834"/>
                  <a:gd name="connsiteY30" fmla="*/ 2054781 h 2802927"/>
                  <a:gd name="connsiteX31" fmla="*/ 997528 w 4850834"/>
                  <a:gd name="connsiteY31" fmla="*/ 2027072 h 2802927"/>
                  <a:gd name="connsiteX32" fmla="*/ 1330037 w 4850834"/>
                  <a:gd name="connsiteY32" fmla="*/ 2174854 h 2802927"/>
                  <a:gd name="connsiteX33" fmla="*/ 1533237 w 4850834"/>
                  <a:gd name="connsiteY33" fmla="*/ 2378054 h 2802927"/>
                  <a:gd name="connsiteX34" fmla="*/ 1662546 w 4850834"/>
                  <a:gd name="connsiteY34" fmla="*/ 2756745 h 2802927"/>
                  <a:gd name="connsiteX35" fmla="*/ 1745673 w 4850834"/>
                  <a:gd name="connsiteY35" fmla="*/ 2802927 h 2802927"/>
                  <a:gd name="connsiteX0" fmla="*/ 1745673 w 4850834"/>
                  <a:gd name="connsiteY0" fmla="*/ 2807087 h 2807087"/>
                  <a:gd name="connsiteX1" fmla="*/ 2780146 w 4850834"/>
                  <a:gd name="connsiteY1" fmla="*/ 2807087 h 2807087"/>
                  <a:gd name="connsiteX2" fmla="*/ 2869912 w 4850834"/>
                  <a:gd name="connsiteY2" fmla="*/ 2045375 h 2807087"/>
                  <a:gd name="connsiteX3" fmla="*/ 3389746 w 4850834"/>
                  <a:gd name="connsiteY3" fmla="*/ 1541127 h 2807087"/>
                  <a:gd name="connsiteX4" fmla="*/ 4036580 w 4850834"/>
                  <a:gd name="connsiteY4" fmla="*/ 1421055 h 2807087"/>
                  <a:gd name="connsiteX5" fmla="*/ 4542271 w 4850834"/>
                  <a:gd name="connsiteY5" fmla="*/ 1572445 h 2807087"/>
                  <a:gd name="connsiteX6" fmla="*/ 4692073 w 4850834"/>
                  <a:gd name="connsiteY6" fmla="*/ 1671014 h 2807087"/>
                  <a:gd name="connsiteX7" fmla="*/ 4830618 w 4850834"/>
                  <a:gd name="connsiteY7" fmla="*/ 1532468 h 2807087"/>
                  <a:gd name="connsiteX8" fmla="*/ 4812146 w 4850834"/>
                  <a:gd name="connsiteY8" fmla="*/ 1384687 h 2807087"/>
                  <a:gd name="connsiteX9" fmla="*/ 4710546 w 4850834"/>
                  <a:gd name="connsiteY9" fmla="*/ 1310796 h 2807087"/>
                  <a:gd name="connsiteX10" fmla="*/ 4682837 w 4850834"/>
                  <a:gd name="connsiteY10" fmla="*/ 1190723 h 2807087"/>
                  <a:gd name="connsiteX11" fmla="*/ 4304146 w 4850834"/>
                  <a:gd name="connsiteY11" fmla="*/ 1181487 h 2807087"/>
                  <a:gd name="connsiteX12" fmla="*/ 3990109 w 4850834"/>
                  <a:gd name="connsiteY12" fmla="*/ 276323 h 2807087"/>
                  <a:gd name="connsiteX13" fmla="*/ 4054764 w 4850834"/>
                  <a:gd name="connsiteY13" fmla="*/ 267087 h 2807087"/>
                  <a:gd name="connsiteX14" fmla="*/ 3906982 w 4850834"/>
                  <a:gd name="connsiteY14" fmla="*/ 17705 h 2807087"/>
                  <a:gd name="connsiteX15" fmla="*/ 2985510 w 4850834"/>
                  <a:gd name="connsiteY15" fmla="*/ 23045 h 2807087"/>
                  <a:gd name="connsiteX16" fmla="*/ 2059709 w 4850834"/>
                  <a:gd name="connsiteY16" fmla="*/ 82359 h 2807087"/>
                  <a:gd name="connsiteX17" fmla="*/ 1967346 w 4850834"/>
                  <a:gd name="connsiteY17" fmla="*/ 202432 h 2807087"/>
                  <a:gd name="connsiteX18" fmla="*/ 1995055 w 4850834"/>
                  <a:gd name="connsiteY18" fmla="*/ 285559 h 2807087"/>
                  <a:gd name="connsiteX19" fmla="*/ 2078182 w 4850834"/>
                  <a:gd name="connsiteY19" fmla="*/ 267087 h 2807087"/>
                  <a:gd name="connsiteX20" fmla="*/ 2078182 w 4850834"/>
                  <a:gd name="connsiteY20" fmla="*/ 322505 h 2807087"/>
                  <a:gd name="connsiteX21" fmla="*/ 1893455 w 4850834"/>
                  <a:gd name="connsiteY21" fmla="*/ 1236905 h 2807087"/>
                  <a:gd name="connsiteX22" fmla="*/ 1440873 w 4850834"/>
                  <a:gd name="connsiteY22" fmla="*/ 1246141 h 2807087"/>
                  <a:gd name="connsiteX23" fmla="*/ 314037 w 4850834"/>
                  <a:gd name="connsiteY23" fmla="*/ 1606359 h 2807087"/>
                  <a:gd name="connsiteX24" fmla="*/ 73891 w 4850834"/>
                  <a:gd name="connsiteY24" fmla="*/ 1911159 h 2807087"/>
                  <a:gd name="connsiteX25" fmla="*/ 0 w 4850834"/>
                  <a:gd name="connsiteY25" fmla="*/ 2169777 h 2807087"/>
                  <a:gd name="connsiteX26" fmla="*/ 27709 w 4850834"/>
                  <a:gd name="connsiteY26" fmla="*/ 2336032 h 2807087"/>
                  <a:gd name="connsiteX27" fmla="*/ 120073 w 4850834"/>
                  <a:gd name="connsiteY27" fmla="*/ 2336032 h 2807087"/>
                  <a:gd name="connsiteX28" fmla="*/ 166255 w 4850834"/>
                  <a:gd name="connsiteY28" fmla="*/ 2363741 h 2807087"/>
                  <a:gd name="connsiteX29" fmla="*/ 341746 w 4850834"/>
                  <a:gd name="connsiteY29" fmla="*/ 2169777 h 2807087"/>
                  <a:gd name="connsiteX30" fmla="*/ 674255 w 4850834"/>
                  <a:gd name="connsiteY30" fmla="*/ 2058941 h 2807087"/>
                  <a:gd name="connsiteX31" fmla="*/ 997528 w 4850834"/>
                  <a:gd name="connsiteY31" fmla="*/ 2031232 h 2807087"/>
                  <a:gd name="connsiteX32" fmla="*/ 1330037 w 4850834"/>
                  <a:gd name="connsiteY32" fmla="*/ 2179014 h 2807087"/>
                  <a:gd name="connsiteX33" fmla="*/ 1533237 w 4850834"/>
                  <a:gd name="connsiteY33" fmla="*/ 2382214 h 2807087"/>
                  <a:gd name="connsiteX34" fmla="*/ 1662546 w 4850834"/>
                  <a:gd name="connsiteY34" fmla="*/ 2760905 h 2807087"/>
                  <a:gd name="connsiteX35" fmla="*/ 1745673 w 4850834"/>
                  <a:gd name="connsiteY35" fmla="*/ 2807087 h 2807087"/>
                  <a:gd name="connsiteX0" fmla="*/ 1745673 w 4850834"/>
                  <a:gd name="connsiteY0" fmla="*/ 2808270 h 2808270"/>
                  <a:gd name="connsiteX1" fmla="*/ 2780146 w 4850834"/>
                  <a:gd name="connsiteY1" fmla="*/ 2808270 h 2808270"/>
                  <a:gd name="connsiteX2" fmla="*/ 2869912 w 4850834"/>
                  <a:gd name="connsiteY2" fmla="*/ 2046558 h 2808270"/>
                  <a:gd name="connsiteX3" fmla="*/ 3389746 w 4850834"/>
                  <a:gd name="connsiteY3" fmla="*/ 1542310 h 2808270"/>
                  <a:gd name="connsiteX4" fmla="*/ 4036580 w 4850834"/>
                  <a:gd name="connsiteY4" fmla="*/ 1422238 h 2808270"/>
                  <a:gd name="connsiteX5" fmla="*/ 4542271 w 4850834"/>
                  <a:gd name="connsiteY5" fmla="*/ 1573628 h 2808270"/>
                  <a:gd name="connsiteX6" fmla="*/ 4692073 w 4850834"/>
                  <a:gd name="connsiteY6" fmla="*/ 1672197 h 2808270"/>
                  <a:gd name="connsiteX7" fmla="*/ 4830618 w 4850834"/>
                  <a:gd name="connsiteY7" fmla="*/ 1533651 h 2808270"/>
                  <a:gd name="connsiteX8" fmla="*/ 4812146 w 4850834"/>
                  <a:gd name="connsiteY8" fmla="*/ 1385870 h 2808270"/>
                  <a:gd name="connsiteX9" fmla="*/ 4710546 w 4850834"/>
                  <a:gd name="connsiteY9" fmla="*/ 1311979 h 2808270"/>
                  <a:gd name="connsiteX10" fmla="*/ 4682837 w 4850834"/>
                  <a:gd name="connsiteY10" fmla="*/ 1191906 h 2808270"/>
                  <a:gd name="connsiteX11" fmla="*/ 4304146 w 4850834"/>
                  <a:gd name="connsiteY11" fmla="*/ 1182670 h 2808270"/>
                  <a:gd name="connsiteX12" fmla="*/ 3990109 w 4850834"/>
                  <a:gd name="connsiteY12" fmla="*/ 277506 h 2808270"/>
                  <a:gd name="connsiteX13" fmla="*/ 4054764 w 4850834"/>
                  <a:gd name="connsiteY13" fmla="*/ 268270 h 2808270"/>
                  <a:gd name="connsiteX14" fmla="*/ 3906982 w 4850834"/>
                  <a:gd name="connsiteY14" fmla="*/ 18888 h 2808270"/>
                  <a:gd name="connsiteX15" fmla="*/ 2985510 w 4850834"/>
                  <a:gd name="connsiteY15" fmla="*/ 24228 h 2808270"/>
                  <a:gd name="connsiteX16" fmla="*/ 2059709 w 4850834"/>
                  <a:gd name="connsiteY16" fmla="*/ 83542 h 2808270"/>
                  <a:gd name="connsiteX17" fmla="*/ 1967346 w 4850834"/>
                  <a:gd name="connsiteY17" fmla="*/ 203615 h 2808270"/>
                  <a:gd name="connsiteX18" fmla="*/ 1995055 w 4850834"/>
                  <a:gd name="connsiteY18" fmla="*/ 286742 h 2808270"/>
                  <a:gd name="connsiteX19" fmla="*/ 2078182 w 4850834"/>
                  <a:gd name="connsiteY19" fmla="*/ 268270 h 2808270"/>
                  <a:gd name="connsiteX20" fmla="*/ 2078182 w 4850834"/>
                  <a:gd name="connsiteY20" fmla="*/ 323688 h 2808270"/>
                  <a:gd name="connsiteX21" fmla="*/ 1893455 w 4850834"/>
                  <a:gd name="connsiteY21" fmla="*/ 1238088 h 2808270"/>
                  <a:gd name="connsiteX22" fmla="*/ 1440873 w 4850834"/>
                  <a:gd name="connsiteY22" fmla="*/ 1247324 h 2808270"/>
                  <a:gd name="connsiteX23" fmla="*/ 314037 w 4850834"/>
                  <a:gd name="connsiteY23" fmla="*/ 1607542 h 2808270"/>
                  <a:gd name="connsiteX24" fmla="*/ 73891 w 4850834"/>
                  <a:gd name="connsiteY24" fmla="*/ 1912342 h 2808270"/>
                  <a:gd name="connsiteX25" fmla="*/ 0 w 4850834"/>
                  <a:gd name="connsiteY25" fmla="*/ 2170960 h 2808270"/>
                  <a:gd name="connsiteX26" fmla="*/ 27709 w 4850834"/>
                  <a:gd name="connsiteY26" fmla="*/ 2337215 h 2808270"/>
                  <a:gd name="connsiteX27" fmla="*/ 120073 w 4850834"/>
                  <a:gd name="connsiteY27" fmla="*/ 2337215 h 2808270"/>
                  <a:gd name="connsiteX28" fmla="*/ 166255 w 4850834"/>
                  <a:gd name="connsiteY28" fmla="*/ 2364924 h 2808270"/>
                  <a:gd name="connsiteX29" fmla="*/ 341746 w 4850834"/>
                  <a:gd name="connsiteY29" fmla="*/ 2170960 h 2808270"/>
                  <a:gd name="connsiteX30" fmla="*/ 674255 w 4850834"/>
                  <a:gd name="connsiteY30" fmla="*/ 2060124 h 2808270"/>
                  <a:gd name="connsiteX31" fmla="*/ 997528 w 4850834"/>
                  <a:gd name="connsiteY31" fmla="*/ 2032415 h 2808270"/>
                  <a:gd name="connsiteX32" fmla="*/ 1330037 w 4850834"/>
                  <a:gd name="connsiteY32" fmla="*/ 2180197 h 2808270"/>
                  <a:gd name="connsiteX33" fmla="*/ 1533237 w 4850834"/>
                  <a:gd name="connsiteY33" fmla="*/ 2383397 h 2808270"/>
                  <a:gd name="connsiteX34" fmla="*/ 1662546 w 4850834"/>
                  <a:gd name="connsiteY34" fmla="*/ 2762088 h 2808270"/>
                  <a:gd name="connsiteX35" fmla="*/ 1745673 w 4850834"/>
                  <a:gd name="connsiteY35" fmla="*/ 2808270 h 280827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85510 w 4850834"/>
                  <a:gd name="connsiteY15" fmla="*/ 534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95055 w 4850834"/>
                  <a:gd name="connsiteY17" fmla="*/ 278421 h 2799949"/>
                  <a:gd name="connsiteX18" fmla="*/ 2078182 w 4850834"/>
                  <a:gd name="connsiteY18" fmla="*/ 259949 h 2799949"/>
                  <a:gd name="connsiteX19" fmla="*/ 2078182 w 4850834"/>
                  <a:gd name="connsiteY19" fmla="*/ 315367 h 2799949"/>
                  <a:gd name="connsiteX20" fmla="*/ 1893455 w 4850834"/>
                  <a:gd name="connsiteY20" fmla="*/ 1229767 h 2799949"/>
                  <a:gd name="connsiteX21" fmla="*/ 1440873 w 4850834"/>
                  <a:gd name="connsiteY21" fmla="*/ 1239003 h 2799949"/>
                  <a:gd name="connsiteX22" fmla="*/ 314037 w 4850834"/>
                  <a:gd name="connsiteY22" fmla="*/ 1599221 h 2799949"/>
                  <a:gd name="connsiteX23" fmla="*/ 73891 w 4850834"/>
                  <a:gd name="connsiteY23" fmla="*/ 1904021 h 2799949"/>
                  <a:gd name="connsiteX24" fmla="*/ 0 w 4850834"/>
                  <a:gd name="connsiteY24" fmla="*/ 2162639 h 2799949"/>
                  <a:gd name="connsiteX25" fmla="*/ 27709 w 4850834"/>
                  <a:gd name="connsiteY25" fmla="*/ 2328894 h 2799949"/>
                  <a:gd name="connsiteX26" fmla="*/ 120073 w 4850834"/>
                  <a:gd name="connsiteY26" fmla="*/ 2328894 h 2799949"/>
                  <a:gd name="connsiteX27" fmla="*/ 166255 w 4850834"/>
                  <a:gd name="connsiteY27" fmla="*/ 2356603 h 2799949"/>
                  <a:gd name="connsiteX28" fmla="*/ 341746 w 4850834"/>
                  <a:gd name="connsiteY28" fmla="*/ 2162639 h 2799949"/>
                  <a:gd name="connsiteX29" fmla="*/ 674255 w 4850834"/>
                  <a:gd name="connsiteY29" fmla="*/ 2051803 h 2799949"/>
                  <a:gd name="connsiteX30" fmla="*/ 997528 w 4850834"/>
                  <a:gd name="connsiteY30" fmla="*/ 2024094 h 2799949"/>
                  <a:gd name="connsiteX31" fmla="*/ 1330037 w 4850834"/>
                  <a:gd name="connsiteY31" fmla="*/ 2171876 h 2799949"/>
                  <a:gd name="connsiteX32" fmla="*/ 1533237 w 4850834"/>
                  <a:gd name="connsiteY32" fmla="*/ 2375076 h 2799949"/>
                  <a:gd name="connsiteX33" fmla="*/ 1662546 w 4850834"/>
                  <a:gd name="connsiteY33" fmla="*/ 2753767 h 2799949"/>
                  <a:gd name="connsiteX34" fmla="*/ 1745673 w 4850834"/>
                  <a:gd name="connsiteY34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259949 h 2799949"/>
                  <a:gd name="connsiteX18" fmla="*/ 2078182 w 4850834"/>
                  <a:gd name="connsiteY18" fmla="*/ 315367 h 2799949"/>
                  <a:gd name="connsiteX19" fmla="*/ 1893455 w 4850834"/>
                  <a:gd name="connsiteY19" fmla="*/ 1229767 h 2799949"/>
                  <a:gd name="connsiteX20" fmla="*/ 1440873 w 4850834"/>
                  <a:gd name="connsiteY20" fmla="*/ 1239003 h 2799949"/>
                  <a:gd name="connsiteX21" fmla="*/ 314037 w 4850834"/>
                  <a:gd name="connsiteY21" fmla="*/ 1599221 h 2799949"/>
                  <a:gd name="connsiteX22" fmla="*/ 73891 w 4850834"/>
                  <a:gd name="connsiteY22" fmla="*/ 1904021 h 2799949"/>
                  <a:gd name="connsiteX23" fmla="*/ 0 w 4850834"/>
                  <a:gd name="connsiteY23" fmla="*/ 2162639 h 2799949"/>
                  <a:gd name="connsiteX24" fmla="*/ 27709 w 4850834"/>
                  <a:gd name="connsiteY24" fmla="*/ 2328894 h 2799949"/>
                  <a:gd name="connsiteX25" fmla="*/ 120073 w 4850834"/>
                  <a:gd name="connsiteY25" fmla="*/ 2328894 h 2799949"/>
                  <a:gd name="connsiteX26" fmla="*/ 166255 w 4850834"/>
                  <a:gd name="connsiteY26" fmla="*/ 2356603 h 2799949"/>
                  <a:gd name="connsiteX27" fmla="*/ 341746 w 4850834"/>
                  <a:gd name="connsiteY27" fmla="*/ 2162639 h 2799949"/>
                  <a:gd name="connsiteX28" fmla="*/ 674255 w 4850834"/>
                  <a:gd name="connsiteY28" fmla="*/ 2051803 h 2799949"/>
                  <a:gd name="connsiteX29" fmla="*/ 997528 w 4850834"/>
                  <a:gd name="connsiteY29" fmla="*/ 2024094 h 2799949"/>
                  <a:gd name="connsiteX30" fmla="*/ 1330037 w 4850834"/>
                  <a:gd name="connsiteY30" fmla="*/ 2171876 h 2799949"/>
                  <a:gd name="connsiteX31" fmla="*/ 1533237 w 4850834"/>
                  <a:gd name="connsiteY31" fmla="*/ 2375076 h 2799949"/>
                  <a:gd name="connsiteX32" fmla="*/ 1662546 w 4850834"/>
                  <a:gd name="connsiteY32" fmla="*/ 2753767 h 2799949"/>
                  <a:gd name="connsiteX33" fmla="*/ 1745673 w 4850834"/>
                  <a:gd name="connsiteY33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315367 h 2799949"/>
                  <a:gd name="connsiteX18" fmla="*/ 1893455 w 4850834"/>
                  <a:gd name="connsiteY18" fmla="*/ 1229767 h 2799949"/>
                  <a:gd name="connsiteX19" fmla="*/ 1440873 w 4850834"/>
                  <a:gd name="connsiteY19" fmla="*/ 1239003 h 2799949"/>
                  <a:gd name="connsiteX20" fmla="*/ 314037 w 4850834"/>
                  <a:gd name="connsiteY20" fmla="*/ 1599221 h 2799949"/>
                  <a:gd name="connsiteX21" fmla="*/ 73891 w 4850834"/>
                  <a:gd name="connsiteY21" fmla="*/ 1904021 h 2799949"/>
                  <a:gd name="connsiteX22" fmla="*/ 0 w 4850834"/>
                  <a:gd name="connsiteY22" fmla="*/ 2162639 h 2799949"/>
                  <a:gd name="connsiteX23" fmla="*/ 27709 w 4850834"/>
                  <a:gd name="connsiteY23" fmla="*/ 2328894 h 2799949"/>
                  <a:gd name="connsiteX24" fmla="*/ 120073 w 4850834"/>
                  <a:gd name="connsiteY24" fmla="*/ 2328894 h 2799949"/>
                  <a:gd name="connsiteX25" fmla="*/ 166255 w 4850834"/>
                  <a:gd name="connsiteY25" fmla="*/ 2356603 h 2799949"/>
                  <a:gd name="connsiteX26" fmla="*/ 341746 w 4850834"/>
                  <a:gd name="connsiteY26" fmla="*/ 2162639 h 2799949"/>
                  <a:gd name="connsiteX27" fmla="*/ 674255 w 4850834"/>
                  <a:gd name="connsiteY27" fmla="*/ 2051803 h 2799949"/>
                  <a:gd name="connsiteX28" fmla="*/ 997528 w 4850834"/>
                  <a:gd name="connsiteY28" fmla="*/ 2024094 h 2799949"/>
                  <a:gd name="connsiteX29" fmla="*/ 1330037 w 4850834"/>
                  <a:gd name="connsiteY29" fmla="*/ 2171876 h 2799949"/>
                  <a:gd name="connsiteX30" fmla="*/ 1533237 w 4850834"/>
                  <a:gd name="connsiteY30" fmla="*/ 2375076 h 2799949"/>
                  <a:gd name="connsiteX31" fmla="*/ 1662546 w 4850834"/>
                  <a:gd name="connsiteY31" fmla="*/ 2753767 h 2799949"/>
                  <a:gd name="connsiteX32" fmla="*/ 1745673 w 4850834"/>
                  <a:gd name="connsiteY32" fmla="*/ 2799949 h 2799949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78182 w 4850834"/>
                  <a:gd name="connsiteY17" fmla="*/ 316086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63895 w 4850834"/>
                  <a:gd name="connsiteY17" fmla="*/ 58754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1172 h 2801172"/>
                  <a:gd name="connsiteX1" fmla="*/ 2780146 w 4850834"/>
                  <a:gd name="connsiteY1" fmla="*/ 2801172 h 2801172"/>
                  <a:gd name="connsiteX2" fmla="*/ 2869912 w 4850834"/>
                  <a:gd name="connsiteY2" fmla="*/ 2039460 h 2801172"/>
                  <a:gd name="connsiteX3" fmla="*/ 3389746 w 4850834"/>
                  <a:gd name="connsiteY3" fmla="*/ 1535212 h 2801172"/>
                  <a:gd name="connsiteX4" fmla="*/ 4036580 w 4850834"/>
                  <a:gd name="connsiteY4" fmla="*/ 1415140 h 2801172"/>
                  <a:gd name="connsiteX5" fmla="*/ 4542271 w 4850834"/>
                  <a:gd name="connsiteY5" fmla="*/ 1566530 h 2801172"/>
                  <a:gd name="connsiteX6" fmla="*/ 4692073 w 4850834"/>
                  <a:gd name="connsiteY6" fmla="*/ 1665099 h 2801172"/>
                  <a:gd name="connsiteX7" fmla="*/ 4830618 w 4850834"/>
                  <a:gd name="connsiteY7" fmla="*/ 1526553 h 2801172"/>
                  <a:gd name="connsiteX8" fmla="*/ 4812146 w 4850834"/>
                  <a:gd name="connsiteY8" fmla="*/ 1378772 h 2801172"/>
                  <a:gd name="connsiteX9" fmla="*/ 4710546 w 4850834"/>
                  <a:gd name="connsiteY9" fmla="*/ 1304881 h 2801172"/>
                  <a:gd name="connsiteX10" fmla="*/ 4682837 w 4850834"/>
                  <a:gd name="connsiteY10" fmla="*/ 1184808 h 2801172"/>
                  <a:gd name="connsiteX11" fmla="*/ 4304146 w 4850834"/>
                  <a:gd name="connsiteY11" fmla="*/ 1175572 h 2801172"/>
                  <a:gd name="connsiteX12" fmla="*/ 3990109 w 4850834"/>
                  <a:gd name="connsiteY12" fmla="*/ 270408 h 2801172"/>
                  <a:gd name="connsiteX13" fmla="*/ 4054764 w 4850834"/>
                  <a:gd name="connsiteY13" fmla="*/ 261172 h 2801172"/>
                  <a:gd name="connsiteX14" fmla="*/ 3906982 w 4850834"/>
                  <a:gd name="connsiteY14" fmla="*/ 11790 h 2801172"/>
                  <a:gd name="connsiteX15" fmla="*/ 2985510 w 4850834"/>
                  <a:gd name="connsiteY15" fmla="*/ 17130 h 2801172"/>
                  <a:gd name="connsiteX16" fmla="*/ 2278784 w 4850834"/>
                  <a:gd name="connsiteY16" fmla="*/ 128831 h 2801172"/>
                  <a:gd name="connsiteX17" fmla="*/ 2111520 w 4850834"/>
                  <a:gd name="connsiteY17" fmla="*/ 468991 h 2801172"/>
                  <a:gd name="connsiteX18" fmla="*/ 1893455 w 4850834"/>
                  <a:gd name="connsiteY18" fmla="*/ 1230990 h 2801172"/>
                  <a:gd name="connsiteX19" fmla="*/ 1440873 w 4850834"/>
                  <a:gd name="connsiteY19" fmla="*/ 1240226 h 2801172"/>
                  <a:gd name="connsiteX20" fmla="*/ 314037 w 4850834"/>
                  <a:gd name="connsiteY20" fmla="*/ 1600444 h 2801172"/>
                  <a:gd name="connsiteX21" fmla="*/ 73891 w 4850834"/>
                  <a:gd name="connsiteY21" fmla="*/ 1905244 h 2801172"/>
                  <a:gd name="connsiteX22" fmla="*/ 0 w 4850834"/>
                  <a:gd name="connsiteY22" fmla="*/ 2163862 h 2801172"/>
                  <a:gd name="connsiteX23" fmla="*/ 27709 w 4850834"/>
                  <a:gd name="connsiteY23" fmla="*/ 2330117 h 2801172"/>
                  <a:gd name="connsiteX24" fmla="*/ 120073 w 4850834"/>
                  <a:gd name="connsiteY24" fmla="*/ 2330117 h 2801172"/>
                  <a:gd name="connsiteX25" fmla="*/ 166255 w 4850834"/>
                  <a:gd name="connsiteY25" fmla="*/ 2357826 h 2801172"/>
                  <a:gd name="connsiteX26" fmla="*/ 341746 w 4850834"/>
                  <a:gd name="connsiteY26" fmla="*/ 2163862 h 2801172"/>
                  <a:gd name="connsiteX27" fmla="*/ 674255 w 4850834"/>
                  <a:gd name="connsiteY27" fmla="*/ 2053026 h 2801172"/>
                  <a:gd name="connsiteX28" fmla="*/ 997528 w 4850834"/>
                  <a:gd name="connsiteY28" fmla="*/ 2025317 h 2801172"/>
                  <a:gd name="connsiteX29" fmla="*/ 1330037 w 4850834"/>
                  <a:gd name="connsiteY29" fmla="*/ 2173099 h 2801172"/>
                  <a:gd name="connsiteX30" fmla="*/ 1533237 w 4850834"/>
                  <a:gd name="connsiteY30" fmla="*/ 2376299 h 2801172"/>
                  <a:gd name="connsiteX31" fmla="*/ 1662546 w 4850834"/>
                  <a:gd name="connsiteY31" fmla="*/ 2754990 h 2801172"/>
                  <a:gd name="connsiteX32" fmla="*/ 1745673 w 4850834"/>
                  <a:gd name="connsiteY32" fmla="*/ 2801172 h 2801172"/>
                  <a:gd name="connsiteX0" fmla="*/ 1745673 w 4850834"/>
                  <a:gd name="connsiteY0" fmla="*/ 2824158 h 2824158"/>
                  <a:gd name="connsiteX1" fmla="*/ 2780146 w 4850834"/>
                  <a:gd name="connsiteY1" fmla="*/ 2824158 h 2824158"/>
                  <a:gd name="connsiteX2" fmla="*/ 2869912 w 4850834"/>
                  <a:gd name="connsiteY2" fmla="*/ 2062446 h 2824158"/>
                  <a:gd name="connsiteX3" fmla="*/ 3389746 w 4850834"/>
                  <a:gd name="connsiteY3" fmla="*/ 1558198 h 2824158"/>
                  <a:gd name="connsiteX4" fmla="*/ 4036580 w 4850834"/>
                  <a:gd name="connsiteY4" fmla="*/ 1438126 h 2824158"/>
                  <a:gd name="connsiteX5" fmla="*/ 4542271 w 4850834"/>
                  <a:gd name="connsiteY5" fmla="*/ 1589516 h 2824158"/>
                  <a:gd name="connsiteX6" fmla="*/ 4692073 w 4850834"/>
                  <a:gd name="connsiteY6" fmla="*/ 1688085 h 2824158"/>
                  <a:gd name="connsiteX7" fmla="*/ 4830618 w 4850834"/>
                  <a:gd name="connsiteY7" fmla="*/ 1549539 h 2824158"/>
                  <a:gd name="connsiteX8" fmla="*/ 4812146 w 4850834"/>
                  <a:gd name="connsiteY8" fmla="*/ 1401758 h 2824158"/>
                  <a:gd name="connsiteX9" fmla="*/ 4710546 w 4850834"/>
                  <a:gd name="connsiteY9" fmla="*/ 1327867 h 2824158"/>
                  <a:gd name="connsiteX10" fmla="*/ 4682837 w 4850834"/>
                  <a:gd name="connsiteY10" fmla="*/ 1207794 h 2824158"/>
                  <a:gd name="connsiteX11" fmla="*/ 4304146 w 4850834"/>
                  <a:gd name="connsiteY11" fmla="*/ 1198558 h 2824158"/>
                  <a:gd name="connsiteX12" fmla="*/ 3990109 w 4850834"/>
                  <a:gd name="connsiteY12" fmla="*/ 293394 h 2824158"/>
                  <a:gd name="connsiteX13" fmla="*/ 4054764 w 4850834"/>
                  <a:gd name="connsiteY13" fmla="*/ 284158 h 2824158"/>
                  <a:gd name="connsiteX14" fmla="*/ 3906982 w 4850834"/>
                  <a:gd name="connsiteY14" fmla="*/ 34776 h 2824158"/>
                  <a:gd name="connsiteX15" fmla="*/ 2985510 w 4850834"/>
                  <a:gd name="connsiteY15" fmla="*/ 40116 h 2824158"/>
                  <a:gd name="connsiteX16" fmla="*/ 2111520 w 4850834"/>
                  <a:gd name="connsiteY16" fmla="*/ 491977 h 2824158"/>
                  <a:gd name="connsiteX17" fmla="*/ 1893455 w 4850834"/>
                  <a:gd name="connsiteY17" fmla="*/ 1253976 h 2824158"/>
                  <a:gd name="connsiteX18" fmla="*/ 1440873 w 4850834"/>
                  <a:gd name="connsiteY18" fmla="*/ 1263212 h 2824158"/>
                  <a:gd name="connsiteX19" fmla="*/ 314037 w 4850834"/>
                  <a:gd name="connsiteY19" fmla="*/ 1623430 h 2824158"/>
                  <a:gd name="connsiteX20" fmla="*/ 73891 w 4850834"/>
                  <a:gd name="connsiteY20" fmla="*/ 1928230 h 2824158"/>
                  <a:gd name="connsiteX21" fmla="*/ 0 w 4850834"/>
                  <a:gd name="connsiteY21" fmla="*/ 2186848 h 2824158"/>
                  <a:gd name="connsiteX22" fmla="*/ 27709 w 4850834"/>
                  <a:gd name="connsiteY22" fmla="*/ 2353103 h 2824158"/>
                  <a:gd name="connsiteX23" fmla="*/ 120073 w 4850834"/>
                  <a:gd name="connsiteY23" fmla="*/ 2353103 h 2824158"/>
                  <a:gd name="connsiteX24" fmla="*/ 166255 w 4850834"/>
                  <a:gd name="connsiteY24" fmla="*/ 2380812 h 2824158"/>
                  <a:gd name="connsiteX25" fmla="*/ 341746 w 4850834"/>
                  <a:gd name="connsiteY25" fmla="*/ 2186848 h 2824158"/>
                  <a:gd name="connsiteX26" fmla="*/ 674255 w 4850834"/>
                  <a:gd name="connsiteY26" fmla="*/ 2076012 h 2824158"/>
                  <a:gd name="connsiteX27" fmla="*/ 997528 w 4850834"/>
                  <a:gd name="connsiteY27" fmla="*/ 2048303 h 2824158"/>
                  <a:gd name="connsiteX28" fmla="*/ 1330037 w 4850834"/>
                  <a:gd name="connsiteY28" fmla="*/ 2196085 h 2824158"/>
                  <a:gd name="connsiteX29" fmla="*/ 1533237 w 4850834"/>
                  <a:gd name="connsiteY29" fmla="*/ 2399285 h 2824158"/>
                  <a:gd name="connsiteX30" fmla="*/ 1662546 w 4850834"/>
                  <a:gd name="connsiteY30" fmla="*/ 2777976 h 2824158"/>
                  <a:gd name="connsiteX31" fmla="*/ 1745673 w 4850834"/>
                  <a:gd name="connsiteY31" fmla="*/ 2824158 h 2824158"/>
                  <a:gd name="connsiteX0" fmla="*/ 1745673 w 4850834"/>
                  <a:gd name="connsiteY0" fmla="*/ 2821099 h 2821099"/>
                  <a:gd name="connsiteX1" fmla="*/ 2780146 w 4850834"/>
                  <a:gd name="connsiteY1" fmla="*/ 2821099 h 2821099"/>
                  <a:gd name="connsiteX2" fmla="*/ 2869912 w 4850834"/>
                  <a:gd name="connsiteY2" fmla="*/ 2059387 h 2821099"/>
                  <a:gd name="connsiteX3" fmla="*/ 3389746 w 4850834"/>
                  <a:gd name="connsiteY3" fmla="*/ 1555139 h 2821099"/>
                  <a:gd name="connsiteX4" fmla="*/ 4036580 w 4850834"/>
                  <a:gd name="connsiteY4" fmla="*/ 1435067 h 2821099"/>
                  <a:gd name="connsiteX5" fmla="*/ 4542271 w 4850834"/>
                  <a:gd name="connsiteY5" fmla="*/ 1586457 h 2821099"/>
                  <a:gd name="connsiteX6" fmla="*/ 4692073 w 4850834"/>
                  <a:gd name="connsiteY6" fmla="*/ 1685026 h 2821099"/>
                  <a:gd name="connsiteX7" fmla="*/ 4830618 w 4850834"/>
                  <a:gd name="connsiteY7" fmla="*/ 1546480 h 2821099"/>
                  <a:gd name="connsiteX8" fmla="*/ 4812146 w 4850834"/>
                  <a:gd name="connsiteY8" fmla="*/ 1398699 h 2821099"/>
                  <a:gd name="connsiteX9" fmla="*/ 4710546 w 4850834"/>
                  <a:gd name="connsiteY9" fmla="*/ 1324808 h 2821099"/>
                  <a:gd name="connsiteX10" fmla="*/ 4682837 w 4850834"/>
                  <a:gd name="connsiteY10" fmla="*/ 1204735 h 2821099"/>
                  <a:gd name="connsiteX11" fmla="*/ 4304146 w 4850834"/>
                  <a:gd name="connsiteY11" fmla="*/ 1195499 h 2821099"/>
                  <a:gd name="connsiteX12" fmla="*/ 3990109 w 4850834"/>
                  <a:gd name="connsiteY12" fmla="*/ 290335 h 2821099"/>
                  <a:gd name="connsiteX13" fmla="*/ 4054764 w 4850834"/>
                  <a:gd name="connsiteY13" fmla="*/ 281099 h 2821099"/>
                  <a:gd name="connsiteX14" fmla="*/ 3906982 w 4850834"/>
                  <a:gd name="connsiteY14" fmla="*/ 31717 h 2821099"/>
                  <a:gd name="connsiteX15" fmla="*/ 2642610 w 4850834"/>
                  <a:gd name="connsiteY15" fmla="*/ 41819 h 2821099"/>
                  <a:gd name="connsiteX16" fmla="*/ 2111520 w 4850834"/>
                  <a:gd name="connsiteY16" fmla="*/ 488918 h 2821099"/>
                  <a:gd name="connsiteX17" fmla="*/ 1893455 w 4850834"/>
                  <a:gd name="connsiteY17" fmla="*/ 1250917 h 2821099"/>
                  <a:gd name="connsiteX18" fmla="*/ 1440873 w 4850834"/>
                  <a:gd name="connsiteY18" fmla="*/ 1260153 h 2821099"/>
                  <a:gd name="connsiteX19" fmla="*/ 314037 w 4850834"/>
                  <a:gd name="connsiteY19" fmla="*/ 1620371 h 2821099"/>
                  <a:gd name="connsiteX20" fmla="*/ 73891 w 4850834"/>
                  <a:gd name="connsiteY20" fmla="*/ 1925171 h 2821099"/>
                  <a:gd name="connsiteX21" fmla="*/ 0 w 4850834"/>
                  <a:gd name="connsiteY21" fmla="*/ 2183789 h 2821099"/>
                  <a:gd name="connsiteX22" fmla="*/ 27709 w 4850834"/>
                  <a:gd name="connsiteY22" fmla="*/ 2350044 h 2821099"/>
                  <a:gd name="connsiteX23" fmla="*/ 120073 w 4850834"/>
                  <a:gd name="connsiteY23" fmla="*/ 2350044 h 2821099"/>
                  <a:gd name="connsiteX24" fmla="*/ 166255 w 4850834"/>
                  <a:gd name="connsiteY24" fmla="*/ 2377753 h 2821099"/>
                  <a:gd name="connsiteX25" fmla="*/ 341746 w 4850834"/>
                  <a:gd name="connsiteY25" fmla="*/ 2183789 h 2821099"/>
                  <a:gd name="connsiteX26" fmla="*/ 674255 w 4850834"/>
                  <a:gd name="connsiteY26" fmla="*/ 2072953 h 2821099"/>
                  <a:gd name="connsiteX27" fmla="*/ 997528 w 4850834"/>
                  <a:gd name="connsiteY27" fmla="*/ 2045244 h 2821099"/>
                  <a:gd name="connsiteX28" fmla="*/ 1330037 w 4850834"/>
                  <a:gd name="connsiteY28" fmla="*/ 2193026 h 2821099"/>
                  <a:gd name="connsiteX29" fmla="*/ 1533237 w 4850834"/>
                  <a:gd name="connsiteY29" fmla="*/ 2396226 h 2821099"/>
                  <a:gd name="connsiteX30" fmla="*/ 1662546 w 4850834"/>
                  <a:gd name="connsiteY30" fmla="*/ 2774917 h 2821099"/>
                  <a:gd name="connsiteX31" fmla="*/ 1745673 w 4850834"/>
                  <a:gd name="connsiteY31" fmla="*/ 2821099 h 2821099"/>
                  <a:gd name="connsiteX0" fmla="*/ 1745673 w 4850834"/>
                  <a:gd name="connsiteY0" fmla="*/ 2799550 h 2799550"/>
                  <a:gd name="connsiteX1" fmla="*/ 2780146 w 4850834"/>
                  <a:gd name="connsiteY1" fmla="*/ 2799550 h 2799550"/>
                  <a:gd name="connsiteX2" fmla="*/ 2869912 w 4850834"/>
                  <a:gd name="connsiteY2" fmla="*/ 2037838 h 2799550"/>
                  <a:gd name="connsiteX3" fmla="*/ 3389746 w 4850834"/>
                  <a:gd name="connsiteY3" fmla="*/ 1533590 h 2799550"/>
                  <a:gd name="connsiteX4" fmla="*/ 4036580 w 4850834"/>
                  <a:gd name="connsiteY4" fmla="*/ 1413518 h 2799550"/>
                  <a:gd name="connsiteX5" fmla="*/ 4542271 w 4850834"/>
                  <a:gd name="connsiteY5" fmla="*/ 1564908 h 2799550"/>
                  <a:gd name="connsiteX6" fmla="*/ 4692073 w 4850834"/>
                  <a:gd name="connsiteY6" fmla="*/ 1663477 h 2799550"/>
                  <a:gd name="connsiteX7" fmla="*/ 4830618 w 4850834"/>
                  <a:gd name="connsiteY7" fmla="*/ 1524931 h 2799550"/>
                  <a:gd name="connsiteX8" fmla="*/ 4812146 w 4850834"/>
                  <a:gd name="connsiteY8" fmla="*/ 1377150 h 2799550"/>
                  <a:gd name="connsiteX9" fmla="*/ 4710546 w 4850834"/>
                  <a:gd name="connsiteY9" fmla="*/ 1303259 h 2799550"/>
                  <a:gd name="connsiteX10" fmla="*/ 4682837 w 4850834"/>
                  <a:gd name="connsiteY10" fmla="*/ 1183186 h 2799550"/>
                  <a:gd name="connsiteX11" fmla="*/ 4304146 w 4850834"/>
                  <a:gd name="connsiteY11" fmla="*/ 1173950 h 2799550"/>
                  <a:gd name="connsiteX12" fmla="*/ 3990109 w 4850834"/>
                  <a:gd name="connsiteY12" fmla="*/ 268786 h 2799550"/>
                  <a:gd name="connsiteX13" fmla="*/ 4054764 w 4850834"/>
                  <a:gd name="connsiteY13" fmla="*/ 259550 h 2799550"/>
                  <a:gd name="connsiteX14" fmla="*/ 3906982 w 4850834"/>
                  <a:gd name="connsiteY14" fmla="*/ 10168 h 2799550"/>
                  <a:gd name="connsiteX15" fmla="*/ 2585460 w 4850834"/>
                  <a:gd name="connsiteY15" fmla="*/ 67895 h 2799550"/>
                  <a:gd name="connsiteX16" fmla="*/ 2111520 w 4850834"/>
                  <a:gd name="connsiteY16" fmla="*/ 467369 h 2799550"/>
                  <a:gd name="connsiteX17" fmla="*/ 1893455 w 4850834"/>
                  <a:gd name="connsiteY17" fmla="*/ 1229368 h 2799550"/>
                  <a:gd name="connsiteX18" fmla="*/ 1440873 w 4850834"/>
                  <a:gd name="connsiteY18" fmla="*/ 1238604 h 2799550"/>
                  <a:gd name="connsiteX19" fmla="*/ 314037 w 4850834"/>
                  <a:gd name="connsiteY19" fmla="*/ 1598822 h 2799550"/>
                  <a:gd name="connsiteX20" fmla="*/ 73891 w 4850834"/>
                  <a:gd name="connsiteY20" fmla="*/ 1903622 h 2799550"/>
                  <a:gd name="connsiteX21" fmla="*/ 0 w 4850834"/>
                  <a:gd name="connsiteY21" fmla="*/ 2162240 h 2799550"/>
                  <a:gd name="connsiteX22" fmla="*/ 27709 w 4850834"/>
                  <a:gd name="connsiteY22" fmla="*/ 2328495 h 2799550"/>
                  <a:gd name="connsiteX23" fmla="*/ 120073 w 4850834"/>
                  <a:gd name="connsiteY23" fmla="*/ 2328495 h 2799550"/>
                  <a:gd name="connsiteX24" fmla="*/ 166255 w 4850834"/>
                  <a:gd name="connsiteY24" fmla="*/ 2356204 h 2799550"/>
                  <a:gd name="connsiteX25" fmla="*/ 341746 w 4850834"/>
                  <a:gd name="connsiteY25" fmla="*/ 2162240 h 2799550"/>
                  <a:gd name="connsiteX26" fmla="*/ 674255 w 4850834"/>
                  <a:gd name="connsiteY26" fmla="*/ 2051404 h 2799550"/>
                  <a:gd name="connsiteX27" fmla="*/ 997528 w 4850834"/>
                  <a:gd name="connsiteY27" fmla="*/ 2023695 h 2799550"/>
                  <a:gd name="connsiteX28" fmla="*/ 1330037 w 4850834"/>
                  <a:gd name="connsiteY28" fmla="*/ 2171477 h 2799550"/>
                  <a:gd name="connsiteX29" fmla="*/ 1533237 w 4850834"/>
                  <a:gd name="connsiteY29" fmla="*/ 2374677 h 2799550"/>
                  <a:gd name="connsiteX30" fmla="*/ 1662546 w 4850834"/>
                  <a:gd name="connsiteY30" fmla="*/ 2753368 h 2799550"/>
                  <a:gd name="connsiteX31" fmla="*/ 1745673 w 4850834"/>
                  <a:gd name="connsiteY31" fmla="*/ 2799550 h 2799550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00267 h 2800267"/>
                  <a:gd name="connsiteX1" fmla="*/ 2780146 w 4850834"/>
                  <a:gd name="connsiteY1" fmla="*/ 2800267 h 2800267"/>
                  <a:gd name="connsiteX2" fmla="*/ 2869912 w 4850834"/>
                  <a:gd name="connsiteY2" fmla="*/ 2038555 h 2800267"/>
                  <a:gd name="connsiteX3" fmla="*/ 3389746 w 4850834"/>
                  <a:gd name="connsiteY3" fmla="*/ 1534307 h 2800267"/>
                  <a:gd name="connsiteX4" fmla="*/ 4036580 w 4850834"/>
                  <a:gd name="connsiteY4" fmla="*/ 1414235 h 2800267"/>
                  <a:gd name="connsiteX5" fmla="*/ 4542271 w 4850834"/>
                  <a:gd name="connsiteY5" fmla="*/ 1565625 h 2800267"/>
                  <a:gd name="connsiteX6" fmla="*/ 4692073 w 4850834"/>
                  <a:gd name="connsiteY6" fmla="*/ 1664194 h 2800267"/>
                  <a:gd name="connsiteX7" fmla="*/ 4830618 w 4850834"/>
                  <a:gd name="connsiteY7" fmla="*/ 1525648 h 2800267"/>
                  <a:gd name="connsiteX8" fmla="*/ 4812146 w 4850834"/>
                  <a:gd name="connsiteY8" fmla="*/ 1377867 h 2800267"/>
                  <a:gd name="connsiteX9" fmla="*/ 4710546 w 4850834"/>
                  <a:gd name="connsiteY9" fmla="*/ 1303976 h 2800267"/>
                  <a:gd name="connsiteX10" fmla="*/ 4682837 w 4850834"/>
                  <a:gd name="connsiteY10" fmla="*/ 1183903 h 2800267"/>
                  <a:gd name="connsiteX11" fmla="*/ 4304146 w 4850834"/>
                  <a:gd name="connsiteY11" fmla="*/ 1174667 h 2800267"/>
                  <a:gd name="connsiteX12" fmla="*/ 3990109 w 4850834"/>
                  <a:gd name="connsiteY12" fmla="*/ 269503 h 2800267"/>
                  <a:gd name="connsiteX13" fmla="*/ 4054764 w 4850834"/>
                  <a:gd name="connsiteY13" fmla="*/ 260267 h 2800267"/>
                  <a:gd name="connsiteX14" fmla="*/ 3906982 w 4850834"/>
                  <a:gd name="connsiteY14" fmla="*/ 10885 h 2800267"/>
                  <a:gd name="connsiteX15" fmla="*/ 2585460 w 4850834"/>
                  <a:gd name="connsiteY15" fmla="*/ 68612 h 2800267"/>
                  <a:gd name="connsiteX16" fmla="*/ 2078183 w 4850834"/>
                  <a:gd name="connsiteY16" fmla="*/ 687161 h 2800267"/>
                  <a:gd name="connsiteX17" fmla="*/ 1893455 w 4850834"/>
                  <a:gd name="connsiteY17" fmla="*/ 1230085 h 2800267"/>
                  <a:gd name="connsiteX18" fmla="*/ 1440873 w 4850834"/>
                  <a:gd name="connsiteY18" fmla="*/ 1239321 h 2800267"/>
                  <a:gd name="connsiteX19" fmla="*/ 314037 w 4850834"/>
                  <a:gd name="connsiteY19" fmla="*/ 1599539 h 2800267"/>
                  <a:gd name="connsiteX20" fmla="*/ 73891 w 4850834"/>
                  <a:gd name="connsiteY20" fmla="*/ 1904339 h 2800267"/>
                  <a:gd name="connsiteX21" fmla="*/ 0 w 4850834"/>
                  <a:gd name="connsiteY21" fmla="*/ 2162957 h 2800267"/>
                  <a:gd name="connsiteX22" fmla="*/ 27709 w 4850834"/>
                  <a:gd name="connsiteY22" fmla="*/ 2329212 h 2800267"/>
                  <a:gd name="connsiteX23" fmla="*/ 120073 w 4850834"/>
                  <a:gd name="connsiteY23" fmla="*/ 2329212 h 2800267"/>
                  <a:gd name="connsiteX24" fmla="*/ 166255 w 4850834"/>
                  <a:gd name="connsiteY24" fmla="*/ 2356921 h 2800267"/>
                  <a:gd name="connsiteX25" fmla="*/ 341746 w 4850834"/>
                  <a:gd name="connsiteY25" fmla="*/ 2162957 h 2800267"/>
                  <a:gd name="connsiteX26" fmla="*/ 674255 w 4850834"/>
                  <a:gd name="connsiteY26" fmla="*/ 2052121 h 2800267"/>
                  <a:gd name="connsiteX27" fmla="*/ 997528 w 4850834"/>
                  <a:gd name="connsiteY27" fmla="*/ 2024412 h 2800267"/>
                  <a:gd name="connsiteX28" fmla="*/ 1330037 w 4850834"/>
                  <a:gd name="connsiteY28" fmla="*/ 2172194 h 2800267"/>
                  <a:gd name="connsiteX29" fmla="*/ 1533237 w 4850834"/>
                  <a:gd name="connsiteY29" fmla="*/ 2375394 h 2800267"/>
                  <a:gd name="connsiteX30" fmla="*/ 1662546 w 4850834"/>
                  <a:gd name="connsiteY30" fmla="*/ 2754085 h 2800267"/>
                  <a:gd name="connsiteX31" fmla="*/ 1745673 w 4850834"/>
                  <a:gd name="connsiteY31" fmla="*/ 2800267 h 2800267"/>
                  <a:gd name="connsiteX0" fmla="*/ 1745673 w 4850834"/>
                  <a:gd name="connsiteY0" fmla="*/ 2815092 h 2815092"/>
                  <a:gd name="connsiteX1" fmla="*/ 2780146 w 4850834"/>
                  <a:gd name="connsiteY1" fmla="*/ 2815092 h 2815092"/>
                  <a:gd name="connsiteX2" fmla="*/ 2869912 w 4850834"/>
                  <a:gd name="connsiteY2" fmla="*/ 2053380 h 2815092"/>
                  <a:gd name="connsiteX3" fmla="*/ 3389746 w 4850834"/>
                  <a:gd name="connsiteY3" fmla="*/ 1549132 h 2815092"/>
                  <a:gd name="connsiteX4" fmla="*/ 4036580 w 4850834"/>
                  <a:gd name="connsiteY4" fmla="*/ 1429060 h 2815092"/>
                  <a:gd name="connsiteX5" fmla="*/ 4542271 w 4850834"/>
                  <a:gd name="connsiteY5" fmla="*/ 1580450 h 2815092"/>
                  <a:gd name="connsiteX6" fmla="*/ 4692073 w 4850834"/>
                  <a:gd name="connsiteY6" fmla="*/ 1679019 h 2815092"/>
                  <a:gd name="connsiteX7" fmla="*/ 4830618 w 4850834"/>
                  <a:gd name="connsiteY7" fmla="*/ 1540473 h 2815092"/>
                  <a:gd name="connsiteX8" fmla="*/ 4812146 w 4850834"/>
                  <a:gd name="connsiteY8" fmla="*/ 1392692 h 2815092"/>
                  <a:gd name="connsiteX9" fmla="*/ 4710546 w 4850834"/>
                  <a:gd name="connsiteY9" fmla="*/ 1318801 h 2815092"/>
                  <a:gd name="connsiteX10" fmla="*/ 4682837 w 4850834"/>
                  <a:gd name="connsiteY10" fmla="*/ 1198728 h 2815092"/>
                  <a:gd name="connsiteX11" fmla="*/ 4304146 w 4850834"/>
                  <a:gd name="connsiteY11" fmla="*/ 1189492 h 2815092"/>
                  <a:gd name="connsiteX12" fmla="*/ 3990109 w 4850834"/>
                  <a:gd name="connsiteY12" fmla="*/ 284328 h 2815092"/>
                  <a:gd name="connsiteX13" fmla="*/ 4054764 w 4850834"/>
                  <a:gd name="connsiteY13" fmla="*/ 275092 h 2815092"/>
                  <a:gd name="connsiteX14" fmla="*/ 3906982 w 4850834"/>
                  <a:gd name="connsiteY14" fmla="*/ 25710 h 2815092"/>
                  <a:gd name="connsiteX15" fmla="*/ 2585460 w 4850834"/>
                  <a:gd name="connsiteY15" fmla="*/ 83437 h 2815092"/>
                  <a:gd name="connsiteX16" fmla="*/ 2078183 w 4850834"/>
                  <a:gd name="connsiteY16" fmla="*/ 701986 h 2815092"/>
                  <a:gd name="connsiteX17" fmla="*/ 1893455 w 4850834"/>
                  <a:gd name="connsiteY17" fmla="*/ 1244910 h 2815092"/>
                  <a:gd name="connsiteX18" fmla="*/ 1440873 w 4850834"/>
                  <a:gd name="connsiteY18" fmla="*/ 1254146 h 2815092"/>
                  <a:gd name="connsiteX19" fmla="*/ 314037 w 4850834"/>
                  <a:gd name="connsiteY19" fmla="*/ 1614364 h 2815092"/>
                  <a:gd name="connsiteX20" fmla="*/ 73891 w 4850834"/>
                  <a:gd name="connsiteY20" fmla="*/ 1919164 h 2815092"/>
                  <a:gd name="connsiteX21" fmla="*/ 0 w 4850834"/>
                  <a:gd name="connsiteY21" fmla="*/ 2177782 h 2815092"/>
                  <a:gd name="connsiteX22" fmla="*/ 27709 w 4850834"/>
                  <a:gd name="connsiteY22" fmla="*/ 2344037 h 2815092"/>
                  <a:gd name="connsiteX23" fmla="*/ 120073 w 4850834"/>
                  <a:gd name="connsiteY23" fmla="*/ 2344037 h 2815092"/>
                  <a:gd name="connsiteX24" fmla="*/ 166255 w 4850834"/>
                  <a:gd name="connsiteY24" fmla="*/ 2371746 h 2815092"/>
                  <a:gd name="connsiteX25" fmla="*/ 341746 w 4850834"/>
                  <a:gd name="connsiteY25" fmla="*/ 2177782 h 2815092"/>
                  <a:gd name="connsiteX26" fmla="*/ 674255 w 4850834"/>
                  <a:gd name="connsiteY26" fmla="*/ 2066946 h 2815092"/>
                  <a:gd name="connsiteX27" fmla="*/ 997528 w 4850834"/>
                  <a:gd name="connsiteY27" fmla="*/ 2039237 h 2815092"/>
                  <a:gd name="connsiteX28" fmla="*/ 1330037 w 4850834"/>
                  <a:gd name="connsiteY28" fmla="*/ 2187019 h 2815092"/>
                  <a:gd name="connsiteX29" fmla="*/ 1533237 w 4850834"/>
                  <a:gd name="connsiteY29" fmla="*/ 2390219 h 2815092"/>
                  <a:gd name="connsiteX30" fmla="*/ 1662546 w 4850834"/>
                  <a:gd name="connsiteY30" fmla="*/ 2768910 h 2815092"/>
                  <a:gd name="connsiteX31" fmla="*/ 1745673 w 4850834"/>
                  <a:gd name="connsiteY31" fmla="*/ 2815092 h 2815092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585460 w 4850834"/>
                  <a:gd name="connsiteY15" fmla="*/ 57727 h 2789382"/>
                  <a:gd name="connsiteX16" fmla="*/ 2049608 w 4850834"/>
                  <a:gd name="connsiteY16" fmla="*/ 661988 h 2789382"/>
                  <a:gd name="connsiteX17" fmla="*/ 1893455 w 4850834"/>
                  <a:gd name="connsiteY17" fmla="*/ 1219200 h 2789382"/>
                  <a:gd name="connsiteX18" fmla="*/ 1440873 w 4850834"/>
                  <a:gd name="connsiteY18" fmla="*/ 1228436 h 2789382"/>
                  <a:gd name="connsiteX19" fmla="*/ 314037 w 4850834"/>
                  <a:gd name="connsiteY19" fmla="*/ 1588654 h 2789382"/>
                  <a:gd name="connsiteX20" fmla="*/ 73891 w 4850834"/>
                  <a:gd name="connsiteY20" fmla="*/ 1893454 h 2789382"/>
                  <a:gd name="connsiteX21" fmla="*/ 0 w 4850834"/>
                  <a:gd name="connsiteY21" fmla="*/ 2152072 h 2789382"/>
                  <a:gd name="connsiteX22" fmla="*/ 27709 w 4850834"/>
                  <a:gd name="connsiteY22" fmla="*/ 2318327 h 2789382"/>
                  <a:gd name="connsiteX23" fmla="*/ 120073 w 4850834"/>
                  <a:gd name="connsiteY23" fmla="*/ 2318327 h 2789382"/>
                  <a:gd name="connsiteX24" fmla="*/ 166255 w 4850834"/>
                  <a:gd name="connsiteY24" fmla="*/ 2346036 h 2789382"/>
                  <a:gd name="connsiteX25" fmla="*/ 341746 w 4850834"/>
                  <a:gd name="connsiteY25" fmla="*/ 2152072 h 2789382"/>
                  <a:gd name="connsiteX26" fmla="*/ 674255 w 4850834"/>
                  <a:gd name="connsiteY26" fmla="*/ 2041236 h 2789382"/>
                  <a:gd name="connsiteX27" fmla="*/ 997528 w 4850834"/>
                  <a:gd name="connsiteY27" fmla="*/ 2013527 h 2789382"/>
                  <a:gd name="connsiteX28" fmla="*/ 1330037 w 4850834"/>
                  <a:gd name="connsiteY28" fmla="*/ 2161309 h 2789382"/>
                  <a:gd name="connsiteX29" fmla="*/ 1533237 w 4850834"/>
                  <a:gd name="connsiteY29" fmla="*/ 2364509 h 2789382"/>
                  <a:gd name="connsiteX30" fmla="*/ 1662546 w 4850834"/>
                  <a:gd name="connsiteY30" fmla="*/ 2743200 h 2789382"/>
                  <a:gd name="connsiteX31" fmla="*/ 1745673 w 4850834"/>
                  <a:gd name="connsiteY31" fmla="*/ 2789382 h 2789382"/>
                  <a:gd name="connsiteX0" fmla="*/ 1745673 w 4850834"/>
                  <a:gd name="connsiteY0" fmla="*/ 2814812 h 2814812"/>
                  <a:gd name="connsiteX1" fmla="*/ 2780146 w 4850834"/>
                  <a:gd name="connsiteY1" fmla="*/ 2814812 h 2814812"/>
                  <a:gd name="connsiteX2" fmla="*/ 2869912 w 4850834"/>
                  <a:gd name="connsiteY2" fmla="*/ 2053100 h 2814812"/>
                  <a:gd name="connsiteX3" fmla="*/ 3389746 w 4850834"/>
                  <a:gd name="connsiteY3" fmla="*/ 1548852 h 2814812"/>
                  <a:gd name="connsiteX4" fmla="*/ 4036580 w 4850834"/>
                  <a:gd name="connsiteY4" fmla="*/ 1428780 h 2814812"/>
                  <a:gd name="connsiteX5" fmla="*/ 4542271 w 4850834"/>
                  <a:gd name="connsiteY5" fmla="*/ 1580170 h 2814812"/>
                  <a:gd name="connsiteX6" fmla="*/ 4692073 w 4850834"/>
                  <a:gd name="connsiteY6" fmla="*/ 1678739 h 2814812"/>
                  <a:gd name="connsiteX7" fmla="*/ 4830618 w 4850834"/>
                  <a:gd name="connsiteY7" fmla="*/ 1540193 h 2814812"/>
                  <a:gd name="connsiteX8" fmla="*/ 4812146 w 4850834"/>
                  <a:gd name="connsiteY8" fmla="*/ 1392412 h 2814812"/>
                  <a:gd name="connsiteX9" fmla="*/ 4710546 w 4850834"/>
                  <a:gd name="connsiteY9" fmla="*/ 1318521 h 2814812"/>
                  <a:gd name="connsiteX10" fmla="*/ 4682837 w 4850834"/>
                  <a:gd name="connsiteY10" fmla="*/ 1198448 h 2814812"/>
                  <a:gd name="connsiteX11" fmla="*/ 4304146 w 4850834"/>
                  <a:gd name="connsiteY11" fmla="*/ 1189212 h 2814812"/>
                  <a:gd name="connsiteX12" fmla="*/ 3990109 w 4850834"/>
                  <a:gd name="connsiteY12" fmla="*/ 284048 h 2814812"/>
                  <a:gd name="connsiteX13" fmla="*/ 4054764 w 4850834"/>
                  <a:gd name="connsiteY13" fmla="*/ 274812 h 2814812"/>
                  <a:gd name="connsiteX14" fmla="*/ 3906982 w 4850834"/>
                  <a:gd name="connsiteY14" fmla="*/ 25430 h 2814812"/>
                  <a:gd name="connsiteX15" fmla="*/ 2585460 w 4850834"/>
                  <a:gd name="connsiteY15" fmla="*/ 83157 h 2814812"/>
                  <a:gd name="connsiteX16" fmla="*/ 2049608 w 4850834"/>
                  <a:gd name="connsiteY16" fmla="*/ 687418 h 2814812"/>
                  <a:gd name="connsiteX17" fmla="*/ 1893455 w 4850834"/>
                  <a:gd name="connsiteY17" fmla="*/ 1244630 h 2814812"/>
                  <a:gd name="connsiteX18" fmla="*/ 1440873 w 4850834"/>
                  <a:gd name="connsiteY18" fmla="*/ 1253866 h 2814812"/>
                  <a:gd name="connsiteX19" fmla="*/ 314037 w 4850834"/>
                  <a:gd name="connsiteY19" fmla="*/ 1614084 h 2814812"/>
                  <a:gd name="connsiteX20" fmla="*/ 73891 w 4850834"/>
                  <a:gd name="connsiteY20" fmla="*/ 1918884 h 2814812"/>
                  <a:gd name="connsiteX21" fmla="*/ 0 w 4850834"/>
                  <a:gd name="connsiteY21" fmla="*/ 2177502 h 2814812"/>
                  <a:gd name="connsiteX22" fmla="*/ 27709 w 4850834"/>
                  <a:gd name="connsiteY22" fmla="*/ 2343757 h 2814812"/>
                  <a:gd name="connsiteX23" fmla="*/ 120073 w 4850834"/>
                  <a:gd name="connsiteY23" fmla="*/ 2343757 h 2814812"/>
                  <a:gd name="connsiteX24" fmla="*/ 166255 w 4850834"/>
                  <a:gd name="connsiteY24" fmla="*/ 2371466 h 2814812"/>
                  <a:gd name="connsiteX25" fmla="*/ 341746 w 4850834"/>
                  <a:gd name="connsiteY25" fmla="*/ 2177502 h 2814812"/>
                  <a:gd name="connsiteX26" fmla="*/ 674255 w 4850834"/>
                  <a:gd name="connsiteY26" fmla="*/ 2066666 h 2814812"/>
                  <a:gd name="connsiteX27" fmla="*/ 997528 w 4850834"/>
                  <a:gd name="connsiteY27" fmla="*/ 2038957 h 2814812"/>
                  <a:gd name="connsiteX28" fmla="*/ 1330037 w 4850834"/>
                  <a:gd name="connsiteY28" fmla="*/ 2186739 h 2814812"/>
                  <a:gd name="connsiteX29" fmla="*/ 1533237 w 4850834"/>
                  <a:gd name="connsiteY29" fmla="*/ 2389939 h 2814812"/>
                  <a:gd name="connsiteX30" fmla="*/ 1662546 w 4850834"/>
                  <a:gd name="connsiteY30" fmla="*/ 2768630 h 2814812"/>
                  <a:gd name="connsiteX31" fmla="*/ 1745673 w 4850834"/>
                  <a:gd name="connsiteY31" fmla="*/ 2814812 h 2814812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17927 h 2817927"/>
                  <a:gd name="connsiteX1" fmla="*/ 2780146 w 4850834"/>
                  <a:gd name="connsiteY1" fmla="*/ 2817927 h 2817927"/>
                  <a:gd name="connsiteX2" fmla="*/ 2869912 w 4850834"/>
                  <a:gd name="connsiteY2" fmla="*/ 2056215 h 2817927"/>
                  <a:gd name="connsiteX3" fmla="*/ 3389746 w 4850834"/>
                  <a:gd name="connsiteY3" fmla="*/ 1551967 h 2817927"/>
                  <a:gd name="connsiteX4" fmla="*/ 4036580 w 4850834"/>
                  <a:gd name="connsiteY4" fmla="*/ 1431895 h 2817927"/>
                  <a:gd name="connsiteX5" fmla="*/ 4542271 w 4850834"/>
                  <a:gd name="connsiteY5" fmla="*/ 1583285 h 2817927"/>
                  <a:gd name="connsiteX6" fmla="*/ 4692073 w 4850834"/>
                  <a:gd name="connsiteY6" fmla="*/ 1681854 h 2817927"/>
                  <a:gd name="connsiteX7" fmla="*/ 4830618 w 4850834"/>
                  <a:gd name="connsiteY7" fmla="*/ 1543308 h 2817927"/>
                  <a:gd name="connsiteX8" fmla="*/ 4812146 w 4850834"/>
                  <a:gd name="connsiteY8" fmla="*/ 1395527 h 2817927"/>
                  <a:gd name="connsiteX9" fmla="*/ 4710546 w 4850834"/>
                  <a:gd name="connsiteY9" fmla="*/ 1321636 h 2817927"/>
                  <a:gd name="connsiteX10" fmla="*/ 4682837 w 4850834"/>
                  <a:gd name="connsiteY10" fmla="*/ 1201563 h 2817927"/>
                  <a:gd name="connsiteX11" fmla="*/ 4304146 w 4850834"/>
                  <a:gd name="connsiteY11" fmla="*/ 1192327 h 2817927"/>
                  <a:gd name="connsiteX12" fmla="*/ 3990109 w 4850834"/>
                  <a:gd name="connsiteY12" fmla="*/ 287163 h 2817927"/>
                  <a:gd name="connsiteX13" fmla="*/ 4054764 w 4850834"/>
                  <a:gd name="connsiteY13" fmla="*/ 277927 h 2817927"/>
                  <a:gd name="connsiteX14" fmla="*/ 3906982 w 4850834"/>
                  <a:gd name="connsiteY14" fmla="*/ 28545 h 2817927"/>
                  <a:gd name="connsiteX15" fmla="*/ 2585460 w 4850834"/>
                  <a:gd name="connsiteY15" fmla="*/ 86272 h 2817927"/>
                  <a:gd name="connsiteX16" fmla="*/ 2049608 w 4850834"/>
                  <a:gd name="connsiteY16" fmla="*/ 690533 h 2817927"/>
                  <a:gd name="connsiteX17" fmla="*/ 1893455 w 4850834"/>
                  <a:gd name="connsiteY17" fmla="*/ 1247745 h 2817927"/>
                  <a:gd name="connsiteX18" fmla="*/ 1440873 w 4850834"/>
                  <a:gd name="connsiteY18" fmla="*/ 1256981 h 2817927"/>
                  <a:gd name="connsiteX19" fmla="*/ 314037 w 4850834"/>
                  <a:gd name="connsiteY19" fmla="*/ 1617199 h 2817927"/>
                  <a:gd name="connsiteX20" fmla="*/ 73891 w 4850834"/>
                  <a:gd name="connsiteY20" fmla="*/ 1921999 h 2817927"/>
                  <a:gd name="connsiteX21" fmla="*/ 0 w 4850834"/>
                  <a:gd name="connsiteY21" fmla="*/ 2180617 h 2817927"/>
                  <a:gd name="connsiteX22" fmla="*/ 27709 w 4850834"/>
                  <a:gd name="connsiteY22" fmla="*/ 2346872 h 2817927"/>
                  <a:gd name="connsiteX23" fmla="*/ 120073 w 4850834"/>
                  <a:gd name="connsiteY23" fmla="*/ 2346872 h 2817927"/>
                  <a:gd name="connsiteX24" fmla="*/ 166255 w 4850834"/>
                  <a:gd name="connsiteY24" fmla="*/ 2374581 h 2817927"/>
                  <a:gd name="connsiteX25" fmla="*/ 341746 w 4850834"/>
                  <a:gd name="connsiteY25" fmla="*/ 2180617 h 2817927"/>
                  <a:gd name="connsiteX26" fmla="*/ 674255 w 4850834"/>
                  <a:gd name="connsiteY26" fmla="*/ 2069781 h 2817927"/>
                  <a:gd name="connsiteX27" fmla="*/ 997528 w 4850834"/>
                  <a:gd name="connsiteY27" fmla="*/ 2042072 h 2817927"/>
                  <a:gd name="connsiteX28" fmla="*/ 1330037 w 4850834"/>
                  <a:gd name="connsiteY28" fmla="*/ 2189854 h 2817927"/>
                  <a:gd name="connsiteX29" fmla="*/ 1533237 w 4850834"/>
                  <a:gd name="connsiteY29" fmla="*/ 2393054 h 2817927"/>
                  <a:gd name="connsiteX30" fmla="*/ 1662546 w 4850834"/>
                  <a:gd name="connsiteY30" fmla="*/ 2771745 h 2817927"/>
                  <a:gd name="connsiteX31" fmla="*/ 1745673 w 4850834"/>
                  <a:gd name="connsiteY31" fmla="*/ 2817927 h 2817927"/>
                  <a:gd name="connsiteX0" fmla="*/ 1745673 w 4850834"/>
                  <a:gd name="connsiteY0" fmla="*/ 2810531 h 2810531"/>
                  <a:gd name="connsiteX1" fmla="*/ 2780146 w 4850834"/>
                  <a:gd name="connsiteY1" fmla="*/ 2810531 h 2810531"/>
                  <a:gd name="connsiteX2" fmla="*/ 2869912 w 4850834"/>
                  <a:gd name="connsiteY2" fmla="*/ 2048819 h 2810531"/>
                  <a:gd name="connsiteX3" fmla="*/ 3389746 w 4850834"/>
                  <a:gd name="connsiteY3" fmla="*/ 1544571 h 2810531"/>
                  <a:gd name="connsiteX4" fmla="*/ 4036580 w 4850834"/>
                  <a:gd name="connsiteY4" fmla="*/ 1424499 h 2810531"/>
                  <a:gd name="connsiteX5" fmla="*/ 4542271 w 4850834"/>
                  <a:gd name="connsiteY5" fmla="*/ 1575889 h 2810531"/>
                  <a:gd name="connsiteX6" fmla="*/ 4692073 w 4850834"/>
                  <a:gd name="connsiteY6" fmla="*/ 1674458 h 2810531"/>
                  <a:gd name="connsiteX7" fmla="*/ 4830618 w 4850834"/>
                  <a:gd name="connsiteY7" fmla="*/ 1535912 h 2810531"/>
                  <a:gd name="connsiteX8" fmla="*/ 4812146 w 4850834"/>
                  <a:gd name="connsiteY8" fmla="*/ 1388131 h 2810531"/>
                  <a:gd name="connsiteX9" fmla="*/ 4710546 w 4850834"/>
                  <a:gd name="connsiteY9" fmla="*/ 1314240 h 2810531"/>
                  <a:gd name="connsiteX10" fmla="*/ 4682837 w 4850834"/>
                  <a:gd name="connsiteY10" fmla="*/ 1194167 h 2810531"/>
                  <a:gd name="connsiteX11" fmla="*/ 4304146 w 4850834"/>
                  <a:gd name="connsiteY11" fmla="*/ 1184931 h 2810531"/>
                  <a:gd name="connsiteX12" fmla="*/ 3990109 w 4850834"/>
                  <a:gd name="connsiteY12" fmla="*/ 279767 h 2810531"/>
                  <a:gd name="connsiteX13" fmla="*/ 4054764 w 4850834"/>
                  <a:gd name="connsiteY13" fmla="*/ 270531 h 2810531"/>
                  <a:gd name="connsiteX14" fmla="*/ 3906982 w 4850834"/>
                  <a:gd name="connsiteY14" fmla="*/ 21149 h 2810531"/>
                  <a:gd name="connsiteX15" fmla="*/ 2585460 w 4850834"/>
                  <a:gd name="connsiteY15" fmla="*/ 78876 h 2810531"/>
                  <a:gd name="connsiteX16" fmla="*/ 2049608 w 4850834"/>
                  <a:gd name="connsiteY16" fmla="*/ 683137 h 2810531"/>
                  <a:gd name="connsiteX17" fmla="*/ 1893455 w 4850834"/>
                  <a:gd name="connsiteY17" fmla="*/ 1240349 h 2810531"/>
                  <a:gd name="connsiteX18" fmla="*/ 1440873 w 4850834"/>
                  <a:gd name="connsiteY18" fmla="*/ 1249585 h 2810531"/>
                  <a:gd name="connsiteX19" fmla="*/ 314037 w 4850834"/>
                  <a:gd name="connsiteY19" fmla="*/ 1609803 h 2810531"/>
                  <a:gd name="connsiteX20" fmla="*/ 73891 w 4850834"/>
                  <a:gd name="connsiteY20" fmla="*/ 1914603 h 2810531"/>
                  <a:gd name="connsiteX21" fmla="*/ 0 w 4850834"/>
                  <a:gd name="connsiteY21" fmla="*/ 2173221 h 2810531"/>
                  <a:gd name="connsiteX22" fmla="*/ 27709 w 4850834"/>
                  <a:gd name="connsiteY22" fmla="*/ 2339476 h 2810531"/>
                  <a:gd name="connsiteX23" fmla="*/ 120073 w 4850834"/>
                  <a:gd name="connsiteY23" fmla="*/ 2339476 h 2810531"/>
                  <a:gd name="connsiteX24" fmla="*/ 166255 w 4850834"/>
                  <a:gd name="connsiteY24" fmla="*/ 2367185 h 2810531"/>
                  <a:gd name="connsiteX25" fmla="*/ 341746 w 4850834"/>
                  <a:gd name="connsiteY25" fmla="*/ 2173221 h 2810531"/>
                  <a:gd name="connsiteX26" fmla="*/ 674255 w 4850834"/>
                  <a:gd name="connsiteY26" fmla="*/ 2062385 h 2810531"/>
                  <a:gd name="connsiteX27" fmla="*/ 997528 w 4850834"/>
                  <a:gd name="connsiteY27" fmla="*/ 2034676 h 2810531"/>
                  <a:gd name="connsiteX28" fmla="*/ 1330037 w 4850834"/>
                  <a:gd name="connsiteY28" fmla="*/ 2182458 h 2810531"/>
                  <a:gd name="connsiteX29" fmla="*/ 1533237 w 4850834"/>
                  <a:gd name="connsiteY29" fmla="*/ 2385658 h 2810531"/>
                  <a:gd name="connsiteX30" fmla="*/ 1662546 w 4850834"/>
                  <a:gd name="connsiteY30" fmla="*/ 2764349 h 2810531"/>
                  <a:gd name="connsiteX31" fmla="*/ 1745673 w 4850834"/>
                  <a:gd name="connsiteY31" fmla="*/ 2810531 h 2810531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2103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4008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80872 w 4850834"/>
                  <a:gd name="connsiteY14" fmla="*/ 145325 h 2815064"/>
                  <a:gd name="connsiteX15" fmla="*/ 3906982 w 4850834"/>
                  <a:gd name="connsiteY15" fmla="*/ 25682 h 2815064"/>
                  <a:gd name="connsiteX16" fmla="*/ 2585460 w 4850834"/>
                  <a:gd name="connsiteY16" fmla="*/ 83409 h 2815064"/>
                  <a:gd name="connsiteX17" fmla="*/ 2040083 w 4850834"/>
                  <a:gd name="connsiteY17" fmla="*/ 692432 h 2815064"/>
                  <a:gd name="connsiteX18" fmla="*/ 1893455 w 4850834"/>
                  <a:gd name="connsiteY18" fmla="*/ 1244882 h 2815064"/>
                  <a:gd name="connsiteX19" fmla="*/ 1440873 w 4850834"/>
                  <a:gd name="connsiteY19" fmla="*/ 1254118 h 2815064"/>
                  <a:gd name="connsiteX20" fmla="*/ 314037 w 4850834"/>
                  <a:gd name="connsiteY20" fmla="*/ 1614336 h 2815064"/>
                  <a:gd name="connsiteX21" fmla="*/ 73891 w 4850834"/>
                  <a:gd name="connsiteY21" fmla="*/ 1919136 h 2815064"/>
                  <a:gd name="connsiteX22" fmla="*/ 0 w 4850834"/>
                  <a:gd name="connsiteY22" fmla="*/ 2177754 h 2815064"/>
                  <a:gd name="connsiteX23" fmla="*/ 27709 w 4850834"/>
                  <a:gd name="connsiteY23" fmla="*/ 2344009 h 2815064"/>
                  <a:gd name="connsiteX24" fmla="*/ 120073 w 4850834"/>
                  <a:gd name="connsiteY24" fmla="*/ 2344009 h 2815064"/>
                  <a:gd name="connsiteX25" fmla="*/ 166255 w 4850834"/>
                  <a:gd name="connsiteY25" fmla="*/ 2371718 h 2815064"/>
                  <a:gd name="connsiteX26" fmla="*/ 341746 w 4850834"/>
                  <a:gd name="connsiteY26" fmla="*/ 2177754 h 2815064"/>
                  <a:gd name="connsiteX27" fmla="*/ 674255 w 4850834"/>
                  <a:gd name="connsiteY27" fmla="*/ 2066918 h 2815064"/>
                  <a:gd name="connsiteX28" fmla="*/ 997528 w 4850834"/>
                  <a:gd name="connsiteY28" fmla="*/ 2039209 h 2815064"/>
                  <a:gd name="connsiteX29" fmla="*/ 1330037 w 4850834"/>
                  <a:gd name="connsiteY29" fmla="*/ 2186991 h 2815064"/>
                  <a:gd name="connsiteX30" fmla="*/ 1533237 w 4850834"/>
                  <a:gd name="connsiteY30" fmla="*/ 2390191 h 2815064"/>
                  <a:gd name="connsiteX31" fmla="*/ 1662546 w 4850834"/>
                  <a:gd name="connsiteY31" fmla="*/ 2768882 h 2815064"/>
                  <a:gd name="connsiteX32" fmla="*/ 1745673 w 4850834"/>
                  <a:gd name="connsiteY32" fmla="*/ 2815064 h 281506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054764 w 4850834"/>
                  <a:gd name="connsiteY13" fmla="*/ 281494 h 2821494"/>
                  <a:gd name="connsiteX14" fmla="*/ 3980872 w 4850834"/>
                  <a:gd name="connsiteY14" fmla="*/ 151755 h 2821494"/>
                  <a:gd name="connsiteX15" fmla="*/ 4159394 w 4850834"/>
                  <a:gd name="connsiteY15" fmla="*/ 22587 h 2821494"/>
                  <a:gd name="connsiteX16" fmla="*/ 2585460 w 4850834"/>
                  <a:gd name="connsiteY16" fmla="*/ 89839 h 2821494"/>
                  <a:gd name="connsiteX17" fmla="*/ 2040083 w 4850834"/>
                  <a:gd name="connsiteY17" fmla="*/ 698862 h 2821494"/>
                  <a:gd name="connsiteX18" fmla="*/ 1893455 w 4850834"/>
                  <a:gd name="connsiteY18" fmla="*/ 1251312 h 2821494"/>
                  <a:gd name="connsiteX19" fmla="*/ 1440873 w 4850834"/>
                  <a:gd name="connsiteY19" fmla="*/ 1260548 h 2821494"/>
                  <a:gd name="connsiteX20" fmla="*/ 314037 w 4850834"/>
                  <a:gd name="connsiteY20" fmla="*/ 1620766 h 2821494"/>
                  <a:gd name="connsiteX21" fmla="*/ 73891 w 4850834"/>
                  <a:gd name="connsiteY21" fmla="*/ 1925566 h 2821494"/>
                  <a:gd name="connsiteX22" fmla="*/ 0 w 4850834"/>
                  <a:gd name="connsiteY22" fmla="*/ 2184184 h 2821494"/>
                  <a:gd name="connsiteX23" fmla="*/ 27709 w 4850834"/>
                  <a:gd name="connsiteY23" fmla="*/ 2350439 h 2821494"/>
                  <a:gd name="connsiteX24" fmla="*/ 120073 w 4850834"/>
                  <a:gd name="connsiteY24" fmla="*/ 2350439 h 2821494"/>
                  <a:gd name="connsiteX25" fmla="*/ 166255 w 4850834"/>
                  <a:gd name="connsiteY25" fmla="*/ 2378148 h 2821494"/>
                  <a:gd name="connsiteX26" fmla="*/ 341746 w 4850834"/>
                  <a:gd name="connsiteY26" fmla="*/ 2184184 h 2821494"/>
                  <a:gd name="connsiteX27" fmla="*/ 674255 w 4850834"/>
                  <a:gd name="connsiteY27" fmla="*/ 2073348 h 2821494"/>
                  <a:gd name="connsiteX28" fmla="*/ 997528 w 4850834"/>
                  <a:gd name="connsiteY28" fmla="*/ 2045639 h 2821494"/>
                  <a:gd name="connsiteX29" fmla="*/ 1330037 w 4850834"/>
                  <a:gd name="connsiteY29" fmla="*/ 2193421 h 2821494"/>
                  <a:gd name="connsiteX30" fmla="*/ 1533237 w 4850834"/>
                  <a:gd name="connsiteY30" fmla="*/ 2396621 h 2821494"/>
                  <a:gd name="connsiteX31" fmla="*/ 1662546 w 4850834"/>
                  <a:gd name="connsiteY31" fmla="*/ 2775312 h 2821494"/>
                  <a:gd name="connsiteX32" fmla="*/ 1745673 w 4850834"/>
                  <a:gd name="connsiteY32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3980872 w 4850834"/>
                  <a:gd name="connsiteY13" fmla="*/ 151755 h 2821494"/>
                  <a:gd name="connsiteX14" fmla="*/ 4159394 w 4850834"/>
                  <a:gd name="connsiteY14" fmla="*/ 22587 h 2821494"/>
                  <a:gd name="connsiteX15" fmla="*/ 2585460 w 4850834"/>
                  <a:gd name="connsiteY15" fmla="*/ 89839 h 2821494"/>
                  <a:gd name="connsiteX16" fmla="*/ 2040083 w 4850834"/>
                  <a:gd name="connsiteY16" fmla="*/ 698862 h 2821494"/>
                  <a:gd name="connsiteX17" fmla="*/ 1893455 w 4850834"/>
                  <a:gd name="connsiteY17" fmla="*/ 1251312 h 2821494"/>
                  <a:gd name="connsiteX18" fmla="*/ 1440873 w 4850834"/>
                  <a:gd name="connsiteY18" fmla="*/ 1260548 h 2821494"/>
                  <a:gd name="connsiteX19" fmla="*/ 314037 w 4850834"/>
                  <a:gd name="connsiteY19" fmla="*/ 1620766 h 2821494"/>
                  <a:gd name="connsiteX20" fmla="*/ 73891 w 4850834"/>
                  <a:gd name="connsiteY20" fmla="*/ 1925566 h 2821494"/>
                  <a:gd name="connsiteX21" fmla="*/ 0 w 4850834"/>
                  <a:gd name="connsiteY21" fmla="*/ 2184184 h 2821494"/>
                  <a:gd name="connsiteX22" fmla="*/ 27709 w 4850834"/>
                  <a:gd name="connsiteY22" fmla="*/ 2350439 h 2821494"/>
                  <a:gd name="connsiteX23" fmla="*/ 120073 w 4850834"/>
                  <a:gd name="connsiteY23" fmla="*/ 2350439 h 2821494"/>
                  <a:gd name="connsiteX24" fmla="*/ 166255 w 4850834"/>
                  <a:gd name="connsiteY24" fmla="*/ 2378148 h 2821494"/>
                  <a:gd name="connsiteX25" fmla="*/ 341746 w 4850834"/>
                  <a:gd name="connsiteY25" fmla="*/ 2184184 h 2821494"/>
                  <a:gd name="connsiteX26" fmla="*/ 674255 w 4850834"/>
                  <a:gd name="connsiteY26" fmla="*/ 2073348 h 2821494"/>
                  <a:gd name="connsiteX27" fmla="*/ 997528 w 4850834"/>
                  <a:gd name="connsiteY27" fmla="*/ 2045639 h 2821494"/>
                  <a:gd name="connsiteX28" fmla="*/ 1330037 w 4850834"/>
                  <a:gd name="connsiteY28" fmla="*/ 2193421 h 2821494"/>
                  <a:gd name="connsiteX29" fmla="*/ 1533237 w 4850834"/>
                  <a:gd name="connsiteY29" fmla="*/ 2396621 h 2821494"/>
                  <a:gd name="connsiteX30" fmla="*/ 1662546 w 4850834"/>
                  <a:gd name="connsiteY30" fmla="*/ 2775312 h 2821494"/>
                  <a:gd name="connsiteX31" fmla="*/ 1745673 w 4850834"/>
                  <a:gd name="connsiteY31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71059 w 4850834"/>
                  <a:gd name="connsiteY12" fmla="*/ 109755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28196 w 4850834"/>
                  <a:gd name="connsiteY12" fmla="*/ 1192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12146"/>
                  <a:gd name="connsiteY0" fmla="*/ 2821494 h 2821494"/>
                  <a:gd name="connsiteX1" fmla="*/ 2780146 w 4812146"/>
                  <a:gd name="connsiteY1" fmla="*/ 2821494 h 2821494"/>
                  <a:gd name="connsiteX2" fmla="*/ 2869912 w 4812146"/>
                  <a:gd name="connsiteY2" fmla="*/ 2059782 h 2821494"/>
                  <a:gd name="connsiteX3" fmla="*/ 3389746 w 4812146"/>
                  <a:gd name="connsiteY3" fmla="*/ 1555534 h 2821494"/>
                  <a:gd name="connsiteX4" fmla="*/ 4036580 w 4812146"/>
                  <a:gd name="connsiteY4" fmla="*/ 1435462 h 2821494"/>
                  <a:gd name="connsiteX5" fmla="*/ 4542271 w 4812146"/>
                  <a:gd name="connsiteY5" fmla="*/ 1586852 h 2821494"/>
                  <a:gd name="connsiteX6" fmla="*/ 4692073 w 4812146"/>
                  <a:gd name="connsiteY6" fmla="*/ 1685421 h 2821494"/>
                  <a:gd name="connsiteX7" fmla="*/ 4812146 w 4812146"/>
                  <a:gd name="connsiteY7" fmla="*/ 1399094 h 2821494"/>
                  <a:gd name="connsiteX8" fmla="*/ 4710546 w 4812146"/>
                  <a:gd name="connsiteY8" fmla="*/ 1325203 h 2821494"/>
                  <a:gd name="connsiteX9" fmla="*/ 4682837 w 4812146"/>
                  <a:gd name="connsiteY9" fmla="*/ 1205130 h 2821494"/>
                  <a:gd name="connsiteX10" fmla="*/ 4304146 w 4812146"/>
                  <a:gd name="connsiteY10" fmla="*/ 1195894 h 2821494"/>
                  <a:gd name="connsiteX11" fmla="*/ 3952008 w 4812146"/>
                  <a:gd name="connsiteY11" fmla="*/ 157380 h 2821494"/>
                  <a:gd name="connsiteX12" fmla="*/ 4159394 w 4812146"/>
                  <a:gd name="connsiteY12" fmla="*/ 22587 h 2821494"/>
                  <a:gd name="connsiteX13" fmla="*/ 2585460 w 4812146"/>
                  <a:gd name="connsiteY13" fmla="*/ 89839 h 2821494"/>
                  <a:gd name="connsiteX14" fmla="*/ 2040083 w 4812146"/>
                  <a:gd name="connsiteY14" fmla="*/ 698862 h 2821494"/>
                  <a:gd name="connsiteX15" fmla="*/ 1893455 w 4812146"/>
                  <a:gd name="connsiteY15" fmla="*/ 1251312 h 2821494"/>
                  <a:gd name="connsiteX16" fmla="*/ 1440873 w 4812146"/>
                  <a:gd name="connsiteY16" fmla="*/ 1260548 h 2821494"/>
                  <a:gd name="connsiteX17" fmla="*/ 314037 w 4812146"/>
                  <a:gd name="connsiteY17" fmla="*/ 1620766 h 2821494"/>
                  <a:gd name="connsiteX18" fmla="*/ 73891 w 4812146"/>
                  <a:gd name="connsiteY18" fmla="*/ 1925566 h 2821494"/>
                  <a:gd name="connsiteX19" fmla="*/ 0 w 4812146"/>
                  <a:gd name="connsiteY19" fmla="*/ 2184184 h 2821494"/>
                  <a:gd name="connsiteX20" fmla="*/ 27709 w 4812146"/>
                  <a:gd name="connsiteY20" fmla="*/ 2350439 h 2821494"/>
                  <a:gd name="connsiteX21" fmla="*/ 120073 w 4812146"/>
                  <a:gd name="connsiteY21" fmla="*/ 2350439 h 2821494"/>
                  <a:gd name="connsiteX22" fmla="*/ 166255 w 4812146"/>
                  <a:gd name="connsiteY22" fmla="*/ 2378148 h 2821494"/>
                  <a:gd name="connsiteX23" fmla="*/ 341746 w 4812146"/>
                  <a:gd name="connsiteY23" fmla="*/ 2184184 h 2821494"/>
                  <a:gd name="connsiteX24" fmla="*/ 674255 w 4812146"/>
                  <a:gd name="connsiteY24" fmla="*/ 2073348 h 2821494"/>
                  <a:gd name="connsiteX25" fmla="*/ 997528 w 4812146"/>
                  <a:gd name="connsiteY25" fmla="*/ 2045639 h 2821494"/>
                  <a:gd name="connsiteX26" fmla="*/ 1330037 w 4812146"/>
                  <a:gd name="connsiteY26" fmla="*/ 2193421 h 2821494"/>
                  <a:gd name="connsiteX27" fmla="*/ 1533237 w 4812146"/>
                  <a:gd name="connsiteY27" fmla="*/ 2396621 h 2821494"/>
                  <a:gd name="connsiteX28" fmla="*/ 1662546 w 4812146"/>
                  <a:gd name="connsiteY28" fmla="*/ 2775312 h 2821494"/>
                  <a:gd name="connsiteX29" fmla="*/ 1745673 w 4812146"/>
                  <a:gd name="connsiteY29" fmla="*/ 2821494 h 2821494"/>
                  <a:gd name="connsiteX0" fmla="*/ 1745673 w 4741507"/>
                  <a:gd name="connsiteY0" fmla="*/ 2821494 h 2821494"/>
                  <a:gd name="connsiteX1" fmla="*/ 2780146 w 4741507"/>
                  <a:gd name="connsiteY1" fmla="*/ 2821494 h 2821494"/>
                  <a:gd name="connsiteX2" fmla="*/ 2869912 w 4741507"/>
                  <a:gd name="connsiteY2" fmla="*/ 2059782 h 2821494"/>
                  <a:gd name="connsiteX3" fmla="*/ 3389746 w 4741507"/>
                  <a:gd name="connsiteY3" fmla="*/ 1555534 h 2821494"/>
                  <a:gd name="connsiteX4" fmla="*/ 4036580 w 4741507"/>
                  <a:gd name="connsiteY4" fmla="*/ 1435462 h 2821494"/>
                  <a:gd name="connsiteX5" fmla="*/ 4542271 w 4741507"/>
                  <a:gd name="connsiteY5" fmla="*/ 1586852 h 2821494"/>
                  <a:gd name="connsiteX6" fmla="*/ 4692073 w 4741507"/>
                  <a:gd name="connsiteY6" fmla="*/ 1685421 h 2821494"/>
                  <a:gd name="connsiteX7" fmla="*/ 4710546 w 4741507"/>
                  <a:gd name="connsiteY7" fmla="*/ 1325203 h 2821494"/>
                  <a:gd name="connsiteX8" fmla="*/ 4682837 w 4741507"/>
                  <a:gd name="connsiteY8" fmla="*/ 1205130 h 2821494"/>
                  <a:gd name="connsiteX9" fmla="*/ 4304146 w 4741507"/>
                  <a:gd name="connsiteY9" fmla="*/ 1195894 h 2821494"/>
                  <a:gd name="connsiteX10" fmla="*/ 3952008 w 4741507"/>
                  <a:gd name="connsiteY10" fmla="*/ 157380 h 2821494"/>
                  <a:gd name="connsiteX11" fmla="*/ 4159394 w 4741507"/>
                  <a:gd name="connsiteY11" fmla="*/ 22587 h 2821494"/>
                  <a:gd name="connsiteX12" fmla="*/ 2585460 w 4741507"/>
                  <a:gd name="connsiteY12" fmla="*/ 89839 h 2821494"/>
                  <a:gd name="connsiteX13" fmla="*/ 2040083 w 4741507"/>
                  <a:gd name="connsiteY13" fmla="*/ 698862 h 2821494"/>
                  <a:gd name="connsiteX14" fmla="*/ 1893455 w 4741507"/>
                  <a:gd name="connsiteY14" fmla="*/ 1251312 h 2821494"/>
                  <a:gd name="connsiteX15" fmla="*/ 1440873 w 4741507"/>
                  <a:gd name="connsiteY15" fmla="*/ 1260548 h 2821494"/>
                  <a:gd name="connsiteX16" fmla="*/ 314037 w 4741507"/>
                  <a:gd name="connsiteY16" fmla="*/ 1620766 h 2821494"/>
                  <a:gd name="connsiteX17" fmla="*/ 73891 w 4741507"/>
                  <a:gd name="connsiteY17" fmla="*/ 1925566 h 2821494"/>
                  <a:gd name="connsiteX18" fmla="*/ 0 w 4741507"/>
                  <a:gd name="connsiteY18" fmla="*/ 2184184 h 2821494"/>
                  <a:gd name="connsiteX19" fmla="*/ 27709 w 4741507"/>
                  <a:gd name="connsiteY19" fmla="*/ 2350439 h 2821494"/>
                  <a:gd name="connsiteX20" fmla="*/ 120073 w 4741507"/>
                  <a:gd name="connsiteY20" fmla="*/ 2350439 h 2821494"/>
                  <a:gd name="connsiteX21" fmla="*/ 166255 w 4741507"/>
                  <a:gd name="connsiteY21" fmla="*/ 2378148 h 2821494"/>
                  <a:gd name="connsiteX22" fmla="*/ 341746 w 4741507"/>
                  <a:gd name="connsiteY22" fmla="*/ 2184184 h 2821494"/>
                  <a:gd name="connsiteX23" fmla="*/ 674255 w 4741507"/>
                  <a:gd name="connsiteY23" fmla="*/ 2073348 h 2821494"/>
                  <a:gd name="connsiteX24" fmla="*/ 997528 w 4741507"/>
                  <a:gd name="connsiteY24" fmla="*/ 2045639 h 2821494"/>
                  <a:gd name="connsiteX25" fmla="*/ 1330037 w 4741507"/>
                  <a:gd name="connsiteY25" fmla="*/ 2193421 h 2821494"/>
                  <a:gd name="connsiteX26" fmla="*/ 1533237 w 4741507"/>
                  <a:gd name="connsiteY26" fmla="*/ 2396621 h 2821494"/>
                  <a:gd name="connsiteX27" fmla="*/ 1662546 w 4741507"/>
                  <a:gd name="connsiteY27" fmla="*/ 2775312 h 2821494"/>
                  <a:gd name="connsiteX28" fmla="*/ 1745673 w 4741507"/>
                  <a:gd name="connsiteY28" fmla="*/ 2821494 h 2821494"/>
                  <a:gd name="connsiteX0" fmla="*/ 1745673 w 4834948"/>
                  <a:gd name="connsiteY0" fmla="*/ 2821494 h 2821494"/>
                  <a:gd name="connsiteX1" fmla="*/ 2780146 w 4834948"/>
                  <a:gd name="connsiteY1" fmla="*/ 2821494 h 2821494"/>
                  <a:gd name="connsiteX2" fmla="*/ 2869912 w 4834948"/>
                  <a:gd name="connsiteY2" fmla="*/ 2059782 h 2821494"/>
                  <a:gd name="connsiteX3" fmla="*/ 3389746 w 4834948"/>
                  <a:gd name="connsiteY3" fmla="*/ 1555534 h 2821494"/>
                  <a:gd name="connsiteX4" fmla="*/ 4036580 w 4834948"/>
                  <a:gd name="connsiteY4" fmla="*/ 1435462 h 2821494"/>
                  <a:gd name="connsiteX5" fmla="*/ 4542271 w 4834948"/>
                  <a:gd name="connsiteY5" fmla="*/ 1586852 h 2821494"/>
                  <a:gd name="connsiteX6" fmla="*/ 4834948 w 4834948"/>
                  <a:gd name="connsiteY6" fmla="*/ 1656846 h 2821494"/>
                  <a:gd name="connsiteX7" fmla="*/ 4710546 w 4834948"/>
                  <a:gd name="connsiteY7" fmla="*/ 1325203 h 2821494"/>
                  <a:gd name="connsiteX8" fmla="*/ 4682837 w 4834948"/>
                  <a:gd name="connsiteY8" fmla="*/ 1205130 h 2821494"/>
                  <a:gd name="connsiteX9" fmla="*/ 4304146 w 4834948"/>
                  <a:gd name="connsiteY9" fmla="*/ 1195894 h 2821494"/>
                  <a:gd name="connsiteX10" fmla="*/ 3952008 w 4834948"/>
                  <a:gd name="connsiteY10" fmla="*/ 157380 h 2821494"/>
                  <a:gd name="connsiteX11" fmla="*/ 4159394 w 4834948"/>
                  <a:gd name="connsiteY11" fmla="*/ 22587 h 2821494"/>
                  <a:gd name="connsiteX12" fmla="*/ 2585460 w 4834948"/>
                  <a:gd name="connsiteY12" fmla="*/ 89839 h 2821494"/>
                  <a:gd name="connsiteX13" fmla="*/ 2040083 w 4834948"/>
                  <a:gd name="connsiteY13" fmla="*/ 698862 h 2821494"/>
                  <a:gd name="connsiteX14" fmla="*/ 1893455 w 4834948"/>
                  <a:gd name="connsiteY14" fmla="*/ 1251312 h 2821494"/>
                  <a:gd name="connsiteX15" fmla="*/ 1440873 w 4834948"/>
                  <a:gd name="connsiteY15" fmla="*/ 1260548 h 2821494"/>
                  <a:gd name="connsiteX16" fmla="*/ 314037 w 4834948"/>
                  <a:gd name="connsiteY16" fmla="*/ 1620766 h 2821494"/>
                  <a:gd name="connsiteX17" fmla="*/ 73891 w 4834948"/>
                  <a:gd name="connsiteY17" fmla="*/ 1925566 h 2821494"/>
                  <a:gd name="connsiteX18" fmla="*/ 0 w 4834948"/>
                  <a:gd name="connsiteY18" fmla="*/ 2184184 h 2821494"/>
                  <a:gd name="connsiteX19" fmla="*/ 27709 w 4834948"/>
                  <a:gd name="connsiteY19" fmla="*/ 2350439 h 2821494"/>
                  <a:gd name="connsiteX20" fmla="*/ 120073 w 4834948"/>
                  <a:gd name="connsiteY20" fmla="*/ 2350439 h 2821494"/>
                  <a:gd name="connsiteX21" fmla="*/ 166255 w 4834948"/>
                  <a:gd name="connsiteY21" fmla="*/ 2378148 h 2821494"/>
                  <a:gd name="connsiteX22" fmla="*/ 341746 w 4834948"/>
                  <a:gd name="connsiteY22" fmla="*/ 2184184 h 2821494"/>
                  <a:gd name="connsiteX23" fmla="*/ 674255 w 4834948"/>
                  <a:gd name="connsiteY23" fmla="*/ 2073348 h 2821494"/>
                  <a:gd name="connsiteX24" fmla="*/ 997528 w 4834948"/>
                  <a:gd name="connsiteY24" fmla="*/ 2045639 h 2821494"/>
                  <a:gd name="connsiteX25" fmla="*/ 1330037 w 4834948"/>
                  <a:gd name="connsiteY25" fmla="*/ 2193421 h 2821494"/>
                  <a:gd name="connsiteX26" fmla="*/ 1533237 w 4834948"/>
                  <a:gd name="connsiteY26" fmla="*/ 2396621 h 2821494"/>
                  <a:gd name="connsiteX27" fmla="*/ 1662546 w 4834948"/>
                  <a:gd name="connsiteY27" fmla="*/ 2775312 h 2821494"/>
                  <a:gd name="connsiteX28" fmla="*/ 1745673 w 4834948"/>
                  <a:gd name="connsiteY28" fmla="*/ 2821494 h 2821494"/>
                  <a:gd name="connsiteX0" fmla="*/ 1745673 w 4867613"/>
                  <a:gd name="connsiteY0" fmla="*/ 2821494 h 2821494"/>
                  <a:gd name="connsiteX1" fmla="*/ 2780146 w 4867613"/>
                  <a:gd name="connsiteY1" fmla="*/ 2821494 h 2821494"/>
                  <a:gd name="connsiteX2" fmla="*/ 2869912 w 4867613"/>
                  <a:gd name="connsiteY2" fmla="*/ 2059782 h 2821494"/>
                  <a:gd name="connsiteX3" fmla="*/ 3389746 w 4867613"/>
                  <a:gd name="connsiteY3" fmla="*/ 1555534 h 2821494"/>
                  <a:gd name="connsiteX4" fmla="*/ 4036580 w 4867613"/>
                  <a:gd name="connsiteY4" fmla="*/ 1435462 h 2821494"/>
                  <a:gd name="connsiteX5" fmla="*/ 4834948 w 4867613"/>
                  <a:gd name="connsiteY5" fmla="*/ 1656846 h 2821494"/>
                  <a:gd name="connsiteX6" fmla="*/ 4710546 w 4867613"/>
                  <a:gd name="connsiteY6" fmla="*/ 1325203 h 2821494"/>
                  <a:gd name="connsiteX7" fmla="*/ 4682837 w 4867613"/>
                  <a:gd name="connsiteY7" fmla="*/ 1205130 h 2821494"/>
                  <a:gd name="connsiteX8" fmla="*/ 4304146 w 4867613"/>
                  <a:gd name="connsiteY8" fmla="*/ 1195894 h 2821494"/>
                  <a:gd name="connsiteX9" fmla="*/ 3952008 w 4867613"/>
                  <a:gd name="connsiteY9" fmla="*/ 157380 h 2821494"/>
                  <a:gd name="connsiteX10" fmla="*/ 4159394 w 4867613"/>
                  <a:gd name="connsiteY10" fmla="*/ 22587 h 2821494"/>
                  <a:gd name="connsiteX11" fmla="*/ 2585460 w 4867613"/>
                  <a:gd name="connsiteY11" fmla="*/ 89839 h 2821494"/>
                  <a:gd name="connsiteX12" fmla="*/ 2040083 w 4867613"/>
                  <a:gd name="connsiteY12" fmla="*/ 698862 h 2821494"/>
                  <a:gd name="connsiteX13" fmla="*/ 1893455 w 4867613"/>
                  <a:gd name="connsiteY13" fmla="*/ 1251312 h 2821494"/>
                  <a:gd name="connsiteX14" fmla="*/ 1440873 w 4867613"/>
                  <a:gd name="connsiteY14" fmla="*/ 1260548 h 2821494"/>
                  <a:gd name="connsiteX15" fmla="*/ 314037 w 4867613"/>
                  <a:gd name="connsiteY15" fmla="*/ 1620766 h 2821494"/>
                  <a:gd name="connsiteX16" fmla="*/ 73891 w 4867613"/>
                  <a:gd name="connsiteY16" fmla="*/ 1925566 h 2821494"/>
                  <a:gd name="connsiteX17" fmla="*/ 0 w 4867613"/>
                  <a:gd name="connsiteY17" fmla="*/ 2184184 h 2821494"/>
                  <a:gd name="connsiteX18" fmla="*/ 27709 w 4867613"/>
                  <a:gd name="connsiteY18" fmla="*/ 2350439 h 2821494"/>
                  <a:gd name="connsiteX19" fmla="*/ 120073 w 4867613"/>
                  <a:gd name="connsiteY19" fmla="*/ 2350439 h 2821494"/>
                  <a:gd name="connsiteX20" fmla="*/ 166255 w 4867613"/>
                  <a:gd name="connsiteY20" fmla="*/ 2378148 h 2821494"/>
                  <a:gd name="connsiteX21" fmla="*/ 341746 w 4867613"/>
                  <a:gd name="connsiteY21" fmla="*/ 2184184 h 2821494"/>
                  <a:gd name="connsiteX22" fmla="*/ 674255 w 4867613"/>
                  <a:gd name="connsiteY22" fmla="*/ 2073348 h 2821494"/>
                  <a:gd name="connsiteX23" fmla="*/ 997528 w 4867613"/>
                  <a:gd name="connsiteY23" fmla="*/ 2045639 h 2821494"/>
                  <a:gd name="connsiteX24" fmla="*/ 1330037 w 4867613"/>
                  <a:gd name="connsiteY24" fmla="*/ 2193421 h 2821494"/>
                  <a:gd name="connsiteX25" fmla="*/ 1533237 w 4867613"/>
                  <a:gd name="connsiteY25" fmla="*/ 2396621 h 2821494"/>
                  <a:gd name="connsiteX26" fmla="*/ 1662546 w 4867613"/>
                  <a:gd name="connsiteY26" fmla="*/ 2775312 h 2821494"/>
                  <a:gd name="connsiteX27" fmla="*/ 1745673 w 4867613"/>
                  <a:gd name="connsiteY27" fmla="*/ 2821494 h 2821494"/>
                  <a:gd name="connsiteX0" fmla="*/ 1745673 w 4920146"/>
                  <a:gd name="connsiteY0" fmla="*/ 2821494 h 2821494"/>
                  <a:gd name="connsiteX1" fmla="*/ 2780146 w 4920146"/>
                  <a:gd name="connsiteY1" fmla="*/ 2821494 h 2821494"/>
                  <a:gd name="connsiteX2" fmla="*/ 2869912 w 4920146"/>
                  <a:gd name="connsiteY2" fmla="*/ 2059782 h 2821494"/>
                  <a:gd name="connsiteX3" fmla="*/ 3389746 w 4920146"/>
                  <a:gd name="connsiteY3" fmla="*/ 1555534 h 2821494"/>
                  <a:gd name="connsiteX4" fmla="*/ 4036580 w 4920146"/>
                  <a:gd name="connsiteY4" fmla="*/ 1435462 h 2821494"/>
                  <a:gd name="connsiteX5" fmla="*/ 4892098 w 4920146"/>
                  <a:gd name="connsiteY5" fmla="*/ 1594933 h 2821494"/>
                  <a:gd name="connsiteX6" fmla="*/ 4710546 w 4920146"/>
                  <a:gd name="connsiteY6" fmla="*/ 1325203 h 2821494"/>
                  <a:gd name="connsiteX7" fmla="*/ 4682837 w 4920146"/>
                  <a:gd name="connsiteY7" fmla="*/ 1205130 h 2821494"/>
                  <a:gd name="connsiteX8" fmla="*/ 4304146 w 4920146"/>
                  <a:gd name="connsiteY8" fmla="*/ 1195894 h 2821494"/>
                  <a:gd name="connsiteX9" fmla="*/ 3952008 w 4920146"/>
                  <a:gd name="connsiteY9" fmla="*/ 157380 h 2821494"/>
                  <a:gd name="connsiteX10" fmla="*/ 4159394 w 4920146"/>
                  <a:gd name="connsiteY10" fmla="*/ 22587 h 2821494"/>
                  <a:gd name="connsiteX11" fmla="*/ 2585460 w 4920146"/>
                  <a:gd name="connsiteY11" fmla="*/ 89839 h 2821494"/>
                  <a:gd name="connsiteX12" fmla="*/ 2040083 w 4920146"/>
                  <a:gd name="connsiteY12" fmla="*/ 698862 h 2821494"/>
                  <a:gd name="connsiteX13" fmla="*/ 1893455 w 4920146"/>
                  <a:gd name="connsiteY13" fmla="*/ 1251312 h 2821494"/>
                  <a:gd name="connsiteX14" fmla="*/ 1440873 w 4920146"/>
                  <a:gd name="connsiteY14" fmla="*/ 1260548 h 2821494"/>
                  <a:gd name="connsiteX15" fmla="*/ 314037 w 4920146"/>
                  <a:gd name="connsiteY15" fmla="*/ 1620766 h 2821494"/>
                  <a:gd name="connsiteX16" fmla="*/ 73891 w 4920146"/>
                  <a:gd name="connsiteY16" fmla="*/ 1925566 h 2821494"/>
                  <a:gd name="connsiteX17" fmla="*/ 0 w 4920146"/>
                  <a:gd name="connsiteY17" fmla="*/ 2184184 h 2821494"/>
                  <a:gd name="connsiteX18" fmla="*/ 27709 w 4920146"/>
                  <a:gd name="connsiteY18" fmla="*/ 2350439 h 2821494"/>
                  <a:gd name="connsiteX19" fmla="*/ 120073 w 4920146"/>
                  <a:gd name="connsiteY19" fmla="*/ 2350439 h 2821494"/>
                  <a:gd name="connsiteX20" fmla="*/ 166255 w 4920146"/>
                  <a:gd name="connsiteY20" fmla="*/ 2378148 h 2821494"/>
                  <a:gd name="connsiteX21" fmla="*/ 341746 w 4920146"/>
                  <a:gd name="connsiteY21" fmla="*/ 2184184 h 2821494"/>
                  <a:gd name="connsiteX22" fmla="*/ 674255 w 4920146"/>
                  <a:gd name="connsiteY22" fmla="*/ 2073348 h 2821494"/>
                  <a:gd name="connsiteX23" fmla="*/ 997528 w 4920146"/>
                  <a:gd name="connsiteY23" fmla="*/ 2045639 h 2821494"/>
                  <a:gd name="connsiteX24" fmla="*/ 1330037 w 4920146"/>
                  <a:gd name="connsiteY24" fmla="*/ 2193421 h 2821494"/>
                  <a:gd name="connsiteX25" fmla="*/ 1533237 w 4920146"/>
                  <a:gd name="connsiteY25" fmla="*/ 2396621 h 2821494"/>
                  <a:gd name="connsiteX26" fmla="*/ 1662546 w 4920146"/>
                  <a:gd name="connsiteY26" fmla="*/ 2775312 h 2821494"/>
                  <a:gd name="connsiteX27" fmla="*/ 1745673 w 4920146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647320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911148"/>
                  <a:gd name="connsiteY0" fmla="*/ 2821494 h 2821494"/>
                  <a:gd name="connsiteX1" fmla="*/ 2780146 w 4911148"/>
                  <a:gd name="connsiteY1" fmla="*/ 2821494 h 2821494"/>
                  <a:gd name="connsiteX2" fmla="*/ 2869912 w 4911148"/>
                  <a:gd name="connsiteY2" fmla="*/ 2059782 h 2821494"/>
                  <a:gd name="connsiteX3" fmla="*/ 3389746 w 4911148"/>
                  <a:gd name="connsiteY3" fmla="*/ 1555534 h 2821494"/>
                  <a:gd name="connsiteX4" fmla="*/ 4036580 w 4911148"/>
                  <a:gd name="connsiteY4" fmla="*/ 1435462 h 2821494"/>
                  <a:gd name="connsiteX5" fmla="*/ 4911148 w 4911148"/>
                  <a:gd name="connsiteY5" fmla="*/ 1647320 h 2821494"/>
                  <a:gd name="connsiteX6" fmla="*/ 4710546 w 4911148"/>
                  <a:gd name="connsiteY6" fmla="*/ 1325203 h 2821494"/>
                  <a:gd name="connsiteX7" fmla="*/ 4682837 w 4911148"/>
                  <a:gd name="connsiteY7" fmla="*/ 1205130 h 2821494"/>
                  <a:gd name="connsiteX8" fmla="*/ 4304146 w 4911148"/>
                  <a:gd name="connsiteY8" fmla="*/ 1195894 h 2821494"/>
                  <a:gd name="connsiteX9" fmla="*/ 3952008 w 4911148"/>
                  <a:gd name="connsiteY9" fmla="*/ 157380 h 2821494"/>
                  <a:gd name="connsiteX10" fmla="*/ 4159394 w 4911148"/>
                  <a:gd name="connsiteY10" fmla="*/ 22587 h 2821494"/>
                  <a:gd name="connsiteX11" fmla="*/ 2585460 w 4911148"/>
                  <a:gd name="connsiteY11" fmla="*/ 89839 h 2821494"/>
                  <a:gd name="connsiteX12" fmla="*/ 2040083 w 4911148"/>
                  <a:gd name="connsiteY12" fmla="*/ 698862 h 2821494"/>
                  <a:gd name="connsiteX13" fmla="*/ 1893455 w 4911148"/>
                  <a:gd name="connsiteY13" fmla="*/ 1251312 h 2821494"/>
                  <a:gd name="connsiteX14" fmla="*/ 1440873 w 4911148"/>
                  <a:gd name="connsiteY14" fmla="*/ 1260548 h 2821494"/>
                  <a:gd name="connsiteX15" fmla="*/ 314037 w 4911148"/>
                  <a:gd name="connsiteY15" fmla="*/ 1620766 h 2821494"/>
                  <a:gd name="connsiteX16" fmla="*/ 73891 w 4911148"/>
                  <a:gd name="connsiteY16" fmla="*/ 1925566 h 2821494"/>
                  <a:gd name="connsiteX17" fmla="*/ 0 w 4911148"/>
                  <a:gd name="connsiteY17" fmla="*/ 2184184 h 2821494"/>
                  <a:gd name="connsiteX18" fmla="*/ 27709 w 4911148"/>
                  <a:gd name="connsiteY18" fmla="*/ 2350439 h 2821494"/>
                  <a:gd name="connsiteX19" fmla="*/ 120073 w 4911148"/>
                  <a:gd name="connsiteY19" fmla="*/ 2350439 h 2821494"/>
                  <a:gd name="connsiteX20" fmla="*/ 166255 w 4911148"/>
                  <a:gd name="connsiteY20" fmla="*/ 2378148 h 2821494"/>
                  <a:gd name="connsiteX21" fmla="*/ 341746 w 4911148"/>
                  <a:gd name="connsiteY21" fmla="*/ 2184184 h 2821494"/>
                  <a:gd name="connsiteX22" fmla="*/ 674255 w 4911148"/>
                  <a:gd name="connsiteY22" fmla="*/ 2073348 h 2821494"/>
                  <a:gd name="connsiteX23" fmla="*/ 997528 w 4911148"/>
                  <a:gd name="connsiteY23" fmla="*/ 2045639 h 2821494"/>
                  <a:gd name="connsiteX24" fmla="*/ 1330037 w 4911148"/>
                  <a:gd name="connsiteY24" fmla="*/ 2193421 h 2821494"/>
                  <a:gd name="connsiteX25" fmla="*/ 1533237 w 4911148"/>
                  <a:gd name="connsiteY25" fmla="*/ 2396621 h 2821494"/>
                  <a:gd name="connsiteX26" fmla="*/ 1662546 w 4911148"/>
                  <a:gd name="connsiteY26" fmla="*/ 2775312 h 2821494"/>
                  <a:gd name="connsiteX27" fmla="*/ 1745673 w 4911148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836036 w 4906385"/>
                  <a:gd name="connsiteY14" fmla="*/ 1365323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3128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662546 w 4906385"/>
                  <a:gd name="connsiteY25" fmla="*/ 2775312 h 2821494"/>
                  <a:gd name="connsiteX26" fmla="*/ 1745673 w 4906385"/>
                  <a:gd name="connsiteY26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45673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1330037 w 4906385"/>
                  <a:gd name="connsiteY22" fmla="*/ 2193421 h 2821494"/>
                  <a:gd name="connsiteX23" fmla="*/ 1533237 w 4906385"/>
                  <a:gd name="connsiteY23" fmla="*/ 2396621 h 2821494"/>
                  <a:gd name="connsiteX24" fmla="*/ 1721861 w 4906385"/>
                  <a:gd name="connsiteY24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330037 w 4906385"/>
                  <a:gd name="connsiteY21" fmla="*/ 2193421 h 2821494"/>
                  <a:gd name="connsiteX22" fmla="*/ 1533237 w 4906385"/>
                  <a:gd name="connsiteY22" fmla="*/ 2396621 h 2821494"/>
                  <a:gd name="connsiteX23" fmla="*/ 1721861 w 4906385"/>
                  <a:gd name="connsiteY23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533237 w 4906385"/>
                  <a:gd name="connsiteY21" fmla="*/ 2396621 h 2821494"/>
                  <a:gd name="connsiteX22" fmla="*/ 1721861 w 4906385"/>
                  <a:gd name="connsiteY22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66197 w 4906385"/>
                  <a:gd name="connsiteY20" fmla="*/ 2585393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2402"/>
                  <a:gd name="connsiteX1" fmla="*/ 2780146 w 4906385"/>
                  <a:gd name="connsiteY1" fmla="*/ 2821494 h 2822402"/>
                  <a:gd name="connsiteX2" fmla="*/ 2869912 w 4906385"/>
                  <a:gd name="connsiteY2" fmla="*/ 2059782 h 2822402"/>
                  <a:gd name="connsiteX3" fmla="*/ 3389746 w 4906385"/>
                  <a:gd name="connsiteY3" fmla="*/ 1555534 h 2822402"/>
                  <a:gd name="connsiteX4" fmla="*/ 4036580 w 4906385"/>
                  <a:gd name="connsiteY4" fmla="*/ 1435462 h 2822402"/>
                  <a:gd name="connsiteX5" fmla="*/ 4906385 w 4906385"/>
                  <a:gd name="connsiteY5" fmla="*/ 1618745 h 2822402"/>
                  <a:gd name="connsiteX6" fmla="*/ 4672446 w 4906385"/>
                  <a:gd name="connsiteY6" fmla="*/ 1382353 h 2822402"/>
                  <a:gd name="connsiteX7" fmla="*/ 4782850 w 4906385"/>
                  <a:gd name="connsiteY7" fmla="*/ 1181318 h 2822402"/>
                  <a:gd name="connsiteX8" fmla="*/ 4304146 w 4906385"/>
                  <a:gd name="connsiteY8" fmla="*/ 1195894 h 2822402"/>
                  <a:gd name="connsiteX9" fmla="*/ 3952008 w 4906385"/>
                  <a:gd name="connsiteY9" fmla="*/ 157380 h 2822402"/>
                  <a:gd name="connsiteX10" fmla="*/ 4159394 w 4906385"/>
                  <a:gd name="connsiteY10" fmla="*/ 22587 h 2822402"/>
                  <a:gd name="connsiteX11" fmla="*/ 2585460 w 4906385"/>
                  <a:gd name="connsiteY11" fmla="*/ 89839 h 2822402"/>
                  <a:gd name="connsiteX12" fmla="*/ 2040083 w 4906385"/>
                  <a:gd name="connsiteY12" fmla="*/ 698862 h 2822402"/>
                  <a:gd name="connsiteX13" fmla="*/ 1893455 w 4906385"/>
                  <a:gd name="connsiteY13" fmla="*/ 1251312 h 2822402"/>
                  <a:gd name="connsiteX14" fmla="*/ 950336 w 4906385"/>
                  <a:gd name="connsiteY14" fmla="*/ 1351036 h 2822402"/>
                  <a:gd name="connsiteX15" fmla="*/ 314037 w 4906385"/>
                  <a:gd name="connsiteY15" fmla="*/ 1620766 h 2822402"/>
                  <a:gd name="connsiteX16" fmla="*/ 73891 w 4906385"/>
                  <a:gd name="connsiteY16" fmla="*/ 1925566 h 2822402"/>
                  <a:gd name="connsiteX17" fmla="*/ 0 w 4906385"/>
                  <a:gd name="connsiteY17" fmla="*/ 2184184 h 2822402"/>
                  <a:gd name="connsiteX18" fmla="*/ 27709 w 4906385"/>
                  <a:gd name="connsiteY18" fmla="*/ 2350439 h 2822402"/>
                  <a:gd name="connsiteX19" fmla="*/ 228167 w 4906385"/>
                  <a:gd name="connsiteY19" fmla="*/ 2773436 h 2822402"/>
                  <a:gd name="connsiteX20" fmla="*/ 809047 w 4906385"/>
                  <a:gd name="connsiteY20" fmla="*/ 2790180 h 2822402"/>
                  <a:gd name="connsiteX21" fmla="*/ 1721861 w 4906385"/>
                  <a:gd name="connsiteY21" fmla="*/ 2821494 h 2822402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19017 w 4997693"/>
                  <a:gd name="connsiteY17" fmla="*/ 235043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9004 w 4997693"/>
                  <a:gd name="connsiteY17" fmla="*/ 24075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29454 w 5035839"/>
                  <a:gd name="connsiteY16" fmla="*/ 218418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48504 w 5035839"/>
                  <a:gd name="connsiteY16" fmla="*/ 2365159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67554 w 5035839"/>
                  <a:gd name="connsiteY16" fmla="*/ 23556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38979 w 5035839"/>
                  <a:gd name="connsiteY16" fmla="*/ 22413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53266 w 5050126"/>
                  <a:gd name="connsiteY16" fmla="*/ 2241334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43741 w 5050126"/>
                  <a:gd name="connsiteY16" fmla="*/ 2193709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615119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615119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87827 w 5050126"/>
                  <a:gd name="connsiteY0" fmla="*/ 2634169 h 2792349"/>
                  <a:gd name="connsiteX1" fmla="*/ 2923887 w 5050126"/>
                  <a:gd name="connsiteY1" fmla="*/ 2615119 h 2792349"/>
                  <a:gd name="connsiteX2" fmla="*/ 3013653 w 5050126"/>
                  <a:gd name="connsiteY2" fmla="*/ 2059782 h 2792349"/>
                  <a:gd name="connsiteX3" fmla="*/ 3533487 w 5050126"/>
                  <a:gd name="connsiteY3" fmla="*/ 1555534 h 2792349"/>
                  <a:gd name="connsiteX4" fmla="*/ 4180321 w 5050126"/>
                  <a:gd name="connsiteY4" fmla="*/ 1435462 h 2792349"/>
                  <a:gd name="connsiteX5" fmla="*/ 5050126 w 5050126"/>
                  <a:gd name="connsiteY5" fmla="*/ 1618745 h 2792349"/>
                  <a:gd name="connsiteX6" fmla="*/ 4816187 w 5050126"/>
                  <a:gd name="connsiteY6" fmla="*/ 1382353 h 2792349"/>
                  <a:gd name="connsiteX7" fmla="*/ 4926591 w 5050126"/>
                  <a:gd name="connsiteY7" fmla="*/ 1181318 h 2792349"/>
                  <a:gd name="connsiteX8" fmla="*/ 4447887 w 5050126"/>
                  <a:gd name="connsiteY8" fmla="*/ 1195894 h 2792349"/>
                  <a:gd name="connsiteX9" fmla="*/ 4095749 w 5050126"/>
                  <a:gd name="connsiteY9" fmla="*/ 157380 h 2792349"/>
                  <a:gd name="connsiteX10" fmla="*/ 4303135 w 5050126"/>
                  <a:gd name="connsiteY10" fmla="*/ 22587 h 2792349"/>
                  <a:gd name="connsiteX11" fmla="*/ 2729201 w 5050126"/>
                  <a:gd name="connsiteY11" fmla="*/ 89839 h 2792349"/>
                  <a:gd name="connsiteX12" fmla="*/ 2183824 w 5050126"/>
                  <a:gd name="connsiteY12" fmla="*/ 698862 h 2792349"/>
                  <a:gd name="connsiteX13" fmla="*/ 2037196 w 5050126"/>
                  <a:gd name="connsiteY13" fmla="*/ 1251312 h 2792349"/>
                  <a:gd name="connsiteX14" fmla="*/ 1094077 w 5050126"/>
                  <a:gd name="connsiteY14" fmla="*/ 1351036 h 2792349"/>
                  <a:gd name="connsiteX15" fmla="*/ 95827 w 5050126"/>
                  <a:gd name="connsiteY15" fmla="*/ 1758878 h 2792349"/>
                  <a:gd name="connsiteX16" fmla="*/ 172316 w 5050126"/>
                  <a:gd name="connsiteY16" fmla="*/ 2227047 h 2792349"/>
                  <a:gd name="connsiteX17" fmla="*/ 0 w 5050126"/>
                  <a:gd name="connsiteY17" fmla="*/ 2326626 h 2792349"/>
                  <a:gd name="connsiteX18" fmla="*/ 252846 w 5050126"/>
                  <a:gd name="connsiteY18" fmla="*/ 2773436 h 2792349"/>
                  <a:gd name="connsiteX19" fmla="*/ 952788 w 5050126"/>
                  <a:gd name="connsiteY19" fmla="*/ 2790180 h 2792349"/>
                  <a:gd name="connsiteX20" fmla="*/ 1887827 w 5050126"/>
                  <a:gd name="connsiteY20" fmla="*/ 2634169 h 2792349"/>
                  <a:gd name="connsiteX0" fmla="*/ 1887827 w 5050126"/>
                  <a:gd name="connsiteY0" fmla="*/ 2634169 h 2793585"/>
                  <a:gd name="connsiteX1" fmla="*/ 2923887 w 5050126"/>
                  <a:gd name="connsiteY1" fmla="*/ 2615119 h 2793585"/>
                  <a:gd name="connsiteX2" fmla="*/ 3013653 w 5050126"/>
                  <a:gd name="connsiteY2" fmla="*/ 2059782 h 2793585"/>
                  <a:gd name="connsiteX3" fmla="*/ 3533487 w 5050126"/>
                  <a:gd name="connsiteY3" fmla="*/ 1555534 h 2793585"/>
                  <a:gd name="connsiteX4" fmla="*/ 4180321 w 5050126"/>
                  <a:gd name="connsiteY4" fmla="*/ 1435462 h 2793585"/>
                  <a:gd name="connsiteX5" fmla="*/ 5050126 w 5050126"/>
                  <a:gd name="connsiteY5" fmla="*/ 1618745 h 2793585"/>
                  <a:gd name="connsiteX6" fmla="*/ 4816187 w 5050126"/>
                  <a:gd name="connsiteY6" fmla="*/ 1382353 h 2793585"/>
                  <a:gd name="connsiteX7" fmla="*/ 4926591 w 5050126"/>
                  <a:gd name="connsiteY7" fmla="*/ 1181318 h 2793585"/>
                  <a:gd name="connsiteX8" fmla="*/ 4447887 w 5050126"/>
                  <a:gd name="connsiteY8" fmla="*/ 1195894 h 2793585"/>
                  <a:gd name="connsiteX9" fmla="*/ 4095749 w 5050126"/>
                  <a:gd name="connsiteY9" fmla="*/ 157380 h 2793585"/>
                  <a:gd name="connsiteX10" fmla="*/ 4303135 w 5050126"/>
                  <a:gd name="connsiteY10" fmla="*/ 22587 h 2793585"/>
                  <a:gd name="connsiteX11" fmla="*/ 2729201 w 5050126"/>
                  <a:gd name="connsiteY11" fmla="*/ 89839 h 2793585"/>
                  <a:gd name="connsiteX12" fmla="*/ 2183824 w 5050126"/>
                  <a:gd name="connsiteY12" fmla="*/ 698862 h 2793585"/>
                  <a:gd name="connsiteX13" fmla="*/ 2037196 w 5050126"/>
                  <a:gd name="connsiteY13" fmla="*/ 1251312 h 2793585"/>
                  <a:gd name="connsiteX14" fmla="*/ 1094077 w 5050126"/>
                  <a:gd name="connsiteY14" fmla="*/ 1351036 h 2793585"/>
                  <a:gd name="connsiteX15" fmla="*/ 95827 w 5050126"/>
                  <a:gd name="connsiteY15" fmla="*/ 1758878 h 2793585"/>
                  <a:gd name="connsiteX16" fmla="*/ 172316 w 5050126"/>
                  <a:gd name="connsiteY16" fmla="*/ 2227047 h 2793585"/>
                  <a:gd name="connsiteX17" fmla="*/ 0 w 5050126"/>
                  <a:gd name="connsiteY17" fmla="*/ 2326626 h 2793585"/>
                  <a:gd name="connsiteX18" fmla="*/ 252846 w 5050126"/>
                  <a:gd name="connsiteY18" fmla="*/ 2773436 h 2793585"/>
                  <a:gd name="connsiteX19" fmla="*/ 952788 w 5050126"/>
                  <a:gd name="connsiteY19" fmla="*/ 2790180 h 2793585"/>
                  <a:gd name="connsiteX20" fmla="*/ 1887827 w 5050126"/>
                  <a:gd name="connsiteY20" fmla="*/ 2634169 h 2793585"/>
                  <a:gd name="connsiteX0" fmla="*/ 1887827 w 5050126"/>
                  <a:gd name="connsiteY0" fmla="*/ 2634169 h 2793165"/>
                  <a:gd name="connsiteX1" fmla="*/ 2923887 w 5050126"/>
                  <a:gd name="connsiteY1" fmla="*/ 2615119 h 2793165"/>
                  <a:gd name="connsiteX2" fmla="*/ 3013653 w 5050126"/>
                  <a:gd name="connsiteY2" fmla="*/ 2059782 h 2793165"/>
                  <a:gd name="connsiteX3" fmla="*/ 3533487 w 5050126"/>
                  <a:gd name="connsiteY3" fmla="*/ 1555534 h 2793165"/>
                  <a:gd name="connsiteX4" fmla="*/ 4180321 w 5050126"/>
                  <a:gd name="connsiteY4" fmla="*/ 1435462 h 2793165"/>
                  <a:gd name="connsiteX5" fmla="*/ 5050126 w 5050126"/>
                  <a:gd name="connsiteY5" fmla="*/ 1618745 h 2793165"/>
                  <a:gd name="connsiteX6" fmla="*/ 4816187 w 5050126"/>
                  <a:gd name="connsiteY6" fmla="*/ 1382353 h 2793165"/>
                  <a:gd name="connsiteX7" fmla="*/ 4926591 w 5050126"/>
                  <a:gd name="connsiteY7" fmla="*/ 1181318 h 2793165"/>
                  <a:gd name="connsiteX8" fmla="*/ 4447887 w 5050126"/>
                  <a:gd name="connsiteY8" fmla="*/ 1195894 h 2793165"/>
                  <a:gd name="connsiteX9" fmla="*/ 4095749 w 5050126"/>
                  <a:gd name="connsiteY9" fmla="*/ 157380 h 2793165"/>
                  <a:gd name="connsiteX10" fmla="*/ 4303135 w 5050126"/>
                  <a:gd name="connsiteY10" fmla="*/ 22587 h 2793165"/>
                  <a:gd name="connsiteX11" fmla="*/ 2729201 w 5050126"/>
                  <a:gd name="connsiteY11" fmla="*/ 89839 h 2793165"/>
                  <a:gd name="connsiteX12" fmla="*/ 2183824 w 5050126"/>
                  <a:gd name="connsiteY12" fmla="*/ 698862 h 2793165"/>
                  <a:gd name="connsiteX13" fmla="*/ 2037196 w 5050126"/>
                  <a:gd name="connsiteY13" fmla="*/ 1251312 h 2793165"/>
                  <a:gd name="connsiteX14" fmla="*/ 1094077 w 5050126"/>
                  <a:gd name="connsiteY14" fmla="*/ 1351036 h 2793165"/>
                  <a:gd name="connsiteX15" fmla="*/ 95827 w 5050126"/>
                  <a:gd name="connsiteY15" fmla="*/ 1758878 h 2793165"/>
                  <a:gd name="connsiteX16" fmla="*/ 172316 w 5050126"/>
                  <a:gd name="connsiteY16" fmla="*/ 2227047 h 2793165"/>
                  <a:gd name="connsiteX17" fmla="*/ 0 w 5050126"/>
                  <a:gd name="connsiteY17" fmla="*/ 2326626 h 2793165"/>
                  <a:gd name="connsiteX18" fmla="*/ 252846 w 5050126"/>
                  <a:gd name="connsiteY18" fmla="*/ 2773436 h 2793165"/>
                  <a:gd name="connsiteX19" fmla="*/ 952788 w 5050126"/>
                  <a:gd name="connsiteY19" fmla="*/ 2790180 h 2793165"/>
                  <a:gd name="connsiteX20" fmla="*/ 1887827 w 5050126"/>
                  <a:gd name="connsiteY20" fmla="*/ 2634169 h 2793165"/>
                  <a:gd name="connsiteX0" fmla="*/ 1918696 w 5080995"/>
                  <a:gd name="connsiteY0" fmla="*/ 2634169 h 2793165"/>
                  <a:gd name="connsiteX1" fmla="*/ 2954756 w 5080995"/>
                  <a:gd name="connsiteY1" fmla="*/ 2615119 h 2793165"/>
                  <a:gd name="connsiteX2" fmla="*/ 3044522 w 5080995"/>
                  <a:gd name="connsiteY2" fmla="*/ 2059782 h 2793165"/>
                  <a:gd name="connsiteX3" fmla="*/ 3564356 w 5080995"/>
                  <a:gd name="connsiteY3" fmla="*/ 1555534 h 2793165"/>
                  <a:gd name="connsiteX4" fmla="*/ 4211190 w 5080995"/>
                  <a:gd name="connsiteY4" fmla="*/ 1435462 h 2793165"/>
                  <a:gd name="connsiteX5" fmla="*/ 5080995 w 5080995"/>
                  <a:gd name="connsiteY5" fmla="*/ 1618745 h 2793165"/>
                  <a:gd name="connsiteX6" fmla="*/ 4847056 w 5080995"/>
                  <a:gd name="connsiteY6" fmla="*/ 1382353 h 2793165"/>
                  <a:gd name="connsiteX7" fmla="*/ 4957460 w 5080995"/>
                  <a:gd name="connsiteY7" fmla="*/ 1181318 h 2793165"/>
                  <a:gd name="connsiteX8" fmla="*/ 4478756 w 5080995"/>
                  <a:gd name="connsiteY8" fmla="*/ 1195894 h 2793165"/>
                  <a:gd name="connsiteX9" fmla="*/ 4126618 w 5080995"/>
                  <a:gd name="connsiteY9" fmla="*/ 157380 h 2793165"/>
                  <a:gd name="connsiteX10" fmla="*/ 4334004 w 5080995"/>
                  <a:gd name="connsiteY10" fmla="*/ 22587 h 2793165"/>
                  <a:gd name="connsiteX11" fmla="*/ 2760070 w 5080995"/>
                  <a:gd name="connsiteY11" fmla="*/ 89839 h 2793165"/>
                  <a:gd name="connsiteX12" fmla="*/ 2214693 w 5080995"/>
                  <a:gd name="connsiteY12" fmla="*/ 698862 h 2793165"/>
                  <a:gd name="connsiteX13" fmla="*/ 2068065 w 5080995"/>
                  <a:gd name="connsiteY13" fmla="*/ 1251312 h 2793165"/>
                  <a:gd name="connsiteX14" fmla="*/ 1124946 w 5080995"/>
                  <a:gd name="connsiteY14" fmla="*/ 1351036 h 2793165"/>
                  <a:gd name="connsiteX15" fmla="*/ 126696 w 5080995"/>
                  <a:gd name="connsiteY15" fmla="*/ 1758878 h 2793165"/>
                  <a:gd name="connsiteX16" fmla="*/ 30869 w 5080995"/>
                  <a:gd name="connsiteY16" fmla="*/ 2326626 h 2793165"/>
                  <a:gd name="connsiteX17" fmla="*/ 283715 w 5080995"/>
                  <a:gd name="connsiteY17" fmla="*/ 2773436 h 2793165"/>
                  <a:gd name="connsiteX18" fmla="*/ 983657 w 5080995"/>
                  <a:gd name="connsiteY18" fmla="*/ 2790180 h 2793165"/>
                  <a:gd name="connsiteX19" fmla="*/ 1918696 w 5080995"/>
                  <a:gd name="connsiteY19" fmla="*/ 2634169 h 2793165"/>
                  <a:gd name="connsiteX0" fmla="*/ 1847206 w 5009505"/>
                  <a:gd name="connsiteY0" fmla="*/ 2634169 h 2793165"/>
                  <a:gd name="connsiteX1" fmla="*/ 2883266 w 5009505"/>
                  <a:gd name="connsiteY1" fmla="*/ 2615119 h 2793165"/>
                  <a:gd name="connsiteX2" fmla="*/ 2973032 w 5009505"/>
                  <a:gd name="connsiteY2" fmla="*/ 2059782 h 2793165"/>
                  <a:gd name="connsiteX3" fmla="*/ 3492866 w 5009505"/>
                  <a:gd name="connsiteY3" fmla="*/ 1555534 h 2793165"/>
                  <a:gd name="connsiteX4" fmla="*/ 4139700 w 5009505"/>
                  <a:gd name="connsiteY4" fmla="*/ 1435462 h 2793165"/>
                  <a:gd name="connsiteX5" fmla="*/ 5009505 w 5009505"/>
                  <a:gd name="connsiteY5" fmla="*/ 1618745 h 2793165"/>
                  <a:gd name="connsiteX6" fmla="*/ 4775566 w 5009505"/>
                  <a:gd name="connsiteY6" fmla="*/ 1382353 h 2793165"/>
                  <a:gd name="connsiteX7" fmla="*/ 4885970 w 5009505"/>
                  <a:gd name="connsiteY7" fmla="*/ 1181318 h 2793165"/>
                  <a:gd name="connsiteX8" fmla="*/ 4407266 w 5009505"/>
                  <a:gd name="connsiteY8" fmla="*/ 1195894 h 2793165"/>
                  <a:gd name="connsiteX9" fmla="*/ 4055128 w 5009505"/>
                  <a:gd name="connsiteY9" fmla="*/ 157380 h 2793165"/>
                  <a:gd name="connsiteX10" fmla="*/ 4262514 w 5009505"/>
                  <a:gd name="connsiteY10" fmla="*/ 22587 h 2793165"/>
                  <a:gd name="connsiteX11" fmla="*/ 2688580 w 5009505"/>
                  <a:gd name="connsiteY11" fmla="*/ 89839 h 2793165"/>
                  <a:gd name="connsiteX12" fmla="*/ 2143203 w 5009505"/>
                  <a:gd name="connsiteY12" fmla="*/ 698862 h 2793165"/>
                  <a:gd name="connsiteX13" fmla="*/ 1996575 w 5009505"/>
                  <a:gd name="connsiteY13" fmla="*/ 1251312 h 2793165"/>
                  <a:gd name="connsiteX14" fmla="*/ 1053456 w 5009505"/>
                  <a:gd name="connsiteY14" fmla="*/ 1351036 h 2793165"/>
                  <a:gd name="connsiteX15" fmla="*/ 55206 w 5009505"/>
                  <a:gd name="connsiteY15" fmla="*/ 1758878 h 2793165"/>
                  <a:gd name="connsiteX16" fmla="*/ 212225 w 5009505"/>
                  <a:gd name="connsiteY16" fmla="*/ 2773436 h 2793165"/>
                  <a:gd name="connsiteX17" fmla="*/ 912167 w 5009505"/>
                  <a:gd name="connsiteY17" fmla="*/ 2790180 h 2793165"/>
                  <a:gd name="connsiteX18" fmla="*/ 1847206 w 5009505"/>
                  <a:gd name="connsiteY18" fmla="*/ 2634169 h 2793165"/>
                  <a:gd name="connsiteX0" fmla="*/ 1634981 w 4797280"/>
                  <a:gd name="connsiteY0" fmla="*/ 2634169 h 2793165"/>
                  <a:gd name="connsiteX1" fmla="*/ 2671041 w 4797280"/>
                  <a:gd name="connsiteY1" fmla="*/ 2615119 h 2793165"/>
                  <a:gd name="connsiteX2" fmla="*/ 2760807 w 4797280"/>
                  <a:gd name="connsiteY2" fmla="*/ 2059782 h 2793165"/>
                  <a:gd name="connsiteX3" fmla="*/ 3280641 w 4797280"/>
                  <a:gd name="connsiteY3" fmla="*/ 1555534 h 2793165"/>
                  <a:gd name="connsiteX4" fmla="*/ 3927475 w 4797280"/>
                  <a:gd name="connsiteY4" fmla="*/ 1435462 h 2793165"/>
                  <a:gd name="connsiteX5" fmla="*/ 4797280 w 4797280"/>
                  <a:gd name="connsiteY5" fmla="*/ 1618745 h 2793165"/>
                  <a:gd name="connsiteX6" fmla="*/ 4563341 w 4797280"/>
                  <a:gd name="connsiteY6" fmla="*/ 1382353 h 2793165"/>
                  <a:gd name="connsiteX7" fmla="*/ 4673745 w 4797280"/>
                  <a:gd name="connsiteY7" fmla="*/ 1181318 h 2793165"/>
                  <a:gd name="connsiteX8" fmla="*/ 4195041 w 4797280"/>
                  <a:gd name="connsiteY8" fmla="*/ 1195894 h 2793165"/>
                  <a:gd name="connsiteX9" fmla="*/ 3842903 w 4797280"/>
                  <a:gd name="connsiteY9" fmla="*/ 157380 h 2793165"/>
                  <a:gd name="connsiteX10" fmla="*/ 4050289 w 4797280"/>
                  <a:gd name="connsiteY10" fmla="*/ 22587 h 2793165"/>
                  <a:gd name="connsiteX11" fmla="*/ 2476355 w 4797280"/>
                  <a:gd name="connsiteY11" fmla="*/ 89839 h 2793165"/>
                  <a:gd name="connsiteX12" fmla="*/ 1930978 w 4797280"/>
                  <a:gd name="connsiteY12" fmla="*/ 698862 h 2793165"/>
                  <a:gd name="connsiteX13" fmla="*/ 1784350 w 4797280"/>
                  <a:gd name="connsiteY13" fmla="*/ 1251312 h 2793165"/>
                  <a:gd name="connsiteX14" fmla="*/ 841231 w 4797280"/>
                  <a:gd name="connsiteY14" fmla="*/ 1351036 h 2793165"/>
                  <a:gd name="connsiteX15" fmla="*/ 0 w 4797280"/>
                  <a:gd name="connsiteY15" fmla="*/ 2773436 h 2793165"/>
                  <a:gd name="connsiteX16" fmla="*/ 699942 w 4797280"/>
                  <a:gd name="connsiteY16" fmla="*/ 2790180 h 2793165"/>
                  <a:gd name="connsiteX17" fmla="*/ 1634981 w 4797280"/>
                  <a:gd name="connsiteY17" fmla="*/ 2634169 h 2793165"/>
                  <a:gd name="connsiteX0" fmla="*/ 997396 w 4159695"/>
                  <a:gd name="connsiteY0" fmla="*/ 2634169 h 2793165"/>
                  <a:gd name="connsiteX1" fmla="*/ 2033456 w 4159695"/>
                  <a:gd name="connsiteY1" fmla="*/ 2615119 h 2793165"/>
                  <a:gd name="connsiteX2" fmla="*/ 2123222 w 4159695"/>
                  <a:gd name="connsiteY2" fmla="*/ 2059782 h 2793165"/>
                  <a:gd name="connsiteX3" fmla="*/ 2643056 w 4159695"/>
                  <a:gd name="connsiteY3" fmla="*/ 1555534 h 2793165"/>
                  <a:gd name="connsiteX4" fmla="*/ 3289890 w 4159695"/>
                  <a:gd name="connsiteY4" fmla="*/ 1435462 h 2793165"/>
                  <a:gd name="connsiteX5" fmla="*/ 4159695 w 4159695"/>
                  <a:gd name="connsiteY5" fmla="*/ 1618745 h 2793165"/>
                  <a:gd name="connsiteX6" fmla="*/ 3925756 w 4159695"/>
                  <a:gd name="connsiteY6" fmla="*/ 1382353 h 2793165"/>
                  <a:gd name="connsiteX7" fmla="*/ 4036160 w 4159695"/>
                  <a:gd name="connsiteY7" fmla="*/ 1181318 h 2793165"/>
                  <a:gd name="connsiteX8" fmla="*/ 3557456 w 4159695"/>
                  <a:gd name="connsiteY8" fmla="*/ 1195894 h 2793165"/>
                  <a:gd name="connsiteX9" fmla="*/ 3205318 w 4159695"/>
                  <a:gd name="connsiteY9" fmla="*/ 157380 h 2793165"/>
                  <a:gd name="connsiteX10" fmla="*/ 3412704 w 4159695"/>
                  <a:gd name="connsiteY10" fmla="*/ 22587 h 2793165"/>
                  <a:gd name="connsiteX11" fmla="*/ 1838770 w 4159695"/>
                  <a:gd name="connsiteY11" fmla="*/ 89839 h 2793165"/>
                  <a:gd name="connsiteX12" fmla="*/ 1293393 w 4159695"/>
                  <a:gd name="connsiteY12" fmla="*/ 698862 h 2793165"/>
                  <a:gd name="connsiteX13" fmla="*/ 1146765 w 4159695"/>
                  <a:gd name="connsiteY13" fmla="*/ 1251312 h 2793165"/>
                  <a:gd name="connsiteX14" fmla="*/ 203646 w 4159695"/>
                  <a:gd name="connsiteY14" fmla="*/ 1351036 h 2793165"/>
                  <a:gd name="connsiteX15" fmla="*/ 62357 w 4159695"/>
                  <a:gd name="connsiteY15" fmla="*/ 2790180 h 2793165"/>
                  <a:gd name="connsiteX16" fmla="*/ 997396 w 4159695"/>
                  <a:gd name="connsiteY16" fmla="*/ 2634169 h 2793165"/>
                  <a:gd name="connsiteX0" fmla="*/ 1007475 w 4169774"/>
                  <a:gd name="connsiteY0" fmla="*/ 2634169 h 2903944"/>
                  <a:gd name="connsiteX1" fmla="*/ 2043535 w 4169774"/>
                  <a:gd name="connsiteY1" fmla="*/ 2615119 h 2903944"/>
                  <a:gd name="connsiteX2" fmla="*/ 2133301 w 4169774"/>
                  <a:gd name="connsiteY2" fmla="*/ 2059782 h 2903944"/>
                  <a:gd name="connsiteX3" fmla="*/ 2653135 w 4169774"/>
                  <a:gd name="connsiteY3" fmla="*/ 1555534 h 2903944"/>
                  <a:gd name="connsiteX4" fmla="*/ 3299969 w 4169774"/>
                  <a:gd name="connsiteY4" fmla="*/ 1435462 h 2903944"/>
                  <a:gd name="connsiteX5" fmla="*/ 4169774 w 4169774"/>
                  <a:gd name="connsiteY5" fmla="*/ 1618745 h 2903944"/>
                  <a:gd name="connsiteX6" fmla="*/ 3935835 w 4169774"/>
                  <a:gd name="connsiteY6" fmla="*/ 1382353 h 2903944"/>
                  <a:gd name="connsiteX7" fmla="*/ 4046239 w 4169774"/>
                  <a:gd name="connsiteY7" fmla="*/ 1181318 h 2903944"/>
                  <a:gd name="connsiteX8" fmla="*/ 3567535 w 4169774"/>
                  <a:gd name="connsiteY8" fmla="*/ 1195894 h 2903944"/>
                  <a:gd name="connsiteX9" fmla="*/ 3215397 w 4169774"/>
                  <a:gd name="connsiteY9" fmla="*/ 157380 h 2903944"/>
                  <a:gd name="connsiteX10" fmla="*/ 3422783 w 4169774"/>
                  <a:gd name="connsiteY10" fmla="*/ 22587 h 2903944"/>
                  <a:gd name="connsiteX11" fmla="*/ 1848849 w 4169774"/>
                  <a:gd name="connsiteY11" fmla="*/ 89839 h 2903944"/>
                  <a:gd name="connsiteX12" fmla="*/ 1303472 w 4169774"/>
                  <a:gd name="connsiteY12" fmla="*/ 698862 h 2903944"/>
                  <a:gd name="connsiteX13" fmla="*/ 1156844 w 4169774"/>
                  <a:gd name="connsiteY13" fmla="*/ 1251312 h 2903944"/>
                  <a:gd name="connsiteX14" fmla="*/ 213725 w 4169774"/>
                  <a:gd name="connsiteY14" fmla="*/ 1351036 h 2903944"/>
                  <a:gd name="connsiteX15" fmla="*/ 72436 w 4169774"/>
                  <a:gd name="connsiteY15" fmla="*/ 2790180 h 2903944"/>
                  <a:gd name="connsiteX16" fmla="*/ 75611 w 4169774"/>
                  <a:gd name="connsiteY16" fmla="*/ 2793356 h 2903944"/>
                  <a:gd name="connsiteX17" fmla="*/ 1007475 w 4169774"/>
                  <a:gd name="connsiteY17" fmla="*/ 2634169 h 2903944"/>
                  <a:gd name="connsiteX0" fmla="*/ 997396 w 4159695"/>
                  <a:gd name="connsiteY0" fmla="*/ 2634169 h 2860316"/>
                  <a:gd name="connsiteX1" fmla="*/ 2033456 w 4159695"/>
                  <a:gd name="connsiteY1" fmla="*/ 2615119 h 2860316"/>
                  <a:gd name="connsiteX2" fmla="*/ 2123222 w 4159695"/>
                  <a:gd name="connsiteY2" fmla="*/ 2059782 h 2860316"/>
                  <a:gd name="connsiteX3" fmla="*/ 2643056 w 4159695"/>
                  <a:gd name="connsiteY3" fmla="*/ 1555534 h 2860316"/>
                  <a:gd name="connsiteX4" fmla="*/ 3289890 w 4159695"/>
                  <a:gd name="connsiteY4" fmla="*/ 1435462 h 2860316"/>
                  <a:gd name="connsiteX5" fmla="*/ 4159695 w 4159695"/>
                  <a:gd name="connsiteY5" fmla="*/ 1618745 h 2860316"/>
                  <a:gd name="connsiteX6" fmla="*/ 3925756 w 4159695"/>
                  <a:gd name="connsiteY6" fmla="*/ 1382353 h 2860316"/>
                  <a:gd name="connsiteX7" fmla="*/ 4036160 w 4159695"/>
                  <a:gd name="connsiteY7" fmla="*/ 1181318 h 2860316"/>
                  <a:gd name="connsiteX8" fmla="*/ 3557456 w 4159695"/>
                  <a:gd name="connsiteY8" fmla="*/ 1195894 h 2860316"/>
                  <a:gd name="connsiteX9" fmla="*/ 3205318 w 4159695"/>
                  <a:gd name="connsiteY9" fmla="*/ 157380 h 2860316"/>
                  <a:gd name="connsiteX10" fmla="*/ 3412704 w 4159695"/>
                  <a:gd name="connsiteY10" fmla="*/ 22587 h 2860316"/>
                  <a:gd name="connsiteX11" fmla="*/ 1838770 w 4159695"/>
                  <a:gd name="connsiteY11" fmla="*/ 89839 h 2860316"/>
                  <a:gd name="connsiteX12" fmla="*/ 1293393 w 4159695"/>
                  <a:gd name="connsiteY12" fmla="*/ 698862 h 2860316"/>
                  <a:gd name="connsiteX13" fmla="*/ 1146765 w 4159695"/>
                  <a:gd name="connsiteY13" fmla="*/ 1251312 h 2860316"/>
                  <a:gd name="connsiteX14" fmla="*/ 203646 w 4159695"/>
                  <a:gd name="connsiteY14" fmla="*/ 1351036 h 2860316"/>
                  <a:gd name="connsiteX15" fmla="*/ 62357 w 4159695"/>
                  <a:gd name="connsiteY15" fmla="*/ 2790180 h 2860316"/>
                  <a:gd name="connsiteX16" fmla="*/ 997396 w 4159695"/>
                  <a:gd name="connsiteY16" fmla="*/ 2634169 h 2860316"/>
                  <a:gd name="connsiteX0" fmla="*/ 794623 w 3956922"/>
                  <a:gd name="connsiteY0" fmla="*/ 2634169 h 2634169"/>
                  <a:gd name="connsiteX1" fmla="*/ 1830683 w 3956922"/>
                  <a:gd name="connsiteY1" fmla="*/ 2615119 h 2634169"/>
                  <a:gd name="connsiteX2" fmla="*/ 1920449 w 3956922"/>
                  <a:gd name="connsiteY2" fmla="*/ 2059782 h 2634169"/>
                  <a:gd name="connsiteX3" fmla="*/ 2440283 w 3956922"/>
                  <a:gd name="connsiteY3" fmla="*/ 1555534 h 2634169"/>
                  <a:gd name="connsiteX4" fmla="*/ 3087117 w 3956922"/>
                  <a:gd name="connsiteY4" fmla="*/ 1435462 h 2634169"/>
                  <a:gd name="connsiteX5" fmla="*/ 3956922 w 3956922"/>
                  <a:gd name="connsiteY5" fmla="*/ 1618745 h 2634169"/>
                  <a:gd name="connsiteX6" fmla="*/ 3722983 w 3956922"/>
                  <a:gd name="connsiteY6" fmla="*/ 1382353 h 2634169"/>
                  <a:gd name="connsiteX7" fmla="*/ 3833387 w 3956922"/>
                  <a:gd name="connsiteY7" fmla="*/ 1181318 h 2634169"/>
                  <a:gd name="connsiteX8" fmla="*/ 3354683 w 3956922"/>
                  <a:gd name="connsiteY8" fmla="*/ 1195894 h 2634169"/>
                  <a:gd name="connsiteX9" fmla="*/ 3002545 w 3956922"/>
                  <a:gd name="connsiteY9" fmla="*/ 157380 h 2634169"/>
                  <a:gd name="connsiteX10" fmla="*/ 3209931 w 3956922"/>
                  <a:gd name="connsiteY10" fmla="*/ 22587 h 2634169"/>
                  <a:gd name="connsiteX11" fmla="*/ 1635997 w 3956922"/>
                  <a:gd name="connsiteY11" fmla="*/ 89839 h 2634169"/>
                  <a:gd name="connsiteX12" fmla="*/ 1090620 w 3956922"/>
                  <a:gd name="connsiteY12" fmla="*/ 698862 h 2634169"/>
                  <a:gd name="connsiteX13" fmla="*/ 943992 w 3956922"/>
                  <a:gd name="connsiteY13" fmla="*/ 1251312 h 2634169"/>
                  <a:gd name="connsiteX14" fmla="*/ 873 w 3956922"/>
                  <a:gd name="connsiteY14" fmla="*/ 1351036 h 2634169"/>
                  <a:gd name="connsiteX15" fmla="*/ 794623 w 3956922"/>
                  <a:gd name="connsiteY15" fmla="*/ 2634169 h 2634169"/>
                  <a:gd name="connsiteX0" fmla="*/ 46439 w 3208738"/>
                  <a:gd name="connsiteY0" fmla="*/ 2634169 h 2634169"/>
                  <a:gd name="connsiteX1" fmla="*/ 1082499 w 3208738"/>
                  <a:gd name="connsiteY1" fmla="*/ 2615119 h 2634169"/>
                  <a:gd name="connsiteX2" fmla="*/ 1172265 w 3208738"/>
                  <a:gd name="connsiteY2" fmla="*/ 2059782 h 2634169"/>
                  <a:gd name="connsiteX3" fmla="*/ 1692099 w 3208738"/>
                  <a:gd name="connsiteY3" fmla="*/ 1555534 h 2634169"/>
                  <a:gd name="connsiteX4" fmla="*/ 2338933 w 3208738"/>
                  <a:gd name="connsiteY4" fmla="*/ 1435462 h 2634169"/>
                  <a:gd name="connsiteX5" fmla="*/ 3208738 w 3208738"/>
                  <a:gd name="connsiteY5" fmla="*/ 1618745 h 2634169"/>
                  <a:gd name="connsiteX6" fmla="*/ 2974799 w 3208738"/>
                  <a:gd name="connsiteY6" fmla="*/ 1382353 h 2634169"/>
                  <a:gd name="connsiteX7" fmla="*/ 3085203 w 3208738"/>
                  <a:gd name="connsiteY7" fmla="*/ 1181318 h 2634169"/>
                  <a:gd name="connsiteX8" fmla="*/ 2606499 w 3208738"/>
                  <a:gd name="connsiteY8" fmla="*/ 1195894 h 2634169"/>
                  <a:gd name="connsiteX9" fmla="*/ 2254361 w 3208738"/>
                  <a:gd name="connsiteY9" fmla="*/ 157380 h 2634169"/>
                  <a:gd name="connsiteX10" fmla="*/ 2461747 w 3208738"/>
                  <a:gd name="connsiteY10" fmla="*/ 22587 h 2634169"/>
                  <a:gd name="connsiteX11" fmla="*/ 887813 w 3208738"/>
                  <a:gd name="connsiteY11" fmla="*/ 89839 h 2634169"/>
                  <a:gd name="connsiteX12" fmla="*/ 342436 w 3208738"/>
                  <a:gd name="connsiteY12" fmla="*/ 698862 h 2634169"/>
                  <a:gd name="connsiteX13" fmla="*/ 195808 w 3208738"/>
                  <a:gd name="connsiteY13" fmla="*/ 1251312 h 2634169"/>
                  <a:gd name="connsiteX14" fmla="*/ 46439 w 3208738"/>
                  <a:gd name="connsiteY14" fmla="*/ 2634169 h 2634169"/>
                  <a:gd name="connsiteX0" fmla="*/ 0 w 3012930"/>
                  <a:gd name="connsiteY0" fmla="*/ 1251312 h 2637388"/>
                  <a:gd name="connsiteX1" fmla="*/ 886691 w 3012930"/>
                  <a:gd name="connsiteY1" fmla="*/ 2615119 h 2637388"/>
                  <a:gd name="connsiteX2" fmla="*/ 976457 w 3012930"/>
                  <a:gd name="connsiteY2" fmla="*/ 2059782 h 2637388"/>
                  <a:gd name="connsiteX3" fmla="*/ 1496291 w 3012930"/>
                  <a:gd name="connsiteY3" fmla="*/ 1555534 h 2637388"/>
                  <a:gd name="connsiteX4" fmla="*/ 2143125 w 3012930"/>
                  <a:gd name="connsiteY4" fmla="*/ 1435462 h 2637388"/>
                  <a:gd name="connsiteX5" fmla="*/ 3012930 w 3012930"/>
                  <a:gd name="connsiteY5" fmla="*/ 1618745 h 2637388"/>
                  <a:gd name="connsiteX6" fmla="*/ 2778991 w 3012930"/>
                  <a:gd name="connsiteY6" fmla="*/ 1382353 h 2637388"/>
                  <a:gd name="connsiteX7" fmla="*/ 2889395 w 3012930"/>
                  <a:gd name="connsiteY7" fmla="*/ 1181318 h 2637388"/>
                  <a:gd name="connsiteX8" fmla="*/ 2410691 w 3012930"/>
                  <a:gd name="connsiteY8" fmla="*/ 1195894 h 2637388"/>
                  <a:gd name="connsiteX9" fmla="*/ 2058553 w 3012930"/>
                  <a:gd name="connsiteY9" fmla="*/ 157380 h 2637388"/>
                  <a:gd name="connsiteX10" fmla="*/ 2265939 w 3012930"/>
                  <a:gd name="connsiteY10" fmla="*/ 22587 h 2637388"/>
                  <a:gd name="connsiteX11" fmla="*/ 692005 w 3012930"/>
                  <a:gd name="connsiteY11" fmla="*/ 89839 h 2637388"/>
                  <a:gd name="connsiteX12" fmla="*/ 146628 w 3012930"/>
                  <a:gd name="connsiteY12" fmla="*/ 698862 h 2637388"/>
                  <a:gd name="connsiteX13" fmla="*/ 0 w 3012930"/>
                  <a:gd name="connsiteY13" fmla="*/ 1251312 h 2637388"/>
                  <a:gd name="connsiteX0" fmla="*/ 0 w 3012930"/>
                  <a:gd name="connsiteY0" fmla="*/ 1251312 h 2063743"/>
                  <a:gd name="connsiteX1" fmla="*/ 976457 w 3012930"/>
                  <a:gd name="connsiteY1" fmla="*/ 2059782 h 2063743"/>
                  <a:gd name="connsiteX2" fmla="*/ 1496291 w 3012930"/>
                  <a:gd name="connsiteY2" fmla="*/ 1555534 h 2063743"/>
                  <a:gd name="connsiteX3" fmla="*/ 2143125 w 3012930"/>
                  <a:gd name="connsiteY3" fmla="*/ 1435462 h 2063743"/>
                  <a:gd name="connsiteX4" fmla="*/ 3012930 w 3012930"/>
                  <a:gd name="connsiteY4" fmla="*/ 1618745 h 2063743"/>
                  <a:gd name="connsiteX5" fmla="*/ 2778991 w 3012930"/>
                  <a:gd name="connsiteY5" fmla="*/ 1382353 h 2063743"/>
                  <a:gd name="connsiteX6" fmla="*/ 2889395 w 3012930"/>
                  <a:gd name="connsiteY6" fmla="*/ 1181318 h 2063743"/>
                  <a:gd name="connsiteX7" fmla="*/ 2410691 w 3012930"/>
                  <a:gd name="connsiteY7" fmla="*/ 1195894 h 2063743"/>
                  <a:gd name="connsiteX8" fmla="*/ 2058553 w 3012930"/>
                  <a:gd name="connsiteY8" fmla="*/ 157380 h 2063743"/>
                  <a:gd name="connsiteX9" fmla="*/ 2265939 w 3012930"/>
                  <a:gd name="connsiteY9" fmla="*/ 22587 h 2063743"/>
                  <a:gd name="connsiteX10" fmla="*/ 692005 w 3012930"/>
                  <a:gd name="connsiteY10" fmla="*/ 89839 h 2063743"/>
                  <a:gd name="connsiteX11" fmla="*/ 146628 w 3012930"/>
                  <a:gd name="connsiteY11" fmla="*/ 698862 h 2063743"/>
                  <a:gd name="connsiteX12" fmla="*/ 0 w 3012930"/>
                  <a:gd name="connsiteY12" fmla="*/ 1251312 h 2063743"/>
                  <a:gd name="connsiteX0" fmla="*/ 0 w 3012930"/>
                  <a:gd name="connsiteY0" fmla="*/ 1251312 h 1618745"/>
                  <a:gd name="connsiteX1" fmla="*/ 1496291 w 3012930"/>
                  <a:gd name="connsiteY1" fmla="*/ 1555534 h 1618745"/>
                  <a:gd name="connsiteX2" fmla="*/ 2143125 w 3012930"/>
                  <a:gd name="connsiteY2" fmla="*/ 1435462 h 1618745"/>
                  <a:gd name="connsiteX3" fmla="*/ 3012930 w 3012930"/>
                  <a:gd name="connsiteY3" fmla="*/ 1618745 h 1618745"/>
                  <a:gd name="connsiteX4" fmla="*/ 2778991 w 3012930"/>
                  <a:gd name="connsiteY4" fmla="*/ 1382353 h 1618745"/>
                  <a:gd name="connsiteX5" fmla="*/ 2889395 w 3012930"/>
                  <a:gd name="connsiteY5" fmla="*/ 1181318 h 1618745"/>
                  <a:gd name="connsiteX6" fmla="*/ 2410691 w 3012930"/>
                  <a:gd name="connsiteY6" fmla="*/ 1195894 h 1618745"/>
                  <a:gd name="connsiteX7" fmla="*/ 2058553 w 3012930"/>
                  <a:gd name="connsiteY7" fmla="*/ 157380 h 1618745"/>
                  <a:gd name="connsiteX8" fmla="*/ 2265939 w 3012930"/>
                  <a:gd name="connsiteY8" fmla="*/ 22587 h 1618745"/>
                  <a:gd name="connsiteX9" fmla="*/ 692005 w 3012930"/>
                  <a:gd name="connsiteY9" fmla="*/ 89839 h 1618745"/>
                  <a:gd name="connsiteX10" fmla="*/ 146628 w 3012930"/>
                  <a:gd name="connsiteY10" fmla="*/ 698862 h 1618745"/>
                  <a:gd name="connsiteX11" fmla="*/ 0 w 3012930"/>
                  <a:gd name="connsiteY11" fmla="*/ 1251312 h 1618745"/>
                  <a:gd name="connsiteX0" fmla="*/ 0 w 3012930"/>
                  <a:gd name="connsiteY0" fmla="*/ 1228725 h 1596158"/>
                  <a:gd name="connsiteX1" fmla="*/ 1496291 w 3012930"/>
                  <a:gd name="connsiteY1" fmla="*/ 1532947 h 1596158"/>
                  <a:gd name="connsiteX2" fmla="*/ 2143125 w 3012930"/>
                  <a:gd name="connsiteY2" fmla="*/ 1412875 h 1596158"/>
                  <a:gd name="connsiteX3" fmla="*/ 3012930 w 3012930"/>
                  <a:gd name="connsiteY3" fmla="*/ 1596158 h 1596158"/>
                  <a:gd name="connsiteX4" fmla="*/ 2778991 w 3012930"/>
                  <a:gd name="connsiteY4" fmla="*/ 1359766 h 1596158"/>
                  <a:gd name="connsiteX5" fmla="*/ 2889395 w 3012930"/>
                  <a:gd name="connsiteY5" fmla="*/ 1158731 h 1596158"/>
                  <a:gd name="connsiteX6" fmla="*/ 2410691 w 3012930"/>
                  <a:gd name="connsiteY6" fmla="*/ 1173307 h 1596158"/>
                  <a:gd name="connsiteX7" fmla="*/ 2058553 w 3012930"/>
                  <a:gd name="connsiteY7" fmla="*/ 134793 h 1596158"/>
                  <a:gd name="connsiteX8" fmla="*/ 2265939 w 3012930"/>
                  <a:gd name="connsiteY8" fmla="*/ 0 h 1596158"/>
                  <a:gd name="connsiteX9" fmla="*/ 146628 w 3012930"/>
                  <a:gd name="connsiteY9" fmla="*/ 676275 h 1596158"/>
                  <a:gd name="connsiteX10" fmla="*/ 0 w 3012930"/>
                  <a:gd name="connsiteY10" fmla="*/ 1228725 h 1596158"/>
                  <a:gd name="connsiteX0" fmla="*/ 9079 w 3022009"/>
                  <a:gd name="connsiteY0" fmla="*/ 1228725 h 1596158"/>
                  <a:gd name="connsiteX1" fmla="*/ 1505370 w 3022009"/>
                  <a:gd name="connsiteY1" fmla="*/ 1532947 h 1596158"/>
                  <a:gd name="connsiteX2" fmla="*/ 2152204 w 3022009"/>
                  <a:gd name="connsiteY2" fmla="*/ 1412875 h 1596158"/>
                  <a:gd name="connsiteX3" fmla="*/ 3022009 w 3022009"/>
                  <a:gd name="connsiteY3" fmla="*/ 1596158 h 1596158"/>
                  <a:gd name="connsiteX4" fmla="*/ 2788070 w 3022009"/>
                  <a:gd name="connsiteY4" fmla="*/ 1359766 h 1596158"/>
                  <a:gd name="connsiteX5" fmla="*/ 2898474 w 3022009"/>
                  <a:gd name="connsiteY5" fmla="*/ 1158731 h 1596158"/>
                  <a:gd name="connsiteX6" fmla="*/ 2419770 w 3022009"/>
                  <a:gd name="connsiteY6" fmla="*/ 1173307 h 1596158"/>
                  <a:gd name="connsiteX7" fmla="*/ 2067632 w 3022009"/>
                  <a:gd name="connsiteY7" fmla="*/ 134793 h 1596158"/>
                  <a:gd name="connsiteX8" fmla="*/ 2275018 w 3022009"/>
                  <a:gd name="connsiteY8" fmla="*/ 0 h 1596158"/>
                  <a:gd name="connsiteX9" fmla="*/ 9079 w 3022009"/>
                  <a:gd name="connsiteY9" fmla="*/ 1228725 h 1596158"/>
                  <a:gd name="connsiteX0" fmla="*/ 770379 w 1517370"/>
                  <a:gd name="connsiteY0" fmla="*/ 0 h 1612083"/>
                  <a:gd name="connsiteX1" fmla="*/ 731 w 1517370"/>
                  <a:gd name="connsiteY1" fmla="*/ 1532947 h 1612083"/>
                  <a:gd name="connsiteX2" fmla="*/ 647565 w 1517370"/>
                  <a:gd name="connsiteY2" fmla="*/ 1412875 h 1612083"/>
                  <a:gd name="connsiteX3" fmla="*/ 1517370 w 1517370"/>
                  <a:gd name="connsiteY3" fmla="*/ 1596158 h 1612083"/>
                  <a:gd name="connsiteX4" fmla="*/ 1283431 w 1517370"/>
                  <a:gd name="connsiteY4" fmla="*/ 1359766 h 1612083"/>
                  <a:gd name="connsiteX5" fmla="*/ 1393835 w 1517370"/>
                  <a:gd name="connsiteY5" fmla="*/ 1158731 h 1612083"/>
                  <a:gd name="connsiteX6" fmla="*/ 915131 w 1517370"/>
                  <a:gd name="connsiteY6" fmla="*/ 1173307 h 1612083"/>
                  <a:gd name="connsiteX7" fmla="*/ 562993 w 1517370"/>
                  <a:gd name="connsiteY7" fmla="*/ 134793 h 1612083"/>
                  <a:gd name="connsiteX8" fmla="*/ 770379 w 1517370"/>
                  <a:gd name="connsiteY8" fmla="*/ 0 h 1612083"/>
                  <a:gd name="connsiteX0" fmla="*/ 770379 w 1517370"/>
                  <a:gd name="connsiteY0" fmla="*/ 2490 h 1614573"/>
                  <a:gd name="connsiteX1" fmla="*/ 731 w 1517370"/>
                  <a:gd name="connsiteY1" fmla="*/ 1535437 h 1614573"/>
                  <a:gd name="connsiteX2" fmla="*/ 647565 w 1517370"/>
                  <a:gd name="connsiteY2" fmla="*/ 1415365 h 1614573"/>
                  <a:gd name="connsiteX3" fmla="*/ 1517370 w 1517370"/>
                  <a:gd name="connsiteY3" fmla="*/ 1598648 h 1614573"/>
                  <a:gd name="connsiteX4" fmla="*/ 1283431 w 1517370"/>
                  <a:gd name="connsiteY4" fmla="*/ 1362256 h 1614573"/>
                  <a:gd name="connsiteX5" fmla="*/ 1393835 w 1517370"/>
                  <a:gd name="connsiteY5" fmla="*/ 1161221 h 1614573"/>
                  <a:gd name="connsiteX6" fmla="*/ 915131 w 1517370"/>
                  <a:gd name="connsiteY6" fmla="*/ 1175797 h 1614573"/>
                  <a:gd name="connsiteX7" fmla="*/ 770379 w 1517370"/>
                  <a:gd name="connsiteY7" fmla="*/ 2490 h 1614573"/>
                  <a:gd name="connsiteX0" fmla="*/ 917555 w 1519794"/>
                  <a:gd name="connsiteY0" fmla="*/ 14792 h 437643"/>
                  <a:gd name="connsiteX1" fmla="*/ 3155 w 1519794"/>
                  <a:gd name="connsiteY1" fmla="*/ 374432 h 437643"/>
                  <a:gd name="connsiteX2" fmla="*/ 649989 w 1519794"/>
                  <a:gd name="connsiteY2" fmla="*/ 254360 h 437643"/>
                  <a:gd name="connsiteX3" fmla="*/ 1519794 w 1519794"/>
                  <a:gd name="connsiteY3" fmla="*/ 437643 h 437643"/>
                  <a:gd name="connsiteX4" fmla="*/ 1285855 w 1519794"/>
                  <a:gd name="connsiteY4" fmla="*/ 201251 h 437643"/>
                  <a:gd name="connsiteX5" fmla="*/ 1396259 w 1519794"/>
                  <a:gd name="connsiteY5" fmla="*/ 216 h 437643"/>
                  <a:gd name="connsiteX6" fmla="*/ 917555 w 1519794"/>
                  <a:gd name="connsiteY6" fmla="*/ 14792 h 437643"/>
                  <a:gd name="connsiteX0" fmla="*/ 1487474 w 2089713"/>
                  <a:gd name="connsiteY0" fmla="*/ 14792 h 1391576"/>
                  <a:gd name="connsiteX1" fmla="*/ 1574 w 2089713"/>
                  <a:gd name="connsiteY1" fmla="*/ 1390432 h 1391576"/>
                  <a:gd name="connsiteX2" fmla="*/ 1219908 w 2089713"/>
                  <a:gd name="connsiteY2" fmla="*/ 254360 h 1391576"/>
                  <a:gd name="connsiteX3" fmla="*/ 2089713 w 2089713"/>
                  <a:gd name="connsiteY3" fmla="*/ 437643 h 1391576"/>
                  <a:gd name="connsiteX4" fmla="*/ 1855774 w 2089713"/>
                  <a:gd name="connsiteY4" fmla="*/ 201251 h 1391576"/>
                  <a:gd name="connsiteX5" fmla="*/ 1966178 w 2089713"/>
                  <a:gd name="connsiteY5" fmla="*/ 216 h 1391576"/>
                  <a:gd name="connsiteX6" fmla="*/ 1487474 w 2089713"/>
                  <a:gd name="connsiteY6" fmla="*/ 14792 h 1391576"/>
                  <a:gd name="connsiteX0" fmla="*/ 1504165 w 2106404"/>
                  <a:gd name="connsiteY0" fmla="*/ 14792 h 1402368"/>
                  <a:gd name="connsiteX1" fmla="*/ 18265 w 2106404"/>
                  <a:gd name="connsiteY1" fmla="*/ 1390432 h 1402368"/>
                  <a:gd name="connsiteX2" fmla="*/ 710991 w 2106404"/>
                  <a:gd name="connsiteY2" fmla="*/ 659752 h 1402368"/>
                  <a:gd name="connsiteX3" fmla="*/ 1236599 w 2106404"/>
                  <a:gd name="connsiteY3" fmla="*/ 254360 h 1402368"/>
                  <a:gd name="connsiteX4" fmla="*/ 2106404 w 2106404"/>
                  <a:gd name="connsiteY4" fmla="*/ 437643 h 1402368"/>
                  <a:gd name="connsiteX5" fmla="*/ 1872465 w 2106404"/>
                  <a:gd name="connsiteY5" fmla="*/ 201251 h 1402368"/>
                  <a:gd name="connsiteX6" fmla="*/ 1982869 w 2106404"/>
                  <a:gd name="connsiteY6" fmla="*/ 216 h 1402368"/>
                  <a:gd name="connsiteX7" fmla="*/ 1504165 w 2106404"/>
                  <a:gd name="connsiteY7" fmla="*/ 14792 h 1402368"/>
                  <a:gd name="connsiteX0" fmla="*/ 1544057 w 2146296"/>
                  <a:gd name="connsiteY0" fmla="*/ 14792 h 1395596"/>
                  <a:gd name="connsiteX1" fmla="*/ 58157 w 2146296"/>
                  <a:gd name="connsiteY1" fmla="*/ 1390432 h 1395596"/>
                  <a:gd name="connsiteX2" fmla="*/ 395283 w 2146296"/>
                  <a:gd name="connsiteY2" fmla="*/ 475602 h 1395596"/>
                  <a:gd name="connsiteX3" fmla="*/ 1276491 w 2146296"/>
                  <a:gd name="connsiteY3" fmla="*/ 254360 h 1395596"/>
                  <a:gd name="connsiteX4" fmla="*/ 2146296 w 2146296"/>
                  <a:gd name="connsiteY4" fmla="*/ 437643 h 1395596"/>
                  <a:gd name="connsiteX5" fmla="*/ 1912357 w 2146296"/>
                  <a:gd name="connsiteY5" fmla="*/ 201251 h 1395596"/>
                  <a:gd name="connsiteX6" fmla="*/ 2022761 w 2146296"/>
                  <a:gd name="connsiteY6" fmla="*/ 216 h 1395596"/>
                  <a:gd name="connsiteX7" fmla="*/ 1544057 w 2146296"/>
                  <a:gd name="connsiteY7" fmla="*/ 14792 h 1395596"/>
                  <a:gd name="connsiteX0" fmla="*/ 1537483 w 2139722"/>
                  <a:gd name="connsiteY0" fmla="*/ 14792 h 1397281"/>
                  <a:gd name="connsiteX1" fmla="*/ 51583 w 2139722"/>
                  <a:gd name="connsiteY1" fmla="*/ 1390432 h 1397281"/>
                  <a:gd name="connsiteX2" fmla="*/ 426809 w 2139722"/>
                  <a:gd name="connsiteY2" fmla="*/ 532752 h 1397281"/>
                  <a:gd name="connsiteX3" fmla="*/ 1269917 w 2139722"/>
                  <a:gd name="connsiteY3" fmla="*/ 254360 h 1397281"/>
                  <a:gd name="connsiteX4" fmla="*/ 2139722 w 2139722"/>
                  <a:gd name="connsiteY4" fmla="*/ 437643 h 1397281"/>
                  <a:gd name="connsiteX5" fmla="*/ 1905783 w 2139722"/>
                  <a:gd name="connsiteY5" fmla="*/ 201251 h 1397281"/>
                  <a:gd name="connsiteX6" fmla="*/ 2016187 w 2139722"/>
                  <a:gd name="connsiteY6" fmla="*/ 216 h 1397281"/>
                  <a:gd name="connsiteX7" fmla="*/ 1537483 w 2139722"/>
                  <a:gd name="connsiteY7" fmla="*/ 14792 h 1397281"/>
                  <a:gd name="connsiteX0" fmla="*/ 1487768 w 2090007"/>
                  <a:gd name="connsiteY0" fmla="*/ 14792 h 1390476"/>
                  <a:gd name="connsiteX1" fmla="*/ 294544 w 2090007"/>
                  <a:gd name="connsiteY1" fmla="*/ 494652 h 1390476"/>
                  <a:gd name="connsiteX2" fmla="*/ 1868 w 2090007"/>
                  <a:gd name="connsiteY2" fmla="*/ 1390432 h 1390476"/>
                  <a:gd name="connsiteX3" fmla="*/ 377094 w 2090007"/>
                  <a:gd name="connsiteY3" fmla="*/ 532752 h 1390476"/>
                  <a:gd name="connsiteX4" fmla="*/ 1220202 w 2090007"/>
                  <a:gd name="connsiteY4" fmla="*/ 254360 h 1390476"/>
                  <a:gd name="connsiteX5" fmla="*/ 2090007 w 2090007"/>
                  <a:gd name="connsiteY5" fmla="*/ 437643 h 1390476"/>
                  <a:gd name="connsiteX6" fmla="*/ 1856068 w 2090007"/>
                  <a:gd name="connsiteY6" fmla="*/ 201251 h 1390476"/>
                  <a:gd name="connsiteX7" fmla="*/ 1966472 w 2090007"/>
                  <a:gd name="connsiteY7" fmla="*/ 216 h 1390476"/>
                  <a:gd name="connsiteX8" fmla="*/ 1487768 w 2090007"/>
                  <a:gd name="connsiteY8" fmla="*/ 14792 h 1390476"/>
                  <a:gd name="connsiteX0" fmla="*/ 1490471 w 2092710"/>
                  <a:gd name="connsiteY0" fmla="*/ 14792 h 1390920"/>
                  <a:gd name="connsiteX1" fmla="*/ 297247 w 2092710"/>
                  <a:gd name="connsiteY1" fmla="*/ 494652 h 1390920"/>
                  <a:gd name="connsiteX2" fmla="*/ 4571 w 2092710"/>
                  <a:gd name="connsiteY2" fmla="*/ 1390432 h 1390920"/>
                  <a:gd name="connsiteX3" fmla="*/ 443297 w 2092710"/>
                  <a:gd name="connsiteY3" fmla="*/ 615302 h 1390920"/>
                  <a:gd name="connsiteX4" fmla="*/ 1222905 w 2092710"/>
                  <a:gd name="connsiteY4" fmla="*/ 254360 h 1390920"/>
                  <a:gd name="connsiteX5" fmla="*/ 2092710 w 2092710"/>
                  <a:gd name="connsiteY5" fmla="*/ 437643 h 1390920"/>
                  <a:gd name="connsiteX6" fmla="*/ 1858771 w 2092710"/>
                  <a:gd name="connsiteY6" fmla="*/ 201251 h 1390920"/>
                  <a:gd name="connsiteX7" fmla="*/ 1969175 w 2092710"/>
                  <a:gd name="connsiteY7" fmla="*/ 216 h 1390920"/>
                  <a:gd name="connsiteX8" fmla="*/ 1490471 w 2092710"/>
                  <a:gd name="connsiteY8" fmla="*/ 14792 h 1390920"/>
                  <a:gd name="connsiteX0" fmla="*/ 1490471 w 2092710"/>
                  <a:gd name="connsiteY0" fmla="*/ 14792 h 1390920"/>
                  <a:gd name="connsiteX1" fmla="*/ 297247 w 2092710"/>
                  <a:gd name="connsiteY1" fmla="*/ 494652 h 1390920"/>
                  <a:gd name="connsiteX2" fmla="*/ 4571 w 2092710"/>
                  <a:gd name="connsiteY2" fmla="*/ 1390432 h 1390920"/>
                  <a:gd name="connsiteX3" fmla="*/ 443297 w 2092710"/>
                  <a:gd name="connsiteY3" fmla="*/ 615302 h 1390920"/>
                  <a:gd name="connsiteX4" fmla="*/ 1216555 w 2092710"/>
                  <a:gd name="connsiteY4" fmla="*/ 349610 h 1390920"/>
                  <a:gd name="connsiteX5" fmla="*/ 2092710 w 2092710"/>
                  <a:gd name="connsiteY5" fmla="*/ 437643 h 1390920"/>
                  <a:gd name="connsiteX6" fmla="*/ 1858771 w 2092710"/>
                  <a:gd name="connsiteY6" fmla="*/ 201251 h 1390920"/>
                  <a:gd name="connsiteX7" fmla="*/ 1969175 w 2092710"/>
                  <a:gd name="connsiteY7" fmla="*/ 216 h 1390920"/>
                  <a:gd name="connsiteX8" fmla="*/ 1490471 w 2092710"/>
                  <a:gd name="connsiteY8" fmla="*/ 14792 h 1390920"/>
                  <a:gd name="connsiteX0" fmla="*/ 1490471 w 2092710"/>
                  <a:gd name="connsiteY0" fmla="*/ 14792 h 1390920"/>
                  <a:gd name="connsiteX1" fmla="*/ 297247 w 2092710"/>
                  <a:gd name="connsiteY1" fmla="*/ 494652 h 1390920"/>
                  <a:gd name="connsiteX2" fmla="*/ 4571 w 2092710"/>
                  <a:gd name="connsiteY2" fmla="*/ 1390432 h 1390920"/>
                  <a:gd name="connsiteX3" fmla="*/ 443297 w 2092710"/>
                  <a:gd name="connsiteY3" fmla="*/ 615302 h 1390920"/>
                  <a:gd name="connsiteX4" fmla="*/ 1216555 w 2092710"/>
                  <a:gd name="connsiteY4" fmla="*/ 375010 h 1390920"/>
                  <a:gd name="connsiteX5" fmla="*/ 2092710 w 2092710"/>
                  <a:gd name="connsiteY5" fmla="*/ 437643 h 1390920"/>
                  <a:gd name="connsiteX6" fmla="*/ 1858771 w 2092710"/>
                  <a:gd name="connsiteY6" fmla="*/ 201251 h 1390920"/>
                  <a:gd name="connsiteX7" fmla="*/ 1969175 w 2092710"/>
                  <a:gd name="connsiteY7" fmla="*/ 216 h 1390920"/>
                  <a:gd name="connsiteX8" fmla="*/ 1490471 w 2092710"/>
                  <a:gd name="connsiteY8" fmla="*/ 14792 h 1390920"/>
                  <a:gd name="connsiteX0" fmla="*/ 1490471 w 2092710"/>
                  <a:gd name="connsiteY0" fmla="*/ 14792 h 1390920"/>
                  <a:gd name="connsiteX1" fmla="*/ 297247 w 2092710"/>
                  <a:gd name="connsiteY1" fmla="*/ 494652 h 1390920"/>
                  <a:gd name="connsiteX2" fmla="*/ 4571 w 2092710"/>
                  <a:gd name="connsiteY2" fmla="*/ 1390432 h 1390920"/>
                  <a:gd name="connsiteX3" fmla="*/ 443297 w 2092710"/>
                  <a:gd name="connsiteY3" fmla="*/ 615302 h 1390920"/>
                  <a:gd name="connsiteX4" fmla="*/ 1216555 w 2092710"/>
                  <a:gd name="connsiteY4" fmla="*/ 349610 h 1390920"/>
                  <a:gd name="connsiteX5" fmla="*/ 2092710 w 2092710"/>
                  <a:gd name="connsiteY5" fmla="*/ 437643 h 1390920"/>
                  <a:gd name="connsiteX6" fmla="*/ 1858771 w 2092710"/>
                  <a:gd name="connsiteY6" fmla="*/ 201251 h 1390920"/>
                  <a:gd name="connsiteX7" fmla="*/ 1969175 w 2092710"/>
                  <a:gd name="connsiteY7" fmla="*/ 216 h 1390920"/>
                  <a:gd name="connsiteX8" fmla="*/ 1490471 w 2092710"/>
                  <a:gd name="connsiteY8" fmla="*/ 14792 h 1390920"/>
                  <a:gd name="connsiteX0" fmla="*/ 1490471 w 2092710"/>
                  <a:gd name="connsiteY0" fmla="*/ 14792 h 1390920"/>
                  <a:gd name="connsiteX1" fmla="*/ 297247 w 2092710"/>
                  <a:gd name="connsiteY1" fmla="*/ 494652 h 1390920"/>
                  <a:gd name="connsiteX2" fmla="*/ 4571 w 2092710"/>
                  <a:gd name="connsiteY2" fmla="*/ 1390432 h 1390920"/>
                  <a:gd name="connsiteX3" fmla="*/ 443297 w 2092710"/>
                  <a:gd name="connsiteY3" fmla="*/ 615302 h 1390920"/>
                  <a:gd name="connsiteX4" fmla="*/ 1216555 w 2092710"/>
                  <a:gd name="connsiteY4" fmla="*/ 349610 h 1390920"/>
                  <a:gd name="connsiteX5" fmla="*/ 2092710 w 2092710"/>
                  <a:gd name="connsiteY5" fmla="*/ 437643 h 1390920"/>
                  <a:gd name="connsiteX6" fmla="*/ 1858771 w 2092710"/>
                  <a:gd name="connsiteY6" fmla="*/ 201251 h 1390920"/>
                  <a:gd name="connsiteX7" fmla="*/ 1969175 w 2092710"/>
                  <a:gd name="connsiteY7" fmla="*/ 216 h 1390920"/>
                  <a:gd name="connsiteX8" fmla="*/ 1490471 w 2092710"/>
                  <a:gd name="connsiteY8" fmla="*/ 14792 h 1390920"/>
                  <a:gd name="connsiteX0" fmla="*/ 1490471 w 2092710"/>
                  <a:gd name="connsiteY0" fmla="*/ 14792 h 1390920"/>
                  <a:gd name="connsiteX1" fmla="*/ 297247 w 2092710"/>
                  <a:gd name="connsiteY1" fmla="*/ 494652 h 1390920"/>
                  <a:gd name="connsiteX2" fmla="*/ 4571 w 2092710"/>
                  <a:gd name="connsiteY2" fmla="*/ 1390432 h 1390920"/>
                  <a:gd name="connsiteX3" fmla="*/ 443297 w 2092710"/>
                  <a:gd name="connsiteY3" fmla="*/ 615302 h 1390920"/>
                  <a:gd name="connsiteX4" fmla="*/ 1216555 w 2092710"/>
                  <a:gd name="connsiteY4" fmla="*/ 349610 h 1390920"/>
                  <a:gd name="connsiteX5" fmla="*/ 2092710 w 2092710"/>
                  <a:gd name="connsiteY5" fmla="*/ 437643 h 1390920"/>
                  <a:gd name="connsiteX6" fmla="*/ 1858771 w 2092710"/>
                  <a:gd name="connsiteY6" fmla="*/ 201251 h 1390920"/>
                  <a:gd name="connsiteX7" fmla="*/ 1969175 w 2092710"/>
                  <a:gd name="connsiteY7" fmla="*/ 216 h 1390920"/>
                  <a:gd name="connsiteX8" fmla="*/ 1490471 w 2092710"/>
                  <a:gd name="connsiteY8" fmla="*/ 14792 h 1390920"/>
                  <a:gd name="connsiteX0" fmla="*/ 1548765 w 2151004"/>
                  <a:gd name="connsiteY0" fmla="*/ 14792 h 1391642"/>
                  <a:gd name="connsiteX1" fmla="*/ 165041 w 2151004"/>
                  <a:gd name="connsiteY1" fmla="*/ 774052 h 1391642"/>
                  <a:gd name="connsiteX2" fmla="*/ 62865 w 2151004"/>
                  <a:gd name="connsiteY2" fmla="*/ 1390432 h 1391642"/>
                  <a:gd name="connsiteX3" fmla="*/ 501591 w 2151004"/>
                  <a:gd name="connsiteY3" fmla="*/ 615302 h 1391642"/>
                  <a:gd name="connsiteX4" fmla="*/ 1274849 w 2151004"/>
                  <a:gd name="connsiteY4" fmla="*/ 349610 h 1391642"/>
                  <a:gd name="connsiteX5" fmla="*/ 2151004 w 2151004"/>
                  <a:gd name="connsiteY5" fmla="*/ 437643 h 1391642"/>
                  <a:gd name="connsiteX6" fmla="*/ 1917065 w 2151004"/>
                  <a:gd name="connsiteY6" fmla="*/ 201251 h 1391642"/>
                  <a:gd name="connsiteX7" fmla="*/ 2027469 w 2151004"/>
                  <a:gd name="connsiteY7" fmla="*/ 216 h 1391642"/>
                  <a:gd name="connsiteX8" fmla="*/ 1548765 w 2151004"/>
                  <a:gd name="connsiteY8" fmla="*/ 14792 h 1391642"/>
                  <a:gd name="connsiteX0" fmla="*/ 1510988 w 2113227"/>
                  <a:gd name="connsiteY0" fmla="*/ 14792 h 1391490"/>
                  <a:gd name="connsiteX1" fmla="*/ 654314 w 2113227"/>
                  <a:gd name="connsiteY1" fmla="*/ 285102 h 1391490"/>
                  <a:gd name="connsiteX2" fmla="*/ 127264 w 2113227"/>
                  <a:gd name="connsiteY2" fmla="*/ 774052 h 1391490"/>
                  <a:gd name="connsiteX3" fmla="*/ 25088 w 2113227"/>
                  <a:gd name="connsiteY3" fmla="*/ 1390432 h 1391490"/>
                  <a:gd name="connsiteX4" fmla="*/ 463814 w 2113227"/>
                  <a:gd name="connsiteY4" fmla="*/ 615302 h 1391490"/>
                  <a:gd name="connsiteX5" fmla="*/ 1237072 w 2113227"/>
                  <a:gd name="connsiteY5" fmla="*/ 349610 h 1391490"/>
                  <a:gd name="connsiteX6" fmla="*/ 2113227 w 2113227"/>
                  <a:gd name="connsiteY6" fmla="*/ 437643 h 1391490"/>
                  <a:gd name="connsiteX7" fmla="*/ 1879288 w 2113227"/>
                  <a:gd name="connsiteY7" fmla="*/ 201251 h 1391490"/>
                  <a:gd name="connsiteX8" fmla="*/ 1989692 w 2113227"/>
                  <a:gd name="connsiteY8" fmla="*/ 216 h 1391490"/>
                  <a:gd name="connsiteX9" fmla="*/ 1510988 w 2113227"/>
                  <a:gd name="connsiteY9" fmla="*/ 14792 h 1391490"/>
                  <a:gd name="connsiteX0" fmla="*/ 1527237 w 2129476"/>
                  <a:gd name="connsiteY0" fmla="*/ 14792 h 1392284"/>
                  <a:gd name="connsiteX1" fmla="*/ 670563 w 2129476"/>
                  <a:gd name="connsiteY1" fmla="*/ 285102 h 1392284"/>
                  <a:gd name="connsiteX2" fmla="*/ 99063 w 2129476"/>
                  <a:gd name="connsiteY2" fmla="*/ 818502 h 1392284"/>
                  <a:gd name="connsiteX3" fmla="*/ 41337 w 2129476"/>
                  <a:gd name="connsiteY3" fmla="*/ 1390432 h 1392284"/>
                  <a:gd name="connsiteX4" fmla="*/ 480063 w 2129476"/>
                  <a:gd name="connsiteY4" fmla="*/ 615302 h 1392284"/>
                  <a:gd name="connsiteX5" fmla="*/ 1253321 w 2129476"/>
                  <a:gd name="connsiteY5" fmla="*/ 349610 h 1392284"/>
                  <a:gd name="connsiteX6" fmla="*/ 2129476 w 2129476"/>
                  <a:gd name="connsiteY6" fmla="*/ 437643 h 1392284"/>
                  <a:gd name="connsiteX7" fmla="*/ 1895537 w 2129476"/>
                  <a:gd name="connsiteY7" fmla="*/ 201251 h 1392284"/>
                  <a:gd name="connsiteX8" fmla="*/ 2005941 w 2129476"/>
                  <a:gd name="connsiteY8" fmla="*/ 216 h 1392284"/>
                  <a:gd name="connsiteX9" fmla="*/ 1527237 w 2129476"/>
                  <a:gd name="connsiteY9" fmla="*/ 14792 h 1392284"/>
                  <a:gd name="connsiteX0" fmla="*/ 1527237 w 2129476"/>
                  <a:gd name="connsiteY0" fmla="*/ 14792 h 1392284"/>
                  <a:gd name="connsiteX1" fmla="*/ 670563 w 2129476"/>
                  <a:gd name="connsiteY1" fmla="*/ 285102 h 1392284"/>
                  <a:gd name="connsiteX2" fmla="*/ 99063 w 2129476"/>
                  <a:gd name="connsiteY2" fmla="*/ 818502 h 1392284"/>
                  <a:gd name="connsiteX3" fmla="*/ 41337 w 2129476"/>
                  <a:gd name="connsiteY3" fmla="*/ 1390432 h 1392284"/>
                  <a:gd name="connsiteX4" fmla="*/ 480063 w 2129476"/>
                  <a:gd name="connsiteY4" fmla="*/ 615302 h 1392284"/>
                  <a:gd name="connsiteX5" fmla="*/ 1253321 w 2129476"/>
                  <a:gd name="connsiteY5" fmla="*/ 349610 h 1392284"/>
                  <a:gd name="connsiteX6" fmla="*/ 2129476 w 2129476"/>
                  <a:gd name="connsiteY6" fmla="*/ 437643 h 1392284"/>
                  <a:gd name="connsiteX7" fmla="*/ 1895537 w 2129476"/>
                  <a:gd name="connsiteY7" fmla="*/ 201251 h 1392284"/>
                  <a:gd name="connsiteX8" fmla="*/ 2005941 w 2129476"/>
                  <a:gd name="connsiteY8" fmla="*/ 216 h 1392284"/>
                  <a:gd name="connsiteX9" fmla="*/ 1527237 w 2129476"/>
                  <a:gd name="connsiteY9" fmla="*/ 14792 h 1392284"/>
                  <a:gd name="connsiteX0" fmla="*/ 1521463 w 2123702"/>
                  <a:gd name="connsiteY0" fmla="*/ 14792 h 1411262"/>
                  <a:gd name="connsiteX1" fmla="*/ 664789 w 2123702"/>
                  <a:gd name="connsiteY1" fmla="*/ 285102 h 1411262"/>
                  <a:gd name="connsiteX2" fmla="*/ 93289 w 2123702"/>
                  <a:gd name="connsiteY2" fmla="*/ 818502 h 1411262"/>
                  <a:gd name="connsiteX3" fmla="*/ 45088 w 2123702"/>
                  <a:gd name="connsiteY3" fmla="*/ 1409482 h 1411262"/>
                  <a:gd name="connsiteX4" fmla="*/ 474289 w 2123702"/>
                  <a:gd name="connsiteY4" fmla="*/ 615302 h 1411262"/>
                  <a:gd name="connsiteX5" fmla="*/ 1247547 w 2123702"/>
                  <a:gd name="connsiteY5" fmla="*/ 349610 h 1411262"/>
                  <a:gd name="connsiteX6" fmla="*/ 2123702 w 2123702"/>
                  <a:gd name="connsiteY6" fmla="*/ 437643 h 1411262"/>
                  <a:gd name="connsiteX7" fmla="*/ 1889763 w 2123702"/>
                  <a:gd name="connsiteY7" fmla="*/ 201251 h 1411262"/>
                  <a:gd name="connsiteX8" fmla="*/ 2000167 w 2123702"/>
                  <a:gd name="connsiteY8" fmla="*/ 216 h 1411262"/>
                  <a:gd name="connsiteX9" fmla="*/ 1521463 w 2123702"/>
                  <a:gd name="connsiteY9" fmla="*/ 14792 h 1411262"/>
                  <a:gd name="connsiteX0" fmla="*/ 1521463 w 2123702"/>
                  <a:gd name="connsiteY0" fmla="*/ 14792 h 1411262"/>
                  <a:gd name="connsiteX1" fmla="*/ 664789 w 2123702"/>
                  <a:gd name="connsiteY1" fmla="*/ 285102 h 1411262"/>
                  <a:gd name="connsiteX2" fmla="*/ 93289 w 2123702"/>
                  <a:gd name="connsiteY2" fmla="*/ 818502 h 1411262"/>
                  <a:gd name="connsiteX3" fmla="*/ 45088 w 2123702"/>
                  <a:gd name="connsiteY3" fmla="*/ 1409482 h 1411262"/>
                  <a:gd name="connsiteX4" fmla="*/ 474289 w 2123702"/>
                  <a:gd name="connsiteY4" fmla="*/ 615302 h 1411262"/>
                  <a:gd name="connsiteX5" fmla="*/ 1247547 w 2123702"/>
                  <a:gd name="connsiteY5" fmla="*/ 349610 h 1411262"/>
                  <a:gd name="connsiteX6" fmla="*/ 2123702 w 2123702"/>
                  <a:gd name="connsiteY6" fmla="*/ 437643 h 1411262"/>
                  <a:gd name="connsiteX7" fmla="*/ 1889763 w 2123702"/>
                  <a:gd name="connsiteY7" fmla="*/ 201251 h 1411262"/>
                  <a:gd name="connsiteX8" fmla="*/ 2000167 w 2123702"/>
                  <a:gd name="connsiteY8" fmla="*/ 216 h 1411262"/>
                  <a:gd name="connsiteX9" fmla="*/ 1521463 w 2123702"/>
                  <a:gd name="connsiteY9" fmla="*/ 14792 h 1411262"/>
                  <a:gd name="connsiteX0" fmla="*/ 1512271 w 2114510"/>
                  <a:gd name="connsiteY0" fmla="*/ 14792 h 1406516"/>
                  <a:gd name="connsiteX1" fmla="*/ 655597 w 2114510"/>
                  <a:gd name="connsiteY1" fmla="*/ 285102 h 1406516"/>
                  <a:gd name="connsiteX2" fmla="*/ 84097 w 2114510"/>
                  <a:gd name="connsiteY2" fmla="*/ 818502 h 1406516"/>
                  <a:gd name="connsiteX3" fmla="*/ 52565 w 2114510"/>
                  <a:gd name="connsiteY3" fmla="*/ 1404719 h 1406516"/>
                  <a:gd name="connsiteX4" fmla="*/ 465097 w 2114510"/>
                  <a:gd name="connsiteY4" fmla="*/ 615302 h 1406516"/>
                  <a:gd name="connsiteX5" fmla="*/ 1238355 w 2114510"/>
                  <a:gd name="connsiteY5" fmla="*/ 349610 h 1406516"/>
                  <a:gd name="connsiteX6" fmla="*/ 2114510 w 2114510"/>
                  <a:gd name="connsiteY6" fmla="*/ 437643 h 1406516"/>
                  <a:gd name="connsiteX7" fmla="*/ 1880571 w 2114510"/>
                  <a:gd name="connsiteY7" fmla="*/ 201251 h 1406516"/>
                  <a:gd name="connsiteX8" fmla="*/ 1990975 w 2114510"/>
                  <a:gd name="connsiteY8" fmla="*/ 216 h 1406516"/>
                  <a:gd name="connsiteX9" fmla="*/ 1512271 w 2114510"/>
                  <a:gd name="connsiteY9" fmla="*/ 14792 h 1406516"/>
                  <a:gd name="connsiteX0" fmla="*/ 1512271 w 2114510"/>
                  <a:gd name="connsiteY0" fmla="*/ 14792 h 1406516"/>
                  <a:gd name="connsiteX1" fmla="*/ 655597 w 2114510"/>
                  <a:gd name="connsiteY1" fmla="*/ 285102 h 1406516"/>
                  <a:gd name="connsiteX2" fmla="*/ 84097 w 2114510"/>
                  <a:gd name="connsiteY2" fmla="*/ 818502 h 1406516"/>
                  <a:gd name="connsiteX3" fmla="*/ 52565 w 2114510"/>
                  <a:gd name="connsiteY3" fmla="*/ 1404719 h 1406516"/>
                  <a:gd name="connsiteX4" fmla="*/ 465097 w 2114510"/>
                  <a:gd name="connsiteY4" fmla="*/ 615302 h 1406516"/>
                  <a:gd name="connsiteX5" fmla="*/ 1238355 w 2114510"/>
                  <a:gd name="connsiteY5" fmla="*/ 349610 h 1406516"/>
                  <a:gd name="connsiteX6" fmla="*/ 2114510 w 2114510"/>
                  <a:gd name="connsiteY6" fmla="*/ 437643 h 1406516"/>
                  <a:gd name="connsiteX7" fmla="*/ 1880571 w 2114510"/>
                  <a:gd name="connsiteY7" fmla="*/ 201251 h 1406516"/>
                  <a:gd name="connsiteX8" fmla="*/ 1990975 w 2114510"/>
                  <a:gd name="connsiteY8" fmla="*/ 216 h 1406516"/>
                  <a:gd name="connsiteX9" fmla="*/ 1512271 w 2114510"/>
                  <a:gd name="connsiteY9" fmla="*/ 14792 h 1406516"/>
                  <a:gd name="connsiteX0" fmla="*/ 1548448 w 2150687"/>
                  <a:gd name="connsiteY0" fmla="*/ 14792 h 1406516"/>
                  <a:gd name="connsiteX1" fmla="*/ 691774 w 2150687"/>
                  <a:gd name="connsiteY1" fmla="*/ 285102 h 1406516"/>
                  <a:gd name="connsiteX2" fmla="*/ 120274 w 2150687"/>
                  <a:gd name="connsiteY2" fmla="*/ 818502 h 1406516"/>
                  <a:gd name="connsiteX3" fmla="*/ 31592 w 2150687"/>
                  <a:gd name="connsiteY3" fmla="*/ 1404719 h 1406516"/>
                  <a:gd name="connsiteX4" fmla="*/ 501274 w 2150687"/>
                  <a:gd name="connsiteY4" fmla="*/ 615302 h 1406516"/>
                  <a:gd name="connsiteX5" fmla="*/ 1274532 w 2150687"/>
                  <a:gd name="connsiteY5" fmla="*/ 349610 h 1406516"/>
                  <a:gd name="connsiteX6" fmla="*/ 2150687 w 2150687"/>
                  <a:gd name="connsiteY6" fmla="*/ 437643 h 1406516"/>
                  <a:gd name="connsiteX7" fmla="*/ 1916748 w 2150687"/>
                  <a:gd name="connsiteY7" fmla="*/ 201251 h 1406516"/>
                  <a:gd name="connsiteX8" fmla="*/ 2027152 w 2150687"/>
                  <a:gd name="connsiteY8" fmla="*/ 216 h 1406516"/>
                  <a:gd name="connsiteX9" fmla="*/ 1548448 w 2150687"/>
                  <a:gd name="connsiteY9" fmla="*/ 14792 h 1406516"/>
                  <a:gd name="connsiteX0" fmla="*/ 1548448 w 2150687"/>
                  <a:gd name="connsiteY0" fmla="*/ 14792 h 1406516"/>
                  <a:gd name="connsiteX1" fmla="*/ 691774 w 2150687"/>
                  <a:gd name="connsiteY1" fmla="*/ 285102 h 1406516"/>
                  <a:gd name="connsiteX2" fmla="*/ 120274 w 2150687"/>
                  <a:gd name="connsiteY2" fmla="*/ 818502 h 1406516"/>
                  <a:gd name="connsiteX3" fmla="*/ 31592 w 2150687"/>
                  <a:gd name="connsiteY3" fmla="*/ 1404719 h 1406516"/>
                  <a:gd name="connsiteX4" fmla="*/ 501274 w 2150687"/>
                  <a:gd name="connsiteY4" fmla="*/ 615302 h 1406516"/>
                  <a:gd name="connsiteX5" fmla="*/ 1274532 w 2150687"/>
                  <a:gd name="connsiteY5" fmla="*/ 349610 h 1406516"/>
                  <a:gd name="connsiteX6" fmla="*/ 2150687 w 2150687"/>
                  <a:gd name="connsiteY6" fmla="*/ 437643 h 1406516"/>
                  <a:gd name="connsiteX7" fmla="*/ 1916748 w 2150687"/>
                  <a:gd name="connsiteY7" fmla="*/ 201251 h 1406516"/>
                  <a:gd name="connsiteX8" fmla="*/ 2027152 w 2150687"/>
                  <a:gd name="connsiteY8" fmla="*/ 216 h 1406516"/>
                  <a:gd name="connsiteX9" fmla="*/ 1548448 w 2150687"/>
                  <a:gd name="connsiteY9" fmla="*/ 14792 h 1406516"/>
                  <a:gd name="connsiteX0" fmla="*/ 1548448 w 2150687"/>
                  <a:gd name="connsiteY0" fmla="*/ 14792 h 1406516"/>
                  <a:gd name="connsiteX1" fmla="*/ 691774 w 2150687"/>
                  <a:gd name="connsiteY1" fmla="*/ 285102 h 1406516"/>
                  <a:gd name="connsiteX2" fmla="*/ 120274 w 2150687"/>
                  <a:gd name="connsiteY2" fmla="*/ 818502 h 1406516"/>
                  <a:gd name="connsiteX3" fmla="*/ 31592 w 2150687"/>
                  <a:gd name="connsiteY3" fmla="*/ 1404719 h 1406516"/>
                  <a:gd name="connsiteX4" fmla="*/ 488574 w 2150687"/>
                  <a:gd name="connsiteY4" fmla="*/ 580377 h 1406516"/>
                  <a:gd name="connsiteX5" fmla="*/ 1274532 w 2150687"/>
                  <a:gd name="connsiteY5" fmla="*/ 349610 h 1406516"/>
                  <a:gd name="connsiteX6" fmla="*/ 2150687 w 2150687"/>
                  <a:gd name="connsiteY6" fmla="*/ 437643 h 1406516"/>
                  <a:gd name="connsiteX7" fmla="*/ 1916748 w 2150687"/>
                  <a:gd name="connsiteY7" fmla="*/ 201251 h 1406516"/>
                  <a:gd name="connsiteX8" fmla="*/ 2027152 w 2150687"/>
                  <a:gd name="connsiteY8" fmla="*/ 216 h 1406516"/>
                  <a:gd name="connsiteX9" fmla="*/ 1548448 w 2150687"/>
                  <a:gd name="connsiteY9" fmla="*/ 14792 h 1406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50687" h="1406516">
                    <a:moveTo>
                      <a:pt x="1548448" y="14792"/>
                    </a:moveTo>
                    <a:cubicBezTo>
                      <a:pt x="1339643" y="80265"/>
                      <a:pt x="922395" y="158559"/>
                      <a:pt x="691774" y="285102"/>
                    </a:cubicBezTo>
                    <a:cubicBezTo>
                      <a:pt x="461153" y="411645"/>
                      <a:pt x="238903" y="652272"/>
                      <a:pt x="120274" y="818502"/>
                    </a:cubicBezTo>
                    <a:cubicBezTo>
                      <a:pt x="1645" y="984732"/>
                      <a:pt x="-31908" y="1438586"/>
                      <a:pt x="31592" y="1404719"/>
                    </a:cubicBezTo>
                    <a:cubicBezTo>
                      <a:pt x="155417" y="815227"/>
                      <a:pt x="285518" y="769722"/>
                      <a:pt x="488574" y="580377"/>
                    </a:cubicBezTo>
                    <a:cubicBezTo>
                      <a:pt x="729730" y="397382"/>
                      <a:pt x="997513" y="373399"/>
                      <a:pt x="1274532" y="349610"/>
                    </a:cubicBezTo>
                    <a:cubicBezTo>
                      <a:pt x="1551551" y="325821"/>
                      <a:pt x="1821323" y="373712"/>
                      <a:pt x="2150687" y="437643"/>
                    </a:cubicBezTo>
                    <a:cubicBezTo>
                      <a:pt x="2024891" y="290679"/>
                      <a:pt x="2020681" y="293999"/>
                      <a:pt x="1916748" y="201251"/>
                    </a:cubicBezTo>
                    <a:cubicBezTo>
                      <a:pt x="1969978" y="89452"/>
                      <a:pt x="1978998" y="88442"/>
                      <a:pt x="2027152" y="216"/>
                    </a:cubicBezTo>
                    <a:cubicBezTo>
                      <a:pt x="1884806" y="-2286"/>
                      <a:pt x="1674678" y="17871"/>
                      <a:pt x="1548448" y="14792"/>
                    </a:cubicBezTo>
                    <a:close/>
                  </a:path>
                </a:pathLst>
              </a:custGeom>
              <a:grpFill/>
              <a:ln w="666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grpSp>
            <p:nvGrpSpPr>
              <p:cNvPr id="311" name="グループ化 310">
                <a:extLst>
                  <a:ext uri="{FF2B5EF4-FFF2-40B4-BE49-F238E27FC236}">
                    <a16:creationId xmlns:a16="http://schemas.microsoft.com/office/drawing/2014/main" id="{DD2E8475-532D-7336-2A88-F78DC8BAD918}"/>
                  </a:ext>
                </a:extLst>
              </p:cNvPr>
              <p:cNvGrpSpPr/>
              <p:nvPr/>
            </p:nvGrpSpPr>
            <p:grpSpPr>
              <a:xfrm>
                <a:off x="4017721" y="5181721"/>
                <a:ext cx="195580" cy="201406"/>
                <a:chOff x="1610320" y="3730965"/>
                <a:chExt cx="2448000" cy="2448000"/>
              </a:xfrm>
              <a:grpFill/>
            </p:grpSpPr>
            <p:sp>
              <p:nvSpPr>
                <p:cNvPr id="384" name="星 16 102">
                  <a:extLst>
                    <a:ext uri="{FF2B5EF4-FFF2-40B4-BE49-F238E27FC236}">
                      <a16:creationId xmlns:a16="http://schemas.microsoft.com/office/drawing/2014/main" id="{B27D8F42-70DD-8860-1E3D-9B14334AB1E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10320" y="3730965"/>
                  <a:ext cx="2448000" cy="2448000"/>
                </a:xfrm>
                <a:prstGeom prst="star16">
                  <a:avLst>
                    <a:gd name="adj" fmla="val 42947"/>
                  </a:avLst>
                </a:prstGeom>
                <a:grpFill/>
                <a:ln w="317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600000"/>
                  </a:camera>
                  <a:lightRig rig="threePt" dir="t"/>
                </a:scene3d>
              </p:spPr>
              <p:txBody>
                <a:bodyPr lIns="91398" tIns="45699" rIns="91398" bIns="45699" spcCol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  <p:grpSp>
              <p:nvGrpSpPr>
                <p:cNvPr id="385" name="グループ化 384">
                  <a:extLst>
                    <a:ext uri="{FF2B5EF4-FFF2-40B4-BE49-F238E27FC236}">
                      <a16:creationId xmlns:a16="http://schemas.microsoft.com/office/drawing/2014/main" id="{3A14FF8E-A8BC-0631-BE87-4C351E634491}"/>
                    </a:ext>
                  </a:extLst>
                </p:cNvPr>
                <p:cNvGrpSpPr/>
                <p:nvPr/>
              </p:nvGrpSpPr>
              <p:grpSpPr>
                <a:xfrm>
                  <a:off x="1718200" y="3838845"/>
                  <a:ext cx="2232240" cy="2232240"/>
                  <a:chOff x="4409888" y="2834840"/>
                  <a:chExt cx="2232240" cy="2232240"/>
                </a:xfrm>
                <a:grpFill/>
              </p:grpSpPr>
              <p:sp>
                <p:nvSpPr>
                  <p:cNvPr id="386" name="円/楕円 104">
                    <a:extLst>
                      <a:ext uri="{FF2B5EF4-FFF2-40B4-BE49-F238E27FC236}">
                        <a16:creationId xmlns:a16="http://schemas.microsoft.com/office/drawing/2014/main" id="{5D174E46-CDD0-E454-D5EF-5BFE249F6A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409888" y="2834840"/>
                    <a:ext cx="2232240" cy="223224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87" name="円/楕円 28">
                    <a:extLst>
                      <a:ext uri="{FF2B5EF4-FFF2-40B4-BE49-F238E27FC236}">
                        <a16:creationId xmlns:a16="http://schemas.microsoft.com/office/drawing/2014/main" id="{AAF42C05-9CD1-34EB-A497-3167C03E2B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410008" y="2834960"/>
                    <a:ext cx="2232000" cy="2232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4387" h="1405368">
                        <a:moveTo>
                          <a:pt x="637040" y="960041"/>
                        </a:moveTo>
                        <a:cubicBezTo>
                          <a:pt x="646359" y="963340"/>
                          <a:pt x="656108" y="965233"/>
                          <a:pt x="666192" y="965385"/>
                        </a:cubicBezTo>
                        <a:lnTo>
                          <a:pt x="666192" y="1405368"/>
                        </a:lnTo>
                        <a:cubicBezTo>
                          <a:pt x="598491" y="1402392"/>
                          <a:pt x="533318" y="1389760"/>
                          <a:pt x="472856" y="1366410"/>
                        </a:cubicBezTo>
                        <a:close/>
                        <a:moveTo>
                          <a:pt x="771745" y="958675"/>
                        </a:moveTo>
                        <a:lnTo>
                          <a:pt x="942560" y="1361089"/>
                        </a:lnTo>
                        <a:cubicBezTo>
                          <a:pt x="879045" y="1387295"/>
                          <a:pt x="810038" y="1401240"/>
                          <a:pt x="738192" y="1404340"/>
                        </a:cubicBezTo>
                        <a:lnTo>
                          <a:pt x="738192" y="965385"/>
                        </a:lnTo>
                        <a:cubicBezTo>
                          <a:pt x="749831" y="965022"/>
                          <a:pt x="761076" y="962733"/>
                          <a:pt x="771745" y="958675"/>
                        </a:cubicBezTo>
                        <a:close/>
                        <a:moveTo>
                          <a:pt x="541763" y="914024"/>
                        </a:moveTo>
                        <a:cubicBezTo>
                          <a:pt x="550260" y="921754"/>
                          <a:pt x="559828" y="928106"/>
                          <a:pt x="570387" y="932812"/>
                        </a:cubicBezTo>
                        <a:lnTo>
                          <a:pt x="405784" y="1340220"/>
                        </a:lnTo>
                        <a:cubicBezTo>
                          <a:pt x="340859" y="1311974"/>
                          <a:pt x="282052" y="1272558"/>
                          <a:pt x="230467" y="1225320"/>
                        </a:cubicBezTo>
                        <a:close/>
                        <a:moveTo>
                          <a:pt x="862621" y="914024"/>
                        </a:moveTo>
                        <a:lnTo>
                          <a:pt x="1174096" y="1225499"/>
                        </a:lnTo>
                        <a:cubicBezTo>
                          <a:pt x="1125220" y="1269601"/>
                          <a:pt x="1069918" y="1306642"/>
                          <a:pt x="1009833" y="1335305"/>
                        </a:cubicBezTo>
                        <a:lnTo>
                          <a:pt x="838051" y="930612"/>
                        </a:lnTo>
                        <a:cubicBezTo>
                          <a:pt x="847117" y="926391"/>
                          <a:pt x="855347" y="920825"/>
                          <a:pt x="862621" y="914024"/>
                        </a:cubicBezTo>
                        <a:close/>
                        <a:moveTo>
                          <a:pt x="474264" y="838543"/>
                        </a:moveTo>
                        <a:cubicBezTo>
                          <a:pt x="478485" y="847608"/>
                          <a:pt x="484051" y="855839"/>
                          <a:pt x="490852" y="863112"/>
                        </a:cubicBezTo>
                        <a:lnTo>
                          <a:pt x="179922" y="1174042"/>
                        </a:lnTo>
                        <a:cubicBezTo>
                          <a:pt x="135628" y="1125494"/>
                          <a:pt x="98715" y="1070189"/>
                          <a:pt x="70168" y="1010071"/>
                        </a:cubicBezTo>
                        <a:close/>
                        <a:moveTo>
                          <a:pt x="932321" y="834489"/>
                        </a:moveTo>
                        <a:lnTo>
                          <a:pt x="1339222" y="998887"/>
                        </a:lnTo>
                        <a:cubicBezTo>
                          <a:pt x="1311533" y="1064075"/>
                          <a:pt x="1271958" y="1122747"/>
                          <a:pt x="1224586" y="1174166"/>
                        </a:cubicBezTo>
                        <a:lnTo>
                          <a:pt x="913533" y="863112"/>
                        </a:lnTo>
                        <a:cubicBezTo>
                          <a:pt x="921263" y="854616"/>
                          <a:pt x="927615" y="845047"/>
                          <a:pt x="932321" y="834489"/>
                        </a:cubicBezTo>
                        <a:close/>
                        <a:moveTo>
                          <a:pt x="964894" y="738684"/>
                        </a:moveTo>
                        <a:lnTo>
                          <a:pt x="1404387" y="738684"/>
                        </a:lnTo>
                        <a:cubicBezTo>
                          <a:pt x="1403105" y="806546"/>
                          <a:pt x="1389857" y="871688"/>
                          <a:pt x="1366868" y="932403"/>
                        </a:cubicBezTo>
                        <a:lnTo>
                          <a:pt x="959550" y="767835"/>
                        </a:lnTo>
                        <a:cubicBezTo>
                          <a:pt x="962849" y="758517"/>
                          <a:pt x="964742" y="748768"/>
                          <a:pt x="964894" y="738684"/>
                        </a:cubicBezTo>
                        <a:close/>
                        <a:moveTo>
                          <a:pt x="169" y="738684"/>
                        </a:moveTo>
                        <a:lnTo>
                          <a:pt x="439490" y="738684"/>
                        </a:lnTo>
                        <a:cubicBezTo>
                          <a:pt x="439854" y="750323"/>
                          <a:pt x="442143" y="761567"/>
                          <a:pt x="446201" y="772237"/>
                        </a:cubicBezTo>
                        <a:lnTo>
                          <a:pt x="41968" y="943823"/>
                        </a:lnTo>
                        <a:cubicBezTo>
                          <a:pt x="16231" y="879857"/>
                          <a:pt x="1500" y="810801"/>
                          <a:pt x="169" y="738684"/>
                        </a:cubicBezTo>
                        <a:close/>
                        <a:moveTo>
                          <a:pt x="37519" y="472965"/>
                        </a:moveTo>
                        <a:lnTo>
                          <a:pt x="444835" y="637531"/>
                        </a:lnTo>
                        <a:cubicBezTo>
                          <a:pt x="441536" y="646850"/>
                          <a:pt x="439642" y="656599"/>
                          <a:pt x="439490" y="666684"/>
                        </a:cubicBezTo>
                        <a:lnTo>
                          <a:pt x="0" y="666684"/>
                        </a:lnTo>
                        <a:cubicBezTo>
                          <a:pt x="1282" y="598821"/>
                          <a:pt x="14529" y="533680"/>
                          <a:pt x="37519" y="472965"/>
                        </a:cubicBezTo>
                        <a:close/>
                        <a:moveTo>
                          <a:pt x="1362418" y="461544"/>
                        </a:moveTo>
                        <a:cubicBezTo>
                          <a:pt x="1388155" y="525510"/>
                          <a:pt x="1402887" y="594566"/>
                          <a:pt x="1404217" y="666684"/>
                        </a:cubicBezTo>
                        <a:lnTo>
                          <a:pt x="964894" y="666684"/>
                        </a:lnTo>
                        <a:cubicBezTo>
                          <a:pt x="964531" y="655045"/>
                          <a:pt x="962242" y="643800"/>
                          <a:pt x="958184" y="633131"/>
                        </a:cubicBezTo>
                        <a:close/>
                        <a:moveTo>
                          <a:pt x="1224463" y="231324"/>
                        </a:moveTo>
                        <a:cubicBezTo>
                          <a:pt x="1268757" y="279873"/>
                          <a:pt x="1305671" y="335178"/>
                          <a:pt x="1334218" y="395296"/>
                        </a:cubicBezTo>
                        <a:lnTo>
                          <a:pt x="930121" y="566825"/>
                        </a:lnTo>
                        <a:cubicBezTo>
                          <a:pt x="925900" y="557759"/>
                          <a:pt x="920334" y="549529"/>
                          <a:pt x="913533" y="542254"/>
                        </a:cubicBezTo>
                        <a:close/>
                        <a:moveTo>
                          <a:pt x="179800" y="231203"/>
                        </a:moveTo>
                        <a:lnTo>
                          <a:pt x="490852" y="542254"/>
                        </a:lnTo>
                        <a:cubicBezTo>
                          <a:pt x="483121" y="550751"/>
                          <a:pt x="476770" y="560319"/>
                          <a:pt x="472063" y="570878"/>
                        </a:cubicBezTo>
                        <a:lnTo>
                          <a:pt x="65165" y="406481"/>
                        </a:lnTo>
                        <a:cubicBezTo>
                          <a:pt x="92854" y="341293"/>
                          <a:pt x="132429" y="282621"/>
                          <a:pt x="179800" y="231203"/>
                        </a:cubicBezTo>
                        <a:close/>
                        <a:moveTo>
                          <a:pt x="394552" y="70064"/>
                        </a:moveTo>
                        <a:lnTo>
                          <a:pt x="566333" y="474754"/>
                        </a:lnTo>
                        <a:cubicBezTo>
                          <a:pt x="557268" y="478976"/>
                          <a:pt x="549037" y="484542"/>
                          <a:pt x="541763" y="491343"/>
                        </a:cubicBezTo>
                        <a:lnTo>
                          <a:pt x="230290" y="179870"/>
                        </a:lnTo>
                        <a:cubicBezTo>
                          <a:pt x="279167" y="135768"/>
                          <a:pt x="334467" y="98727"/>
                          <a:pt x="394552" y="70064"/>
                        </a:cubicBezTo>
                        <a:close/>
                        <a:moveTo>
                          <a:pt x="998600" y="65148"/>
                        </a:moveTo>
                        <a:cubicBezTo>
                          <a:pt x="1063525" y="93393"/>
                          <a:pt x="1122332" y="132809"/>
                          <a:pt x="1173917" y="180047"/>
                        </a:cubicBezTo>
                        <a:lnTo>
                          <a:pt x="862621" y="491343"/>
                        </a:lnTo>
                        <a:cubicBezTo>
                          <a:pt x="854125" y="483612"/>
                          <a:pt x="844556" y="477260"/>
                          <a:pt x="833997" y="472554"/>
                        </a:cubicBezTo>
                        <a:close/>
                        <a:moveTo>
                          <a:pt x="666192" y="1028"/>
                        </a:moveTo>
                        <a:lnTo>
                          <a:pt x="666192" y="439981"/>
                        </a:lnTo>
                        <a:cubicBezTo>
                          <a:pt x="654553" y="440345"/>
                          <a:pt x="643308" y="442634"/>
                          <a:pt x="632639" y="446692"/>
                        </a:cubicBezTo>
                        <a:lnTo>
                          <a:pt x="461825" y="44280"/>
                        </a:lnTo>
                        <a:cubicBezTo>
                          <a:pt x="525340" y="18074"/>
                          <a:pt x="594347" y="4129"/>
                          <a:pt x="666192" y="1028"/>
                        </a:cubicBezTo>
                        <a:close/>
                        <a:moveTo>
                          <a:pt x="738192" y="0"/>
                        </a:moveTo>
                        <a:cubicBezTo>
                          <a:pt x="805893" y="2976"/>
                          <a:pt x="871066" y="15608"/>
                          <a:pt x="931528" y="38958"/>
                        </a:cubicBezTo>
                        <a:lnTo>
                          <a:pt x="767344" y="445326"/>
                        </a:lnTo>
                        <a:cubicBezTo>
                          <a:pt x="758025" y="442027"/>
                          <a:pt x="748277" y="440134"/>
                          <a:pt x="738192" y="439981"/>
                        </a:cubicBezTo>
                        <a:close/>
                      </a:path>
                    </a:pathLst>
                  </a:custGeom>
                  <a:grpFill/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88" name="円/楕円 106">
                    <a:extLst>
                      <a:ext uri="{FF2B5EF4-FFF2-40B4-BE49-F238E27FC236}">
                        <a16:creationId xmlns:a16="http://schemas.microsoft.com/office/drawing/2014/main" id="{8F8574A7-7FC0-4745-A913-60CB9232AC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644008" y="3068960"/>
                    <a:ext cx="1764000" cy="176400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89" name="円/楕円 107">
                    <a:extLst>
                      <a:ext uri="{FF2B5EF4-FFF2-40B4-BE49-F238E27FC236}">
                        <a16:creationId xmlns:a16="http://schemas.microsoft.com/office/drawing/2014/main" id="{08C6C2E9-CB69-552D-DEE7-A00C4AE664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292008" y="3716960"/>
                    <a:ext cx="468000" cy="46800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90" name="円/楕円 108">
                    <a:extLst>
                      <a:ext uri="{FF2B5EF4-FFF2-40B4-BE49-F238E27FC236}">
                        <a16:creationId xmlns:a16="http://schemas.microsoft.com/office/drawing/2014/main" id="{EED67292-BBD0-7975-A94E-65B1619AD9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46008" y="3770960"/>
                    <a:ext cx="360000" cy="360000"/>
                  </a:xfrm>
                  <a:prstGeom prst="ellipse">
                    <a:avLst/>
                  </a:prstGeom>
                  <a:grpFill/>
                  <a:ln w="57150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  <p:sp>
                <p:nvSpPr>
                  <p:cNvPr id="391" name="円/楕円 75">
                    <a:extLst>
                      <a:ext uri="{FF2B5EF4-FFF2-40B4-BE49-F238E27FC236}">
                        <a16:creationId xmlns:a16="http://schemas.microsoft.com/office/drawing/2014/main" id="{78D5C035-3580-AE73-6A7C-88D88C132C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644008" y="3068960"/>
                    <a:ext cx="1764000" cy="1764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7944" h="1396052">
                        <a:moveTo>
                          <a:pt x="838758" y="939646"/>
                        </a:moveTo>
                        <a:lnTo>
                          <a:pt x="1142614" y="1243503"/>
                        </a:lnTo>
                        <a:cubicBezTo>
                          <a:pt x="1039775" y="1328546"/>
                          <a:pt x="911495" y="1383162"/>
                          <a:pt x="770979" y="1396052"/>
                        </a:cubicBezTo>
                        <a:lnTo>
                          <a:pt x="770979" y="967815"/>
                        </a:lnTo>
                        <a:cubicBezTo>
                          <a:pt x="795403" y="962489"/>
                          <a:pt x="818254" y="952926"/>
                          <a:pt x="838758" y="939646"/>
                        </a:cubicBezTo>
                        <a:close/>
                        <a:moveTo>
                          <a:pt x="559186" y="939646"/>
                        </a:moveTo>
                        <a:cubicBezTo>
                          <a:pt x="579689" y="952925"/>
                          <a:pt x="602540" y="962488"/>
                          <a:pt x="626963" y="967814"/>
                        </a:cubicBezTo>
                        <a:lnTo>
                          <a:pt x="626963" y="1396052"/>
                        </a:lnTo>
                        <a:cubicBezTo>
                          <a:pt x="486425" y="1383159"/>
                          <a:pt x="358126" y="1328528"/>
                          <a:pt x="256050" y="1242781"/>
                        </a:cubicBezTo>
                        <a:close/>
                        <a:moveTo>
                          <a:pt x="968761" y="770034"/>
                        </a:moveTo>
                        <a:lnTo>
                          <a:pt x="1397944" y="770034"/>
                        </a:lnTo>
                        <a:cubicBezTo>
                          <a:pt x="1386242" y="910906"/>
                          <a:pt x="1330369" y="1039088"/>
                          <a:pt x="1244120" y="1141339"/>
                        </a:cubicBezTo>
                        <a:lnTo>
                          <a:pt x="940592" y="837812"/>
                        </a:lnTo>
                        <a:cubicBezTo>
                          <a:pt x="953872" y="817308"/>
                          <a:pt x="963435" y="794457"/>
                          <a:pt x="968761" y="770034"/>
                        </a:cubicBezTo>
                        <a:close/>
                        <a:moveTo>
                          <a:pt x="493" y="770034"/>
                        </a:moveTo>
                        <a:lnTo>
                          <a:pt x="429184" y="770034"/>
                        </a:lnTo>
                        <a:cubicBezTo>
                          <a:pt x="434509" y="794457"/>
                          <a:pt x="444072" y="817308"/>
                          <a:pt x="457352" y="837810"/>
                        </a:cubicBezTo>
                        <a:lnTo>
                          <a:pt x="154162" y="1141000"/>
                        </a:lnTo>
                        <a:cubicBezTo>
                          <a:pt x="68251" y="1038963"/>
                          <a:pt x="13473" y="910644"/>
                          <a:pt x="493" y="770034"/>
                        </a:cubicBezTo>
                        <a:close/>
                        <a:moveTo>
                          <a:pt x="1243781" y="255050"/>
                        </a:moveTo>
                        <a:cubicBezTo>
                          <a:pt x="1329693" y="357087"/>
                          <a:pt x="1384471" y="485407"/>
                          <a:pt x="1397452" y="626018"/>
                        </a:cubicBezTo>
                        <a:lnTo>
                          <a:pt x="968760" y="626018"/>
                        </a:lnTo>
                        <a:cubicBezTo>
                          <a:pt x="963435" y="601594"/>
                          <a:pt x="953871" y="578743"/>
                          <a:pt x="940591" y="558240"/>
                        </a:cubicBezTo>
                        <a:close/>
                        <a:moveTo>
                          <a:pt x="153825" y="254713"/>
                        </a:moveTo>
                        <a:lnTo>
                          <a:pt x="457352" y="558241"/>
                        </a:lnTo>
                        <a:cubicBezTo>
                          <a:pt x="444073" y="578744"/>
                          <a:pt x="434510" y="601595"/>
                          <a:pt x="429184" y="626018"/>
                        </a:cubicBezTo>
                        <a:lnTo>
                          <a:pt x="0" y="626018"/>
                        </a:lnTo>
                        <a:cubicBezTo>
                          <a:pt x="11703" y="485146"/>
                          <a:pt x="67575" y="356964"/>
                          <a:pt x="153825" y="254713"/>
                        </a:cubicBezTo>
                        <a:close/>
                        <a:moveTo>
                          <a:pt x="770979" y="0"/>
                        </a:moveTo>
                        <a:cubicBezTo>
                          <a:pt x="911518" y="12893"/>
                          <a:pt x="1039816" y="67524"/>
                          <a:pt x="1141892" y="153270"/>
                        </a:cubicBezTo>
                        <a:lnTo>
                          <a:pt x="838756" y="456406"/>
                        </a:lnTo>
                        <a:cubicBezTo>
                          <a:pt x="818253" y="443126"/>
                          <a:pt x="795403" y="433563"/>
                          <a:pt x="770979" y="428238"/>
                        </a:cubicBezTo>
                        <a:close/>
                        <a:moveTo>
                          <a:pt x="626963" y="0"/>
                        </a:moveTo>
                        <a:lnTo>
                          <a:pt x="626963" y="428238"/>
                        </a:lnTo>
                        <a:cubicBezTo>
                          <a:pt x="602540" y="433564"/>
                          <a:pt x="579690" y="443127"/>
                          <a:pt x="559187" y="456406"/>
                        </a:cubicBezTo>
                        <a:lnTo>
                          <a:pt x="255330" y="152550"/>
                        </a:lnTo>
                        <a:cubicBezTo>
                          <a:pt x="358169" y="67506"/>
                          <a:pt x="486448" y="12891"/>
                          <a:pt x="626963" y="0"/>
                        </a:cubicBezTo>
                        <a:close/>
                      </a:path>
                    </a:pathLst>
                  </a:custGeom>
                  <a:grpFill/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lIns="91398" tIns="45699" rIns="91398" bIns="45699" spcCol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600" b="0" i="1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/>
                      <a:ea typeface="Meiryo UI"/>
                      <a:cs typeface="+mn-cs"/>
                    </a:endParaRPr>
                  </a:p>
                </p:txBody>
              </p:sp>
            </p:grpSp>
          </p:grpSp>
          <p:sp>
            <p:nvSpPr>
              <p:cNvPr id="312" name="フリーフォーム 93">
                <a:extLst>
                  <a:ext uri="{FF2B5EF4-FFF2-40B4-BE49-F238E27FC236}">
                    <a16:creationId xmlns:a16="http://schemas.microsoft.com/office/drawing/2014/main" id="{8B86EA0F-D02B-1607-C33E-07A4A9D60D65}"/>
                  </a:ext>
                </a:extLst>
              </p:cNvPr>
              <p:cNvSpPr/>
              <p:nvPr/>
            </p:nvSpPr>
            <p:spPr>
              <a:xfrm>
                <a:off x="4004912" y="5127642"/>
                <a:ext cx="86115" cy="104352"/>
              </a:xfrm>
              <a:custGeom>
                <a:avLst/>
                <a:gdLst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36525 w 704850"/>
                  <a:gd name="connsiteY9" fmla="*/ 619919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36525 w 704850"/>
                  <a:gd name="connsiteY9" fmla="*/ 619919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36525 w 704850"/>
                  <a:gd name="connsiteY9" fmla="*/ 619919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094" h="882650">
                    <a:moveTo>
                      <a:pt x="89694" y="177800"/>
                    </a:moveTo>
                    <a:lnTo>
                      <a:pt x="750094" y="0"/>
                    </a:lnTo>
                    <a:lnTo>
                      <a:pt x="705644" y="139700"/>
                    </a:lnTo>
                    <a:lnTo>
                      <a:pt x="343694" y="298450"/>
                    </a:lnTo>
                    <a:lnTo>
                      <a:pt x="273844" y="609600"/>
                    </a:lnTo>
                    <a:lnTo>
                      <a:pt x="483394" y="749300"/>
                    </a:lnTo>
                    <a:lnTo>
                      <a:pt x="407194" y="882650"/>
                    </a:lnTo>
                    <a:lnTo>
                      <a:pt x="159544" y="768350"/>
                    </a:lnTo>
                    <a:lnTo>
                      <a:pt x="0" y="726281"/>
                    </a:lnTo>
                    <a:cubicBezTo>
                      <a:pt x="60590" y="651932"/>
                      <a:pt x="116417" y="641879"/>
                      <a:pt x="174625" y="624681"/>
                    </a:cubicBezTo>
                    <a:cubicBezTo>
                      <a:pt x="150282" y="476514"/>
                      <a:pt x="92605" y="316441"/>
                      <a:pt x="89694" y="177800"/>
                    </a:cubicBezTo>
                    <a:close/>
                  </a:path>
                </a:pathLst>
              </a:cu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3" name="正方形/長方形 24">
                <a:extLst>
                  <a:ext uri="{FF2B5EF4-FFF2-40B4-BE49-F238E27FC236}">
                    <a16:creationId xmlns:a16="http://schemas.microsoft.com/office/drawing/2014/main" id="{465C2E21-CBAF-19C6-B9A9-4931DFE75865}"/>
                  </a:ext>
                </a:extLst>
              </p:cNvPr>
              <p:cNvSpPr/>
              <p:nvPr/>
            </p:nvSpPr>
            <p:spPr>
              <a:xfrm>
                <a:off x="4224352" y="5225613"/>
                <a:ext cx="118335" cy="50988"/>
              </a:xfrm>
              <a:custGeom>
                <a:avLst/>
                <a:gdLst>
                  <a:gd name="connsiteX0" fmla="*/ 0 w 1014462"/>
                  <a:gd name="connsiteY0" fmla="*/ 0 h 233279"/>
                  <a:gd name="connsiteX1" fmla="*/ 1014462 w 1014462"/>
                  <a:gd name="connsiteY1" fmla="*/ 0 h 233279"/>
                  <a:gd name="connsiteX2" fmla="*/ 1014462 w 1014462"/>
                  <a:gd name="connsiteY2" fmla="*/ 233279 h 233279"/>
                  <a:gd name="connsiteX3" fmla="*/ 0 w 1014462"/>
                  <a:gd name="connsiteY3" fmla="*/ 233279 h 233279"/>
                  <a:gd name="connsiteX4" fmla="*/ 0 w 1014462"/>
                  <a:gd name="connsiteY4" fmla="*/ 0 h 233279"/>
                  <a:gd name="connsiteX0" fmla="*/ 0 w 1077962"/>
                  <a:gd name="connsiteY0" fmla="*/ 12700 h 233279"/>
                  <a:gd name="connsiteX1" fmla="*/ 1077962 w 1077962"/>
                  <a:gd name="connsiteY1" fmla="*/ 0 h 233279"/>
                  <a:gd name="connsiteX2" fmla="*/ 1077962 w 1077962"/>
                  <a:gd name="connsiteY2" fmla="*/ 233279 h 233279"/>
                  <a:gd name="connsiteX3" fmla="*/ 63500 w 1077962"/>
                  <a:gd name="connsiteY3" fmla="*/ 233279 h 233279"/>
                  <a:gd name="connsiteX4" fmla="*/ 0 w 1077962"/>
                  <a:gd name="connsiteY4" fmla="*/ 12700 h 233279"/>
                  <a:gd name="connsiteX0" fmla="*/ 0 w 1077962"/>
                  <a:gd name="connsiteY0" fmla="*/ 12700 h 233279"/>
                  <a:gd name="connsiteX1" fmla="*/ 178544 w 1077962"/>
                  <a:gd name="connsiteY1" fmla="*/ 12647 h 233279"/>
                  <a:gd name="connsiteX2" fmla="*/ 1077962 w 1077962"/>
                  <a:gd name="connsiteY2" fmla="*/ 0 h 233279"/>
                  <a:gd name="connsiteX3" fmla="*/ 1077962 w 1077962"/>
                  <a:gd name="connsiteY3" fmla="*/ 233279 h 233279"/>
                  <a:gd name="connsiteX4" fmla="*/ 63500 w 1077962"/>
                  <a:gd name="connsiteY4" fmla="*/ 233279 h 233279"/>
                  <a:gd name="connsiteX5" fmla="*/ 0 w 1077962"/>
                  <a:gd name="connsiteY5" fmla="*/ 12700 h 233279"/>
                  <a:gd name="connsiteX0" fmla="*/ 196850 w 1014462"/>
                  <a:gd name="connsiteY0" fmla="*/ 0 h 853081"/>
                  <a:gd name="connsiteX1" fmla="*/ 115044 w 1014462"/>
                  <a:gd name="connsiteY1" fmla="*/ 632449 h 853081"/>
                  <a:gd name="connsiteX2" fmla="*/ 1014462 w 1014462"/>
                  <a:gd name="connsiteY2" fmla="*/ 619802 h 853081"/>
                  <a:gd name="connsiteX3" fmla="*/ 1014462 w 1014462"/>
                  <a:gd name="connsiteY3" fmla="*/ 853081 h 853081"/>
                  <a:gd name="connsiteX4" fmla="*/ 0 w 1014462"/>
                  <a:gd name="connsiteY4" fmla="*/ 853081 h 853081"/>
                  <a:gd name="connsiteX5" fmla="*/ 196850 w 1014462"/>
                  <a:gd name="connsiteY5" fmla="*/ 0 h 853081"/>
                  <a:gd name="connsiteX0" fmla="*/ 230188 w 1014462"/>
                  <a:gd name="connsiteY0" fmla="*/ 0 h 809067"/>
                  <a:gd name="connsiteX1" fmla="*/ 115044 w 1014462"/>
                  <a:gd name="connsiteY1" fmla="*/ 588435 h 809067"/>
                  <a:gd name="connsiteX2" fmla="*/ 1014462 w 1014462"/>
                  <a:gd name="connsiteY2" fmla="*/ 575788 h 809067"/>
                  <a:gd name="connsiteX3" fmla="*/ 1014462 w 1014462"/>
                  <a:gd name="connsiteY3" fmla="*/ 809067 h 809067"/>
                  <a:gd name="connsiteX4" fmla="*/ 0 w 1014462"/>
                  <a:gd name="connsiteY4" fmla="*/ 809067 h 809067"/>
                  <a:gd name="connsiteX5" fmla="*/ 230188 w 1014462"/>
                  <a:gd name="connsiteY5" fmla="*/ 0 h 809067"/>
                  <a:gd name="connsiteX0" fmla="*/ 230188 w 1014462"/>
                  <a:gd name="connsiteY0" fmla="*/ 0 h 809067"/>
                  <a:gd name="connsiteX1" fmla="*/ 115044 w 1014462"/>
                  <a:gd name="connsiteY1" fmla="*/ 588435 h 809067"/>
                  <a:gd name="connsiteX2" fmla="*/ 1014462 w 1014462"/>
                  <a:gd name="connsiteY2" fmla="*/ 575788 h 809067"/>
                  <a:gd name="connsiteX3" fmla="*/ 1014462 w 1014462"/>
                  <a:gd name="connsiteY3" fmla="*/ 809067 h 809067"/>
                  <a:gd name="connsiteX4" fmla="*/ 0 w 1014462"/>
                  <a:gd name="connsiteY4" fmla="*/ 809067 h 809067"/>
                  <a:gd name="connsiteX5" fmla="*/ 230188 w 1014462"/>
                  <a:gd name="connsiteY5" fmla="*/ 0 h 809067"/>
                  <a:gd name="connsiteX0" fmla="*/ 230188 w 1014462"/>
                  <a:gd name="connsiteY0" fmla="*/ 0 h 809067"/>
                  <a:gd name="connsiteX1" fmla="*/ 115044 w 1014462"/>
                  <a:gd name="connsiteY1" fmla="*/ 588435 h 809067"/>
                  <a:gd name="connsiteX2" fmla="*/ 1014462 w 1014462"/>
                  <a:gd name="connsiteY2" fmla="*/ 575788 h 809067"/>
                  <a:gd name="connsiteX3" fmla="*/ 1014462 w 1014462"/>
                  <a:gd name="connsiteY3" fmla="*/ 809067 h 809067"/>
                  <a:gd name="connsiteX4" fmla="*/ 0 w 1014462"/>
                  <a:gd name="connsiteY4" fmla="*/ 809067 h 809067"/>
                  <a:gd name="connsiteX5" fmla="*/ 230188 w 1014462"/>
                  <a:gd name="connsiteY5" fmla="*/ 0 h 809067"/>
                  <a:gd name="connsiteX0" fmla="*/ 230188 w 1014462"/>
                  <a:gd name="connsiteY0" fmla="*/ 0 h 809067"/>
                  <a:gd name="connsiteX1" fmla="*/ 115044 w 1014462"/>
                  <a:gd name="connsiteY1" fmla="*/ 588435 h 809067"/>
                  <a:gd name="connsiteX2" fmla="*/ 1014462 w 1014462"/>
                  <a:gd name="connsiteY2" fmla="*/ 575788 h 809067"/>
                  <a:gd name="connsiteX3" fmla="*/ 1014462 w 1014462"/>
                  <a:gd name="connsiteY3" fmla="*/ 809067 h 809067"/>
                  <a:gd name="connsiteX4" fmla="*/ 0 w 1014462"/>
                  <a:gd name="connsiteY4" fmla="*/ 809067 h 809067"/>
                  <a:gd name="connsiteX5" fmla="*/ 230188 w 1014462"/>
                  <a:gd name="connsiteY5" fmla="*/ 0 h 809067"/>
                  <a:gd name="connsiteX0" fmla="*/ 230188 w 1014462"/>
                  <a:gd name="connsiteY0" fmla="*/ 0 h 809067"/>
                  <a:gd name="connsiteX1" fmla="*/ 115044 w 1014462"/>
                  <a:gd name="connsiteY1" fmla="*/ 588435 h 809067"/>
                  <a:gd name="connsiteX2" fmla="*/ 903238 w 1014462"/>
                  <a:gd name="connsiteY2" fmla="*/ 578655 h 809067"/>
                  <a:gd name="connsiteX3" fmla="*/ 1014462 w 1014462"/>
                  <a:gd name="connsiteY3" fmla="*/ 575788 h 809067"/>
                  <a:gd name="connsiteX4" fmla="*/ 1014462 w 1014462"/>
                  <a:gd name="connsiteY4" fmla="*/ 809067 h 809067"/>
                  <a:gd name="connsiteX5" fmla="*/ 0 w 1014462"/>
                  <a:gd name="connsiteY5" fmla="*/ 809067 h 809067"/>
                  <a:gd name="connsiteX6" fmla="*/ 230188 w 1014462"/>
                  <a:gd name="connsiteY6" fmla="*/ 0 h 809067"/>
                  <a:gd name="connsiteX0" fmla="*/ 230188 w 1014462"/>
                  <a:gd name="connsiteY0" fmla="*/ 0 h 809067"/>
                  <a:gd name="connsiteX1" fmla="*/ 115044 w 1014462"/>
                  <a:gd name="connsiteY1" fmla="*/ 588435 h 809067"/>
                  <a:gd name="connsiteX2" fmla="*/ 903238 w 1014462"/>
                  <a:gd name="connsiteY2" fmla="*/ 578655 h 809067"/>
                  <a:gd name="connsiteX3" fmla="*/ 967532 w 1014462"/>
                  <a:gd name="connsiteY3" fmla="*/ 578655 h 809067"/>
                  <a:gd name="connsiteX4" fmla="*/ 1014462 w 1014462"/>
                  <a:gd name="connsiteY4" fmla="*/ 575788 h 809067"/>
                  <a:gd name="connsiteX5" fmla="*/ 1014462 w 1014462"/>
                  <a:gd name="connsiteY5" fmla="*/ 809067 h 809067"/>
                  <a:gd name="connsiteX6" fmla="*/ 0 w 1014462"/>
                  <a:gd name="connsiteY6" fmla="*/ 809067 h 809067"/>
                  <a:gd name="connsiteX7" fmla="*/ 230188 w 1014462"/>
                  <a:gd name="connsiteY7" fmla="*/ 0 h 809067"/>
                  <a:gd name="connsiteX0" fmla="*/ 230188 w 1014462"/>
                  <a:gd name="connsiteY0" fmla="*/ 71780 h 880847"/>
                  <a:gd name="connsiteX1" fmla="*/ 115044 w 1014462"/>
                  <a:gd name="connsiteY1" fmla="*/ 660215 h 880847"/>
                  <a:gd name="connsiteX2" fmla="*/ 903238 w 1014462"/>
                  <a:gd name="connsiteY2" fmla="*/ 650435 h 880847"/>
                  <a:gd name="connsiteX3" fmla="*/ 1010394 w 1014462"/>
                  <a:gd name="connsiteY3" fmla="*/ 0 h 880847"/>
                  <a:gd name="connsiteX4" fmla="*/ 1014462 w 1014462"/>
                  <a:gd name="connsiteY4" fmla="*/ 647568 h 880847"/>
                  <a:gd name="connsiteX5" fmla="*/ 1014462 w 1014462"/>
                  <a:gd name="connsiteY5" fmla="*/ 880847 h 880847"/>
                  <a:gd name="connsiteX6" fmla="*/ 0 w 1014462"/>
                  <a:gd name="connsiteY6" fmla="*/ 880847 h 880847"/>
                  <a:gd name="connsiteX7" fmla="*/ 230188 w 1014462"/>
                  <a:gd name="connsiteY7" fmla="*/ 71780 h 880847"/>
                  <a:gd name="connsiteX0" fmla="*/ 230188 w 1014462"/>
                  <a:gd name="connsiteY0" fmla="*/ 71780 h 880847"/>
                  <a:gd name="connsiteX1" fmla="*/ 115044 w 1014462"/>
                  <a:gd name="connsiteY1" fmla="*/ 660215 h 880847"/>
                  <a:gd name="connsiteX2" fmla="*/ 903238 w 1014462"/>
                  <a:gd name="connsiteY2" fmla="*/ 650435 h 880847"/>
                  <a:gd name="connsiteX3" fmla="*/ 948482 w 1014462"/>
                  <a:gd name="connsiteY3" fmla="*/ 347225 h 880847"/>
                  <a:gd name="connsiteX4" fmla="*/ 1010394 w 1014462"/>
                  <a:gd name="connsiteY4" fmla="*/ 0 h 880847"/>
                  <a:gd name="connsiteX5" fmla="*/ 1014462 w 1014462"/>
                  <a:gd name="connsiteY5" fmla="*/ 647568 h 880847"/>
                  <a:gd name="connsiteX6" fmla="*/ 1014462 w 1014462"/>
                  <a:gd name="connsiteY6" fmla="*/ 880847 h 880847"/>
                  <a:gd name="connsiteX7" fmla="*/ 0 w 1014462"/>
                  <a:gd name="connsiteY7" fmla="*/ 880847 h 880847"/>
                  <a:gd name="connsiteX8" fmla="*/ 230188 w 1014462"/>
                  <a:gd name="connsiteY8" fmla="*/ 71780 h 880847"/>
                  <a:gd name="connsiteX0" fmla="*/ 230188 w 1014462"/>
                  <a:gd name="connsiteY0" fmla="*/ 71780 h 880847"/>
                  <a:gd name="connsiteX1" fmla="*/ 115044 w 1014462"/>
                  <a:gd name="connsiteY1" fmla="*/ 660215 h 880847"/>
                  <a:gd name="connsiteX2" fmla="*/ 903238 w 1014462"/>
                  <a:gd name="connsiteY2" fmla="*/ 650435 h 880847"/>
                  <a:gd name="connsiteX3" fmla="*/ 931814 w 1014462"/>
                  <a:gd name="connsiteY3" fmla="*/ 9782 h 880847"/>
                  <a:gd name="connsiteX4" fmla="*/ 1010394 w 1014462"/>
                  <a:gd name="connsiteY4" fmla="*/ 0 h 880847"/>
                  <a:gd name="connsiteX5" fmla="*/ 1014462 w 1014462"/>
                  <a:gd name="connsiteY5" fmla="*/ 647568 h 880847"/>
                  <a:gd name="connsiteX6" fmla="*/ 1014462 w 1014462"/>
                  <a:gd name="connsiteY6" fmla="*/ 880847 h 880847"/>
                  <a:gd name="connsiteX7" fmla="*/ 0 w 1014462"/>
                  <a:gd name="connsiteY7" fmla="*/ 880847 h 880847"/>
                  <a:gd name="connsiteX8" fmla="*/ 230188 w 1014462"/>
                  <a:gd name="connsiteY8" fmla="*/ 71780 h 880847"/>
                  <a:gd name="connsiteX0" fmla="*/ 230188 w 1014462"/>
                  <a:gd name="connsiteY0" fmla="*/ 71780 h 880847"/>
                  <a:gd name="connsiteX1" fmla="*/ 115044 w 1014462"/>
                  <a:gd name="connsiteY1" fmla="*/ 660215 h 880847"/>
                  <a:gd name="connsiteX2" fmla="*/ 903238 w 1014462"/>
                  <a:gd name="connsiteY2" fmla="*/ 650435 h 880847"/>
                  <a:gd name="connsiteX3" fmla="*/ 929433 w 1014462"/>
                  <a:gd name="connsiteY3" fmla="*/ 2 h 880847"/>
                  <a:gd name="connsiteX4" fmla="*/ 1010394 w 1014462"/>
                  <a:gd name="connsiteY4" fmla="*/ 0 h 880847"/>
                  <a:gd name="connsiteX5" fmla="*/ 1014462 w 1014462"/>
                  <a:gd name="connsiteY5" fmla="*/ 647568 h 880847"/>
                  <a:gd name="connsiteX6" fmla="*/ 1014462 w 1014462"/>
                  <a:gd name="connsiteY6" fmla="*/ 880847 h 880847"/>
                  <a:gd name="connsiteX7" fmla="*/ 0 w 1014462"/>
                  <a:gd name="connsiteY7" fmla="*/ 880847 h 880847"/>
                  <a:gd name="connsiteX8" fmla="*/ 230188 w 1014462"/>
                  <a:gd name="connsiteY8" fmla="*/ 71780 h 880847"/>
                  <a:gd name="connsiteX0" fmla="*/ 230188 w 1014462"/>
                  <a:gd name="connsiteY0" fmla="*/ 76670 h 885737"/>
                  <a:gd name="connsiteX1" fmla="*/ 115044 w 1014462"/>
                  <a:gd name="connsiteY1" fmla="*/ 665105 h 885737"/>
                  <a:gd name="connsiteX2" fmla="*/ 903238 w 1014462"/>
                  <a:gd name="connsiteY2" fmla="*/ 655325 h 885737"/>
                  <a:gd name="connsiteX3" fmla="*/ 919908 w 1014462"/>
                  <a:gd name="connsiteY3" fmla="*/ 0 h 885737"/>
                  <a:gd name="connsiteX4" fmla="*/ 1010394 w 1014462"/>
                  <a:gd name="connsiteY4" fmla="*/ 4890 h 885737"/>
                  <a:gd name="connsiteX5" fmla="*/ 1014462 w 1014462"/>
                  <a:gd name="connsiteY5" fmla="*/ 652458 h 885737"/>
                  <a:gd name="connsiteX6" fmla="*/ 1014462 w 1014462"/>
                  <a:gd name="connsiteY6" fmla="*/ 885737 h 885737"/>
                  <a:gd name="connsiteX7" fmla="*/ 0 w 1014462"/>
                  <a:gd name="connsiteY7" fmla="*/ 885737 h 885737"/>
                  <a:gd name="connsiteX8" fmla="*/ 230188 w 1014462"/>
                  <a:gd name="connsiteY8" fmla="*/ 76670 h 885737"/>
                  <a:gd name="connsiteX0" fmla="*/ 230188 w 1014462"/>
                  <a:gd name="connsiteY0" fmla="*/ 76670 h 885737"/>
                  <a:gd name="connsiteX1" fmla="*/ 115044 w 1014462"/>
                  <a:gd name="connsiteY1" fmla="*/ 665105 h 885737"/>
                  <a:gd name="connsiteX2" fmla="*/ 903238 w 1014462"/>
                  <a:gd name="connsiteY2" fmla="*/ 655325 h 885737"/>
                  <a:gd name="connsiteX3" fmla="*/ 929433 w 1014462"/>
                  <a:gd name="connsiteY3" fmla="*/ 0 h 885737"/>
                  <a:gd name="connsiteX4" fmla="*/ 1010394 w 1014462"/>
                  <a:gd name="connsiteY4" fmla="*/ 4890 h 885737"/>
                  <a:gd name="connsiteX5" fmla="*/ 1014462 w 1014462"/>
                  <a:gd name="connsiteY5" fmla="*/ 652458 h 885737"/>
                  <a:gd name="connsiteX6" fmla="*/ 1014462 w 1014462"/>
                  <a:gd name="connsiteY6" fmla="*/ 885737 h 885737"/>
                  <a:gd name="connsiteX7" fmla="*/ 0 w 1014462"/>
                  <a:gd name="connsiteY7" fmla="*/ 885737 h 885737"/>
                  <a:gd name="connsiteX8" fmla="*/ 230188 w 1014462"/>
                  <a:gd name="connsiteY8" fmla="*/ 76670 h 88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14462" h="885737">
                    <a:moveTo>
                      <a:pt x="230188" y="76670"/>
                    </a:moveTo>
                    <a:lnTo>
                      <a:pt x="115044" y="665105"/>
                    </a:lnTo>
                    <a:lnTo>
                      <a:pt x="903238" y="655325"/>
                    </a:lnTo>
                    <a:lnTo>
                      <a:pt x="929433" y="0"/>
                    </a:lnTo>
                    <a:lnTo>
                      <a:pt x="1010394" y="4890"/>
                    </a:lnTo>
                    <a:lnTo>
                      <a:pt x="1014462" y="652458"/>
                    </a:lnTo>
                    <a:lnTo>
                      <a:pt x="1014462" y="885737"/>
                    </a:lnTo>
                    <a:lnTo>
                      <a:pt x="0" y="885737"/>
                    </a:lnTo>
                    <a:cubicBezTo>
                      <a:pt x="57679" y="596485"/>
                      <a:pt x="112978" y="321908"/>
                      <a:pt x="230188" y="76670"/>
                    </a:cubicBezTo>
                    <a:close/>
                  </a:path>
                </a:pathLst>
              </a:custGeom>
              <a:grpFill/>
              <a:ln w="63500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4" name="フリーフォーム 95">
                <a:extLst>
                  <a:ext uri="{FF2B5EF4-FFF2-40B4-BE49-F238E27FC236}">
                    <a16:creationId xmlns:a16="http://schemas.microsoft.com/office/drawing/2014/main" id="{4949DB1D-61D2-4BFA-2F05-6DAE416FEFF8}"/>
                  </a:ext>
                </a:extLst>
              </p:cNvPr>
              <p:cNvSpPr/>
              <p:nvPr/>
            </p:nvSpPr>
            <p:spPr>
              <a:xfrm>
                <a:off x="4232030" y="4938462"/>
                <a:ext cx="285506" cy="311404"/>
              </a:xfrm>
              <a:custGeom>
                <a:avLst/>
                <a:gdLst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955637 w 4830618"/>
                  <a:gd name="connsiteY2" fmla="*/ 1865745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4247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27055 w 4830618"/>
                  <a:gd name="connsiteY4" fmla="*/ 142240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608946 w 4830618"/>
                  <a:gd name="connsiteY5" fmla="*/ 1607127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0618"/>
                  <a:gd name="connsiteY0" fmla="*/ 2789382 h 2789382"/>
                  <a:gd name="connsiteX1" fmla="*/ 2780146 w 4830618"/>
                  <a:gd name="connsiteY1" fmla="*/ 2789382 h 2789382"/>
                  <a:gd name="connsiteX2" fmla="*/ 2869912 w 4830618"/>
                  <a:gd name="connsiteY2" fmla="*/ 2027670 h 2789382"/>
                  <a:gd name="connsiteX3" fmla="*/ 3389746 w 4830618"/>
                  <a:gd name="connsiteY3" fmla="*/ 1523422 h 2789382"/>
                  <a:gd name="connsiteX4" fmla="*/ 4036580 w 4830618"/>
                  <a:gd name="connsiteY4" fmla="*/ 1403350 h 2789382"/>
                  <a:gd name="connsiteX5" fmla="*/ 4542271 w 4830618"/>
                  <a:gd name="connsiteY5" fmla="*/ 1554740 h 2789382"/>
                  <a:gd name="connsiteX6" fmla="*/ 4692073 w 4830618"/>
                  <a:gd name="connsiteY6" fmla="*/ 1653309 h 2789382"/>
                  <a:gd name="connsiteX7" fmla="*/ 4830618 w 4830618"/>
                  <a:gd name="connsiteY7" fmla="*/ 1514763 h 2789382"/>
                  <a:gd name="connsiteX8" fmla="*/ 4812146 w 4830618"/>
                  <a:gd name="connsiteY8" fmla="*/ 1366982 h 2789382"/>
                  <a:gd name="connsiteX9" fmla="*/ 4710546 w 4830618"/>
                  <a:gd name="connsiteY9" fmla="*/ 1293091 h 2789382"/>
                  <a:gd name="connsiteX10" fmla="*/ 4682837 w 4830618"/>
                  <a:gd name="connsiteY10" fmla="*/ 1173018 h 2789382"/>
                  <a:gd name="connsiteX11" fmla="*/ 4304146 w 4830618"/>
                  <a:gd name="connsiteY11" fmla="*/ 1163782 h 2789382"/>
                  <a:gd name="connsiteX12" fmla="*/ 3990109 w 4830618"/>
                  <a:gd name="connsiteY12" fmla="*/ 258618 h 2789382"/>
                  <a:gd name="connsiteX13" fmla="*/ 4054764 w 4830618"/>
                  <a:gd name="connsiteY13" fmla="*/ 249382 h 2789382"/>
                  <a:gd name="connsiteX14" fmla="*/ 3906982 w 4830618"/>
                  <a:gd name="connsiteY14" fmla="*/ 0 h 2789382"/>
                  <a:gd name="connsiteX15" fmla="*/ 2059709 w 4830618"/>
                  <a:gd name="connsiteY15" fmla="*/ 64654 h 2789382"/>
                  <a:gd name="connsiteX16" fmla="*/ 1967346 w 4830618"/>
                  <a:gd name="connsiteY16" fmla="*/ 184727 h 2789382"/>
                  <a:gd name="connsiteX17" fmla="*/ 1995055 w 4830618"/>
                  <a:gd name="connsiteY17" fmla="*/ 267854 h 2789382"/>
                  <a:gd name="connsiteX18" fmla="*/ 2078182 w 4830618"/>
                  <a:gd name="connsiteY18" fmla="*/ 249382 h 2789382"/>
                  <a:gd name="connsiteX19" fmla="*/ 2078182 w 4830618"/>
                  <a:gd name="connsiteY19" fmla="*/ 304800 h 2789382"/>
                  <a:gd name="connsiteX20" fmla="*/ 1893455 w 4830618"/>
                  <a:gd name="connsiteY20" fmla="*/ 1219200 h 2789382"/>
                  <a:gd name="connsiteX21" fmla="*/ 1440873 w 4830618"/>
                  <a:gd name="connsiteY21" fmla="*/ 1228436 h 2789382"/>
                  <a:gd name="connsiteX22" fmla="*/ 314037 w 4830618"/>
                  <a:gd name="connsiteY22" fmla="*/ 1588654 h 2789382"/>
                  <a:gd name="connsiteX23" fmla="*/ 73891 w 4830618"/>
                  <a:gd name="connsiteY23" fmla="*/ 1893454 h 2789382"/>
                  <a:gd name="connsiteX24" fmla="*/ 0 w 4830618"/>
                  <a:gd name="connsiteY24" fmla="*/ 2152072 h 2789382"/>
                  <a:gd name="connsiteX25" fmla="*/ 27709 w 4830618"/>
                  <a:gd name="connsiteY25" fmla="*/ 2318327 h 2789382"/>
                  <a:gd name="connsiteX26" fmla="*/ 120073 w 4830618"/>
                  <a:gd name="connsiteY26" fmla="*/ 2318327 h 2789382"/>
                  <a:gd name="connsiteX27" fmla="*/ 166255 w 4830618"/>
                  <a:gd name="connsiteY27" fmla="*/ 2346036 h 2789382"/>
                  <a:gd name="connsiteX28" fmla="*/ 341746 w 4830618"/>
                  <a:gd name="connsiteY28" fmla="*/ 2152072 h 2789382"/>
                  <a:gd name="connsiteX29" fmla="*/ 674255 w 4830618"/>
                  <a:gd name="connsiteY29" fmla="*/ 2041236 h 2789382"/>
                  <a:gd name="connsiteX30" fmla="*/ 997528 w 4830618"/>
                  <a:gd name="connsiteY30" fmla="*/ 2013527 h 2789382"/>
                  <a:gd name="connsiteX31" fmla="*/ 1330037 w 4830618"/>
                  <a:gd name="connsiteY31" fmla="*/ 2161309 h 2789382"/>
                  <a:gd name="connsiteX32" fmla="*/ 1533237 w 4830618"/>
                  <a:gd name="connsiteY32" fmla="*/ 2364509 h 2789382"/>
                  <a:gd name="connsiteX33" fmla="*/ 1662546 w 4830618"/>
                  <a:gd name="connsiteY33" fmla="*/ 2743200 h 2789382"/>
                  <a:gd name="connsiteX34" fmla="*/ 1745673 w 4830618"/>
                  <a:gd name="connsiteY34" fmla="*/ 2789382 h 2789382"/>
                  <a:gd name="connsiteX0" fmla="*/ 1745673 w 4839237"/>
                  <a:gd name="connsiteY0" fmla="*/ 2789382 h 2789382"/>
                  <a:gd name="connsiteX1" fmla="*/ 2780146 w 4839237"/>
                  <a:gd name="connsiteY1" fmla="*/ 2789382 h 2789382"/>
                  <a:gd name="connsiteX2" fmla="*/ 2869912 w 4839237"/>
                  <a:gd name="connsiteY2" fmla="*/ 2027670 h 2789382"/>
                  <a:gd name="connsiteX3" fmla="*/ 3389746 w 4839237"/>
                  <a:gd name="connsiteY3" fmla="*/ 1523422 h 2789382"/>
                  <a:gd name="connsiteX4" fmla="*/ 4036580 w 4839237"/>
                  <a:gd name="connsiteY4" fmla="*/ 1403350 h 2789382"/>
                  <a:gd name="connsiteX5" fmla="*/ 4542271 w 4839237"/>
                  <a:gd name="connsiteY5" fmla="*/ 1554740 h 2789382"/>
                  <a:gd name="connsiteX6" fmla="*/ 4692073 w 4839237"/>
                  <a:gd name="connsiteY6" fmla="*/ 1653309 h 2789382"/>
                  <a:gd name="connsiteX7" fmla="*/ 4830618 w 4839237"/>
                  <a:gd name="connsiteY7" fmla="*/ 1514763 h 2789382"/>
                  <a:gd name="connsiteX8" fmla="*/ 4812146 w 4839237"/>
                  <a:gd name="connsiteY8" fmla="*/ 1366982 h 2789382"/>
                  <a:gd name="connsiteX9" fmla="*/ 4710546 w 4839237"/>
                  <a:gd name="connsiteY9" fmla="*/ 1293091 h 2789382"/>
                  <a:gd name="connsiteX10" fmla="*/ 4682837 w 4839237"/>
                  <a:gd name="connsiteY10" fmla="*/ 1173018 h 2789382"/>
                  <a:gd name="connsiteX11" fmla="*/ 4304146 w 4839237"/>
                  <a:gd name="connsiteY11" fmla="*/ 1163782 h 2789382"/>
                  <a:gd name="connsiteX12" fmla="*/ 3990109 w 4839237"/>
                  <a:gd name="connsiteY12" fmla="*/ 258618 h 2789382"/>
                  <a:gd name="connsiteX13" fmla="*/ 4054764 w 4839237"/>
                  <a:gd name="connsiteY13" fmla="*/ 249382 h 2789382"/>
                  <a:gd name="connsiteX14" fmla="*/ 3906982 w 4839237"/>
                  <a:gd name="connsiteY14" fmla="*/ 0 h 2789382"/>
                  <a:gd name="connsiteX15" fmla="*/ 2059709 w 4839237"/>
                  <a:gd name="connsiteY15" fmla="*/ 64654 h 2789382"/>
                  <a:gd name="connsiteX16" fmla="*/ 1967346 w 4839237"/>
                  <a:gd name="connsiteY16" fmla="*/ 184727 h 2789382"/>
                  <a:gd name="connsiteX17" fmla="*/ 1995055 w 4839237"/>
                  <a:gd name="connsiteY17" fmla="*/ 267854 h 2789382"/>
                  <a:gd name="connsiteX18" fmla="*/ 2078182 w 4839237"/>
                  <a:gd name="connsiteY18" fmla="*/ 249382 h 2789382"/>
                  <a:gd name="connsiteX19" fmla="*/ 2078182 w 4839237"/>
                  <a:gd name="connsiteY19" fmla="*/ 304800 h 2789382"/>
                  <a:gd name="connsiteX20" fmla="*/ 1893455 w 4839237"/>
                  <a:gd name="connsiteY20" fmla="*/ 1219200 h 2789382"/>
                  <a:gd name="connsiteX21" fmla="*/ 1440873 w 4839237"/>
                  <a:gd name="connsiteY21" fmla="*/ 1228436 h 2789382"/>
                  <a:gd name="connsiteX22" fmla="*/ 314037 w 4839237"/>
                  <a:gd name="connsiteY22" fmla="*/ 1588654 h 2789382"/>
                  <a:gd name="connsiteX23" fmla="*/ 73891 w 4839237"/>
                  <a:gd name="connsiteY23" fmla="*/ 1893454 h 2789382"/>
                  <a:gd name="connsiteX24" fmla="*/ 0 w 4839237"/>
                  <a:gd name="connsiteY24" fmla="*/ 2152072 h 2789382"/>
                  <a:gd name="connsiteX25" fmla="*/ 27709 w 4839237"/>
                  <a:gd name="connsiteY25" fmla="*/ 2318327 h 2789382"/>
                  <a:gd name="connsiteX26" fmla="*/ 120073 w 4839237"/>
                  <a:gd name="connsiteY26" fmla="*/ 2318327 h 2789382"/>
                  <a:gd name="connsiteX27" fmla="*/ 166255 w 4839237"/>
                  <a:gd name="connsiteY27" fmla="*/ 2346036 h 2789382"/>
                  <a:gd name="connsiteX28" fmla="*/ 341746 w 4839237"/>
                  <a:gd name="connsiteY28" fmla="*/ 2152072 h 2789382"/>
                  <a:gd name="connsiteX29" fmla="*/ 674255 w 4839237"/>
                  <a:gd name="connsiteY29" fmla="*/ 2041236 h 2789382"/>
                  <a:gd name="connsiteX30" fmla="*/ 997528 w 4839237"/>
                  <a:gd name="connsiteY30" fmla="*/ 2013527 h 2789382"/>
                  <a:gd name="connsiteX31" fmla="*/ 1330037 w 4839237"/>
                  <a:gd name="connsiteY31" fmla="*/ 2161309 h 2789382"/>
                  <a:gd name="connsiteX32" fmla="*/ 1533237 w 4839237"/>
                  <a:gd name="connsiteY32" fmla="*/ 2364509 h 2789382"/>
                  <a:gd name="connsiteX33" fmla="*/ 1662546 w 4839237"/>
                  <a:gd name="connsiteY33" fmla="*/ 2743200 h 2789382"/>
                  <a:gd name="connsiteX34" fmla="*/ 1745673 w 4839237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059709 w 4850834"/>
                  <a:gd name="connsiteY15" fmla="*/ 64654 h 2789382"/>
                  <a:gd name="connsiteX16" fmla="*/ 1967346 w 4850834"/>
                  <a:gd name="connsiteY16" fmla="*/ 184727 h 2789382"/>
                  <a:gd name="connsiteX17" fmla="*/ 1995055 w 4850834"/>
                  <a:gd name="connsiteY17" fmla="*/ 267854 h 2789382"/>
                  <a:gd name="connsiteX18" fmla="*/ 2078182 w 4850834"/>
                  <a:gd name="connsiteY18" fmla="*/ 249382 h 2789382"/>
                  <a:gd name="connsiteX19" fmla="*/ 2078182 w 4850834"/>
                  <a:gd name="connsiteY19" fmla="*/ 304800 h 2789382"/>
                  <a:gd name="connsiteX20" fmla="*/ 1893455 w 4850834"/>
                  <a:gd name="connsiteY20" fmla="*/ 1219200 h 2789382"/>
                  <a:gd name="connsiteX21" fmla="*/ 1440873 w 4850834"/>
                  <a:gd name="connsiteY21" fmla="*/ 1228436 h 2789382"/>
                  <a:gd name="connsiteX22" fmla="*/ 314037 w 4850834"/>
                  <a:gd name="connsiteY22" fmla="*/ 1588654 h 2789382"/>
                  <a:gd name="connsiteX23" fmla="*/ 73891 w 4850834"/>
                  <a:gd name="connsiteY23" fmla="*/ 1893454 h 2789382"/>
                  <a:gd name="connsiteX24" fmla="*/ 0 w 4850834"/>
                  <a:gd name="connsiteY24" fmla="*/ 2152072 h 2789382"/>
                  <a:gd name="connsiteX25" fmla="*/ 27709 w 4850834"/>
                  <a:gd name="connsiteY25" fmla="*/ 2318327 h 2789382"/>
                  <a:gd name="connsiteX26" fmla="*/ 120073 w 4850834"/>
                  <a:gd name="connsiteY26" fmla="*/ 2318327 h 2789382"/>
                  <a:gd name="connsiteX27" fmla="*/ 166255 w 4850834"/>
                  <a:gd name="connsiteY27" fmla="*/ 2346036 h 2789382"/>
                  <a:gd name="connsiteX28" fmla="*/ 341746 w 4850834"/>
                  <a:gd name="connsiteY28" fmla="*/ 2152072 h 2789382"/>
                  <a:gd name="connsiteX29" fmla="*/ 674255 w 4850834"/>
                  <a:gd name="connsiteY29" fmla="*/ 2041236 h 2789382"/>
                  <a:gd name="connsiteX30" fmla="*/ 997528 w 4850834"/>
                  <a:gd name="connsiteY30" fmla="*/ 2013527 h 2789382"/>
                  <a:gd name="connsiteX31" fmla="*/ 1330037 w 4850834"/>
                  <a:gd name="connsiteY31" fmla="*/ 2161309 h 2789382"/>
                  <a:gd name="connsiteX32" fmla="*/ 1533237 w 4850834"/>
                  <a:gd name="connsiteY32" fmla="*/ 2364509 h 2789382"/>
                  <a:gd name="connsiteX33" fmla="*/ 1662546 w 4850834"/>
                  <a:gd name="connsiteY33" fmla="*/ 2743200 h 2789382"/>
                  <a:gd name="connsiteX34" fmla="*/ 1745673 w 4850834"/>
                  <a:gd name="connsiteY34" fmla="*/ 2789382 h 2789382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61697 w 4850834"/>
                  <a:gd name="connsiteY15" fmla="*/ 2439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802927 h 2802927"/>
                  <a:gd name="connsiteX1" fmla="*/ 2780146 w 4850834"/>
                  <a:gd name="connsiteY1" fmla="*/ 2802927 h 2802927"/>
                  <a:gd name="connsiteX2" fmla="*/ 2869912 w 4850834"/>
                  <a:gd name="connsiteY2" fmla="*/ 2041215 h 2802927"/>
                  <a:gd name="connsiteX3" fmla="*/ 3389746 w 4850834"/>
                  <a:gd name="connsiteY3" fmla="*/ 1536967 h 2802927"/>
                  <a:gd name="connsiteX4" fmla="*/ 4036580 w 4850834"/>
                  <a:gd name="connsiteY4" fmla="*/ 1416895 h 2802927"/>
                  <a:gd name="connsiteX5" fmla="*/ 4542271 w 4850834"/>
                  <a:gd name="connsiteY5" fmla="*/ 1568285 h 2802927"/>
                  <a:gd name="connsiteX6" fmla="*/ 4692073 w 4850834"/>
                  <a:gd name="connsiteY6" fmla="*/ 1666854 h 2802927"/>
                  <a:gd name="connsiteX7" fmla="*/ 4830618 w 4850834"/>
                  <a:gd name="connsiteY7" fmla="*/ 1528308 h 2802927"/>
                  <a:gd name="connsiteX8" fmla="*/ 4812146 w 4850834"/>
                  <a:gd name="connsiteY8" fmla="*/ 1380527 h 2802927"/>
                  <a:gd name="connsiteX9" fmla="*/ 4710546 w 4850834"/>
                  <a:gd name="connsiteY9" fmla="*/ 1306636 h 2802927"/>
                  <a:gd name="connsiteX10" fmla="*/ 4682837 w 4850834"/>
                  <a:gd name="connsiteY10" fmla="*/ 1186563 h 2802927"/>
                  <a:gd name="connsiteX11" fmla="*/ 4304146 w 4850834"/>
                  <a:gd name="connsiteY11" fmla="*/ 1177327 h 2802927"/>
                  <a:gd name="connsiteX12" fmla="*/ 3990109 w 4850834"/>
                  <a:gd name="connsiteY12" fmla="*/ 272163 h 2802927"/>
                  <a:gd name="connsiteX13" fmla="*/ 4054764 w 4850834"/>
                  <a:gd name="connsiteY13" fmla="*/ 262927 h 2802927"/>
                  <a:gd name="connsiteX14" fmla="*/ 3906982 w 4850834"/>
                  <a:gd name="connsiteY14" fmla="*/ 13545 h 2802927"/>
                  <a:gd name="connsiteX15" fmla="*/ 2961697 w 4850834"/>
                  <a:gd name="connsiteY15" fmla="*/ 37935 h 2802927"/>
                  <a:gd name="connsiteX16" fmla="*/ 2059709 w 4850834"/>
                  <a:gd name="connsiteY16" fmla="*/ 78199 h 2802927"/>
                  <a:gd name="connsiteX17" fmla="*/ 1967346 w 4850834"/>
                  <a:gd name="connsiteY17" fmla="*/ 198272 h 2802927"/>
                  <a:gd name="connsiteX18" fmla="*/ 1995055 w 4850834"/>
                  <a:gd name="connsiteY18" fmla="*/ 281399 h 2802927"/>
                  <a:gd name="connsiteX19" fmla="*/ 2078182 w 4850834"/>
                  <a:gd name="connsiteY19" fmla="*/ 262927 h 2802927"/>
                  <a:gd name="connsiteX20" fmla="*/ 2078182 w 4850834"/>
                  <a:gd name="connsiteY20" fmla="*/ 318345 h 2802927"/>
                  <a:gd name="connsiteX21" fmla="*/ 1893455 w 4850834"/>
                  <a:gd name="connsiteY21" fmla="*/ 1232745 h 2802927"/>
                  <a:gd name="connsiteX22" fmla="*/ 1440873 w 4850834"/>
                  <a:gd name="connsiteY22" fmla="*/ 1241981 h 2802927"/>
                  <a:gd name="connsiteX23" fmla="*/ 314037 w 4850834"/>
                  <a:gd name="connsiteY23" fmla="*/ 1602199 h 2802927"/>
                  <a:gd name="connsiteX24" fmla="*/ 73891 w 4850834"/>
                  <a:gd name="connsiteY24" fmla="*/ 1906999 h 2802927"/>
                  <a:gd name="connsiteX25" fmla="*/ 0 w 4850834"/>
                  <a:gd name="connsiteY25" fmla="*/ 2165617 h 2802927"/>
                  <a:gd name="connsiteX26" fmla="*/ 27709 w 4850834"/>
                  <a:gd name="connsiteY26" fmla="*/ 2331872 h 2802927"/>
                  <a:gd name="connsiteX27" fmla="*/ 120073 w 4850834"/>
                  <a:gd name="connsiteY27" fmla="*/ 2331872 h 2802927"/>
                  <a:gd name="connsiteX28" fmla="*/ 166255 w 4850834"/>
                  <a:gd name="connsiteY28" fmla="*/ 2359581 h 2802927"/>
                  <a:gd name="connsiteX29" fmla="*/ 341746 w 4850834"/>
                  <a:gd name="connsiteY29" fmla="*/ 2165617 h 2802927"/>
                  <a:gd name="connsiteX30" fmla="*/ 674255 w 4850834"/>
                  <a:gd name="connsiteY30" fmla="*/ 2054781 h 2802927"/>
                  <a:gd name="connsiteX31" fmla="*/ 997528 w 4850834"/>
                  <a:gd name="connsiteY31" fmla="*/ 2027072 h 2802927"/>
                  <a:gd name="connsiteX32" fmla="*/ 1330037 w 4850834"/>
                  <a:gd name="connsiteY32" fmla="*/ 2174854 h 2802927"/>
                  <a:gd name="connsiteX33" fmla="*/ 1533237 w 4850834"/>
                  <a:gd name="connsiteY33" fmla="*/ 2378054 h 2802927"/>
                  <a:gd name="connsiteX34" fmla="*/ 1662546 w 4850834"/>
                  <a:gd name="connsiteY34" fmla="*/ 2756745 h 2802927"/>
                  <a:gd name="connsiteX35" fmla="*/ 1745673 w 4850834"/>
                  <a:gd name="connsiteY35" fmla="*/ 2802927 h 2802927"/>
                  <a:gd name="connsiteX0" fmla="*/ 1745673 w 4850834"/>
                  <a:gd name="connsiteY0" fmla="*/ 2807087 h 2807087"/>
                  <a:gd name="connsiteX1" fmla="*/ 2780146 w 4850834"/>
                  <a:gd name="connsiteY1" fmla="*/ 2807087 h 2807087"/>
                  <a:gd name="connsiteX2" fmla="*/ 2869912 w 4850834"/>
                  <a:gd name="connsiteY2" fmla="*/ 2045375 h 2807087"/>
                  <a:gd name="connsiteX3" fmla="*/ 3389746 w 4850834"/>
                  <a:gd name="connsiteY3" fmla="*/ 1541127 h 2807087"/>
                  <a:gd name="connsiteX4" fmla="*/ 4036580 w 4850834"/>
                  <a:gd name="connsiteY4" fmla="*/ 1421055 h 2807087"/>
                  <a:gd name="connsiteX5" fmla="*/ 4542271 w 4850834"/>
                  <a:gd name="connsiteY5" fmla="*/ 1572445 h 2807087"/>
                  <a:gd name="connsiteX6" fmla="*/ 4692073 w 4850834"/>
                  <a:gd name="connsiteY6" fmla="*/ 1671014 h 2807087"/>
                  <a:gd name="connsiteX7" fmla="*/ 4830618 w 4850834"/>
                  <a:gd name="connsiteY7" fmla="*/ 1532468 h 2807087"/>
                  <a:gd name="connsiteX8" fmla="*/ 4812146 w 4850834"/>
                  <a:gd name="connsiteY8" fmla="*/ 1384687 h 2807087"/>
                  <a:gd name="connsiteX9" fmla="*/ 4710546 w 4850834"/>
                  <a:gd name="connsiteY9" fmla="*/ 1310796 h 2807087"/>
                  <a:gd name="connsiteX10" fmla="*/ 4682837 w 4850834"/>
                  <a:gd name="connsiteY10" fmla="*/ 1190723 h 2807087"/>
                  <a:gd name="connsiteX11" fmla="*/ 4304146 w 4850834"/>
                  <a:gd name="connsiteY11" fmla="*/ 1181487 h 2807087"/>
                  <a:gd name="connsiteX12" fmla="*/ 3990109 w 4850834"/>
                  <a:gd name="connsiteY12" fmla="*/ 276323 h 2807087"/>
                  <a:gd name="connsiteX13" fmla="*/ 4054764 w 4850834"/>
                  <a:gd name="connsiteY13" fmla="*/ 267087 h 2807087"/>
                  <a:gd name="connsiteX14" fmla="*/ 3906982 w 4850834"/>
                  <a:gd name="connsiteY14" fmla="*/ 17705 h 2807087"/>
                  <a:gd name="connsiteX15" fmla="*/ 2985510 w 4850834"/>
                  <a:gd name="connsiteY15" fmla="*/ 23045 h 2807087"/>
                  <a:gd name="connsiteX16" fmla="*/ 2059709 w 4850834"/>
                  <a:gd name="connsiteY16" fmla="*/ 82359 h 2807087"/>
                  <a:gd name="connsiteX17" fmla="*/ 1967346 w 4850834"/>
                  <a:gd name="connsiteY17" fmla="*/ 202432 h 2807087"/>
                  <a:gd name="connsiteX18" fmla="*/ 1995055 w 4850834"/>
                  <a:gd name="connsiteY18" fmla="*/ 285559 h 2807087"/>
                  <a:gd name="connsiteX19" fmla="*/ 2078182 w 4850834"/>
                  <a:gd name="connsiteY19" fmla="*/ 267087 h 2807087"/>
                  <a:gd name="connsiteX20" fmla="*/ 2078182 w 4850834"/>
                  <a:gd name="connsiteY20" fmla="*/ 322505 h 2807087"/>
                  <a:gd name="connsiteX21" fmla="*/ 1893455 w 4850834"/>
                  <a:gd name="connsiteY21" fmla="*/ 1236905 h 2807087"/>
                  <a:gd name="connsiteX22" fmla="*/ 1440873 w 4850834"/>
                  <a:gd name="connsiteY22" fmla="*/ 1246141 h 2807087"/>
                  <a:gd name="connsiteX23" fmla="*/ 314037 w 4850834"/>
                  <a:gd name="connsiteY23" fmla="*/ 1606359 h 2807087"/>
                  <a:gd name="connsiteX24" fmla="*/ 73891 w 4850834"/>
                  <a:gd name="connsiteY24" fmla="*/ 1911159 h 2807087"/>
                  <a:gd name="connsiteX25" fmla="*/ 0 w 4850834"/>
                  <a:gd name="connsiteY25" fmla="*/ 2169777 h 2807087"/>
                  <a:gd name="connsiteX26" fmla="*/ 27709 w 4850834"/>
                  <a:gd name="connsiteY26" fmla="*/ 2336032 h 2807087"/>
                  <a:gd name="connsiteX27" fmla="*/ 120073 w 4850834"/>
                  <a:gd name="connsiteY27" fmla="*/ 2336032 h 2807087"/>
                  <a:gd name="connsiteX28" fmla="*/ 166255 w 4850834"/>
                  <a:gd name="connsiteY28" fmla="*/ 2363741 h 2807087"/>
                  <a:gd name="connsiteX29" fmla="*/ 341746 w 4850834"/>
                  <a:gd name="connsiteY29" fmla="*/ 2169777 h 2807087"/>
                  <a:gd name="connsiteX30" fmla="*/ 674255 w 4850834"/>
                  <a:gd name="connsiteY30" fmla="*/ 2058941 h 2807087"/>
                  <a:gd name="connsiteX31" fmla="*/ 997528 w 4850834"/>
                  <a:gd name="connsiteY31" fmla="*/ 2031232 h 2807087"/>
                  <a:gd name="connsiteX32" fmla="*/ 1330037 w 4850834"/>
                  <a:gd name="connsiteY32" fmla="*/ 2179014 h 2807087"/>
                  <a:gd name="connsiteX33" fmla="*/ 1533237 w 4850834"/>
                  <a:gd name="connsiteY33" fmla="*/ 2382214 h 2807087"/>
                  <a:gd name="connsiteX34" fmla="*/ 1662546 w 4850834"/>
                  <a:gd name="connsiteY34" fmla="*/ 2760905 h 2807087"/>
                  <a:gd name="connsiteX35" fmla="*/ 1745673 w 4850834"/>
                  <a:gd name="connsiteY35" fmla="*/ 2807087 h 2807087"/>
                  <a:gd name="connsiteX0" fmla="*/ 1745673 w 4850834"/>
                  <a:gd name="connsiteY0" fmla="*/ 2808270 h 2808270"/>
                  <a:gd name="connsiteX1" fmla="*/ 2780146 w 4850834"/>
                  <a:gd name="connsiteY1" fmla="*/ 2808270 h 2808270"/>
                  <a:gd name="connsiteX2" fmla="*/ 2869912 w 4850834"/>
                  <a:gd name="connsiteY2" fmla="*/ 2046558 h 2808270"/>
                  <a:gd name="connsiteX3" fmla="*/ 3389746 w 4850834"/>
                  <a:gd name="connsiteY3" fmla="*/ 1542310 h 2808270"/>
                  <a:gd name="connsiteX4" fmla="*/ 4036580 w 4850834"/>
                  <a:gd name="connsiteY4" fmla="*/ 1422238 h 2808270"/>
                  <a:gd name="connsiteX5" fmla="*/ 4542271 w 4850834"/>
                  <a:gd name="connsiteY5" fmla="*/ 1573628 h 2808270"/>
                  <a:gd name="connsiteX6" fmla="*/ 4692073 w 4850834"/>
                  <a:gd name="connsiteY6" fmla="*/ 1672197 h 2808270"/>
                  <a:gd name="connsiteX7" fmla="*/ 4830618 w 4850834"/>
                  <a:gd name="connsiteY7" fmla="*/ 1533651 h 2808270"/>
                  <a:gd name="connsiteX8" fmla="*/ 4812146 w 4850834"/>
                  <a:gd name="connsiteY8" fmla="*/ 1385870 h 2808270"/>
                  <a:gd name="connsiteX9" fmla="*/ 4710546 w 4850834"/>
                  <a:gd name="connsiteY9" fmla="*/ 1311979 h 2808270"/>
                  <a:gd name="connsiteX10" fmla="*/ 4682837 w 4850834"/>
                  <a:gd name="connsiteY10" fmla="*/ 1191906 h 2808270"/>
                  <a:gd name="connsiteX11" fmla="*/ 4304146 w 4850834"/>
                  <a:gd name="connsiteY11" fmla="*/ 1182670 h 2808270"/>
                  <a:gd name="connsiteX12" fmla="*/ 3990109 w 4850834"/>
                  <a:gd name="connsiteY12" fmla="*/ 277506 h 2808270"/>
                  <a:gd name="connsiteX13" fmla="*/ 4054764 w 4850834"/>
                  <a:gd name="connsiteY13" fmla="*/ 268270 h 2808270"/>
                  <a:gd name="connsiteX14" fmla="*/ 3906982 w 4850834"/>
                  <a:gd name="connsiteY14" fmla="*/ 18888 h 2808270"/>
                  <a:gd name="connsiteX15" fmla="*/ 2985510 w 4850834"/>
                  <a:gd name="connsiteY15" fmla="*/ 24228 h 2808270"/>
                  <a:gd name="connsiteX16" fmla="*/ 2059709 w 4850834"/>
                  <a:gd name="connsiteY16" fmla="*/ 83542 h 2808270"/>
                  <a:gd name="connsiteX17" fmla="*/ 1967346 w 4850834"/>
                  <a:gd name="connsiteY17" fmla="*/ 203615 h 2808270"/>
                  <a:gd name="connsiteX18" fmla="*/ 1995055 w 4850834"/>
                  <a:gd name="connsiteY18" fmla="*/ 286742 h 2808270"/>
                  <a:gd name="connsiteX19" fmla="*/ 2078182 w 4850834"/>
                  <a:gd name="connsiteY19" fmla="*/ 268270 h 2808270"/>
                  <a:gd name="connsiteX20" fmla="*/ 2078182 w 4850834"/>
                  <a:gd name="connsiteY20" fmla="*/ 323688 h 2808270"/>
                  <a:gd name="connsiteX21" fmla="*/ 1893455 w 4850834"/>
                  <a:gd name="connsiteY21" fmla="*/ 1238088 h 2808270"/>
                  <a:gd name="connsiteX22" fmla="*/ 1440873 w 4850834"/>
                  <a:gd name="connsiteY22" fmla="*/ 1247324 h 2808270"/>
                  <a:gd name="connsiteX23" fmla="*/ 314037 w 4850834"/>
                  <a:gd name="connsiteY23" fmla="*/ 1607542 h 2808270"/>
                  <a:gd name="connsiteX24" fmla="*/ 73891 w 4850834"/>
                  <a:gd name="connsiteY24" fmla="*/ 1912342 h 2808270"/>
                  <a:gd name="connsiteX25" fmla="*/ 0 w 4850834"/>
                  <a:gd name="connsiteY25" fmla="*/ 2170960 h 2808270"/>
                  <a:gd name="connsiteX26" fmla="*/ 27709 w 4850834"/>
                  <a:gd name="connsiteY26" fmla="*/ 2337215 h 2808270"/>
                  <a:gd name="connsiteX27" fmla="*/ 120073 w 4850834"/>
                  <a:gd name="connsiteY27" fmla="*/ 2337215 h 2808270"/>
                  <a:gd name="connsiteX28" fmla="*/ 166255 w 4850834"/>
                  <a:gd name="connsiteY28" fmla="*/ 2364924 h 2808270"/>
                  <a:gd name="connsiteX29" fmla="*/ 341746 w 4850834"/>
                  <a:gd name="connsiteY29" fmla="*/ 2170960 h 2808270"/>
                  <a:gd name="connsiteX30" fmla="*/ 674255 w 4850834"/>
                  <a:gd name="connsiteY30" fmla="*/ 2060124 h 2808270"/>
                  <a:gd name="connsiteX31" fmla="*/ 997528 w 4850834"/>
                  <a:gd name="connsiteY31" fmla="*/ 2032415 h 2808270"/>
                  <a:gd name="connsiteX32" fmla="*/ 1330037 w 4850834"/>
                  <a:gd name="connsiteY32" fmla="*/ 2180197 h 2808270"/>
                  <a:gd name="connsiteX33" fmla="*/ 1533237 w 4850834"/>
                  <a:gd name="connsiteY33" fmla="*/ 2383397 h 2808270"/>
                  <a:gd name="connsiteX34" fmla="*/ 1662546 w 4850834"/>
                  <a:gd name="connsiteY34" fmla="*/ 2762088 h 2808270"/>
                  <a:gd name="connsiteX35" fmla="*/ 1745673 w 4850834"/>
                  <a:gd name="connsiteY35" fmla="*/ 2808270 h 280827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985510 w 4850834"/>
                  <a:gd name="connsiteY15" fmla="*/ 5340 h 2789382"/>
                  <a:gd name="connsiteX16" fmla="*/ 2059709 w 4850834"/>
                  <a:gd name="connsiteY16" fmla="*/ 64654 h 2789382"/>
                  <a:gd name="connsiteX17" fmla="*/ 1967346 w 4850834"/>
                  <a:gd name="connsiteY17" fmla="*/ 184727 h 2789382"/>
                  <a:gd name="connsiteX18" fmla="*/ 1995055 w 4850834"/>
                  <a:gd name="connsiteY18" fmla="*/ 267854 h 2789382"/>
                  <a:gd name="connsiteX19" fmla="*/ 2078182 w 4850834"/>
                  <a:gd name="connsiteY19" fmla="*/ 249382 h 2789382"/>
                  <a:gd name="connsiteX20" fmla="*/ 2078182 w 4850834"/>
                  <a:gd name="connsiteY20" fmla="*/ 304800 h 2789382"/>
                  <a:gd name="connsiteX21" fmla="*/ 1893455 w 4850834"/>
                  <a:gd name="connsiteY21" fmla="*/ 1219200 h 2789382"/>
                  <a:gd name="connsiteX22" fmla="*/ 1440873 w 4850834"/>
                  <a:gd name="connsiteY22" fmla="*/ 1228436 h 2789382"/>
                  <a:gd name="connsiteX23" fmla="*/ 314037 w 4850834"/>
                  <a:gd name="connsiteY23" fmla="*/ 1588654 h 2789382"/>
                  <a:gd name="connsiteX24" fmla="*/ 73891 w 4850834"/>
                  <a:gd name="connsiteY24" fmla="*/ 1893454 h 2789382"/>
                  <a:gd name="connsiteX25" fmla="*/ 0 w 4850834"/>
                  <a:gd name="connsiteY25" fmla="*/ 2152072 h 2789382"/>
                  <a:gd name="connsiteX26" fmla="*/ 27709 w 4850834"/>
                  <a:gd name="connsiteY26" fmla="*/ 2318327 h 2789382"/>
                  <a:gd name="connsiteX27" fmla="*/ 120073 w 4850834"/>
                  <a:gd name="connsiteY27" fmla="*/ 2318327 h 2789382"/>
                  <a:gd name="connsiteX28" fmla="*/ 166255 w 4850834"/>
                  <a:gd name="connsiteY28" fmla="*/ 2346036 h 2789382"/>
                  <a:gd name="connsiteX29" fmla="*/ 341746 w 4850834"/>
                  <a:gd name="connsiteY29" fmla="*/ 2152072 h 2789382"/>
                  <a:gd name="connsiteX30" fmla="*/ 674255 w 4850834"/>
                  <a:gd name="connsiteY30" fmla="*/ 2041236 h 2789382"/>
                  <a:gd name="connsiteX31" fmla="*/ 997528 w 4850834"/>
                  <a:gd name="connsiteY31" fmla="*/ 2013527 h 2789382"/>
                  <a:gd name="connsiteX32" fmla="*/ 1330037 w 4850834"/>
                  <a:gd name="connsiteY32" fmla="*/ 2161309 h 2789382"/>
                  <a:gd name="connsiteX33" fmla="*/ 1533237 w 4850834"/>
                  <a:gd name="connsiteY33" fmla="*/ 2364509 h 2789382"/>
                  <a:gd name="connsiteX34" fmla="*/ 1662546 w 4850834"/>
                  <a:gd name="connsiteY34" fmla="*/ 2743200 h 2789382"/>
                  <a:gd name="connsiteX35" fmla="*/ 1745673 w 4850834"/>
                  <a:gd name="connsiteY35" fmla="*/ 2789382 h 2789382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67346 w 4850834"/>
                  <a:gd name="connsiteY17" fmla="*/ 195294 h 2799949"/>
                  <a:gd name="connsiteX18" fmla="*/ 1995055 w 4850834"/>
                  <a:gd name="connsiteY18" fmla="*/ 278421 h 2799949"/>
                  <a:gd name="connsiteX19" fmla="*/ 2078182 w 4850834"/>
                  <a:gd name="connsiteY19" fmla="*/ 259949 h 2799949"/>
                  <a:gd name="connsiteX20" fmla="*/ 2078182 w 4850834"/>
                  <a:gd name="connsiteY20" fmla="*/ 315367 h 2799949"/>
                  <a:gd name="connsiteX21" fmla="*/ 1893455 w 4850834"/>
                  <a:gd name="connsiteY21" fmla="*/ 1229767 h 2799949"/>
                  <a:gd name="connsiteX22" fmla="*/ 1440873 w 4850834"/>
                  <a:gd name="connsiteY22" fmla="*/ 1239003 h 2799949"/>
                  <a:gd name="connsiteX23" fmla="*/ 314037 w 4850834"/>
                  <a:gd name="connsiteY23" fmla="*/ 1599221 h 2799949"/>
                  <a:gd name="connsiteX24" fmla="*/ 73891 w 4850834"/>
                  <a:gd name="connsiteY24" fmla="*/ 1904021 h 2799949"/>
                  <a:gd name="connsiteX25" fmla="*/ 0 w 4850834"/>
                  <a:gd name="connsiteY25" fmla="*/ 2162639 h 2799949"/>
                  <a:gd name="connsiteX26" fmla="*/ 27709 w 4850834"/>
                  <a:gd name="connsiteY26" fmla="*/ 2328894 h 2799949"/>
                  <a:gd name="connsiteX27" fmla="*/ 120073 w 4850834"/>
                  <a:gd name="connsiteY27" fmla="*/ 2328894 h 2799949"/>
                  <a:gd name="connsiteX28" fmla="*/ 166255 w 4850834"/>
                  <a:gd name="connsiteY28" fmla="*/ 2356603 h 2799949"/>
                  <a:gd name="connsiteX29" fmla="*/ 341746 w 4850834"/>
                  <a:gd name="connsiteY29" fmla="*/ 2162639 h 2799949"/>
                  <a:gd name="connsiteX30" fmla="*/ 674255 w 4850834"/>
                  <a:gd name="connsiteY30" fmla="*/ 2051803 h 2799949"/>
                  <a:gd name="connsiteX31" fmla="*/ 997528 w 4850834"/>
                  <a:gd name="connsiteY31" fmla="*/ 2024094 h 2799949"/>
                  <a:gd name="connsiteX32" fmla="*/ 1330037 w 4850834"/>
                  <a:gd name="connsiteY32" fmla="*/ 2171876 h 2799949"/>
                  <a:gd name="connsiteX33" fmla="*/ 1533237 w 4850834"/>
                  <a:gd name="connsiteY33" fmla="*/ 2375076 h 2799949"/>
                  <a:gd name="connsiteX34" fmla="*/ 1662546 w 4850834"/>
                  <a:gd name="connsiteY34" fmla="*/ 2753767 h 2799949"/>
                  <a:gd name="connsiteX35" fmla="*/ 1745673 w 4850834"/>
                  <a:gd name="connsiteY35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1995055 w 4850834"/>
                  <a:gd name="connsiteY17" fmla="*/ 278421 h 2799949"/>
                  <a:gd name="connsiteX18" fmla="*/ 2078182 w 4850834"/>
                  <a:gd name="connsiteY18" fmla="*/ 259949 h 2799949"/>
                  <a:gd name="connsiteX19" fmla="*/ 2078182 w 4850834"/>
                  <a:gd name="connsiteY19" fmla="*/ 315367 h 2799949"/>
                  <a:gd name="connsiteX20" fmla="*/ 1893455 w 4850834"/>
                  <a:gd name="connsiteY20" fmla="*/ 1229767 h 2799949"/>
                  <a:gd name="connsiteX21" fmla="*/ 1440873 w 4850834"/>
                  <a:gd name="connsiteY21" fmla="*/ 1239003 h 2799949"/>
                  <a:gd name="connsiteX22" fmla="*/ 314037 w 4850834"/>
                  <a:gd name="connsiteY22" fmla="*/ 1599221 h 2799949"/>
                  <a:gd name="connsiteX23" fmla="*/ 73891 w 4850834"/>
                  <a:gd name="connsiteY23" fmla="*/ 1904021 h 2799949"/>
                  <a:gd name="connsiteX24" fmla="*/ 0 w 4850834"/>
                  <a:gd name="connsiteY24" fmla="*/ 2162639 h 2799949"/>
                  <a:gd name="connsiteX25" fmla="*/ 27709 w 4850834"/>
                  <a:gd name="connsiteY25" fmla="*/ 2328894 h 2799949"/>
                  <a:gd name="connsiteX26" fmla="*/ 120073 w 4850834"/>
                  <a:gd name="connsiteY26" fmla="*/ 2328894 h 2799949"/>
                  <a:gd name="connsiteX27" fmla="*/ 166255 w 4850834"/>
                  <a:gd name="connsiteY27" fmla="*/ 2356603 h 2799949"/>
                  <a:gd name="connsiteX28" fmla="*/ 341746 w 4850834"/>
                  <a:gd name="connsiteY28" fmla="*/ 2162639 h 2799949"/>
                  <a:gd name="connsiteX29" fmla="*/ 674255 w 4850834"/>
                  <a:gd name="connsiteY29" fmla="*/ 2051803 h 2799949"/>
                  <a:gd name="connsiteX30" fmla="*/ 997528 w 4850834"/>
                  <a:gd name="connsiteY30" fmla="*/ 2024094 h 2799949"/>
                  <a:gd name="connsiteX31" fmla="*/ 1330037 w 4850834"/>
                  <a:gd name="connsiteY31" fmla="*/ 2171876 h 2799949"/>
                  <a:gd name="connsiteX32" fmla="*/ 1533237 w 4850834"/>
                  <a:gd name="connsiteY32" fmla="*/ 2375076 h 2799949"/>
                  <a:gd name="connsiteX33" fmla="*/ 1662546 w 4850834"/>
                  <a:gd name="connsiteY33" fmla="*/ 2753767 h 2799949"/>
                  <a:gd name="connsiteX34" fmla="*/ 1745673 w 4850834"/>
                  <a:gd name="connsiteY34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259949 h 2799949"/>
                  <a:gd name="connsiteX18" fmla="*/ 2078182 w 4850834"/>
                  <a:gd name="connsiteY18" fmla="*/ 315367 h 2799949"/>
                  <a:gd name="connsiteX19" fmla="*/ 1893455 w 4850834"/>
                  <a:gd name="connsiteY19" fmla="*/ 1229767 h 2799949"/>
                  <a:gd name="connsiteX20" fmla="*/ 1440873 w 4850834"/>
                  <a:gd name="connsiteY20" fmla="*/ 1239003 h 2799949"/>
                  <a:gd name="connsiteX21" fmla="*/ 314037 w 4850834"/>
                  <a:gd name="connsiteY21" fmla="*/ 1599221 h 2799949"/>
                  <a:gd name="connsiteX22" fmla="*/ 73891 w 4850834"/>
                  <a:gd name="connsiteY22" fmla="*/ 1904021 h 2799949"/>
                  <a:gd name="connsiteX23" fmla="*/ 0 w 4850834"/>
                  <a:gd name="connsiteY23" fmla="*/ 2162639 h 2799949"/>
                  <a:gd name="connsiteX24" fmla="*/ 27709 w 4850834"/>
                  <a:gd name="connsiteY24" fmla="*/ 2328894 h 2799949"/>
                  <a:gd name="connsiteX25" fmla="*/ 120073 w 4850834"/>
                  <a:gd name="connsiteY25" fmla="*/ 2328894 h 2799949"/>
                  <a:gd name="connsiteX26" fmla="*/ 166255 w 4850834"/>
                  <a:gd name="connsiteY26" fmla="*/ 2356603 h 2799949"/>
                  <a:gd name="connsiteX27" fmla="*/ 341746 w 4850834"/>
                  <a:gd name="connsiteY27" fmla="*/ 2162639 h 2799949"/>
                  <a:gd name="connsiteX28" fmla="*/ 674255 w 4850834"/>
                  <a:gd name="connsiteY28" fmla="*/ 2051803 h 2799949"/>
                  <a:gd name="connsiteX29" fmla="*/ 997528 w 4850834"/>
                  <a:gd name="connsiteY29" fmla="*/ 2024094 h 2799949"/>
                  <a:gd name="connsiteX30" fmla="*/ 1330037 w 4850834"/>
                  <a:gd name="connsiteY30" fmla="*/ 2171876 h 2799949"/>
                  <a:gd name="connsiteX31" fmla="*/ 1533237 w 4850834"/>
                  <a:gd name="connsiteY31" fmla="*/ 2375076 h 2799949"/>
                  <a:gd name="connsiteX32" fmla="*/ 1662546 w 4850834"/>
                  <a:gd name="connsiteY32" fmla="*/ 2753767 h 2799949"/>
                  <a:gd name="connsiteX33" fmla="*/ 1745673 w 4850834"/>
                  <a:gd name="connsiteY33" fmla="*/ 2799949 h 2799949"/>
                  <a:gd name="connsiteX0" fmla="*/ 1745673 w 4850834"/>
                  <a:gd name="connsiteY0" fmla="*/ 2799949 h 2799949"/>
                  <a:gd name="connsiteX1" fmla="*/ 2780146 w 4850834"/>
                  <a:gd name="connsiteY1" fmla="*/ 2799949 h 2799949"/>
                  <a:gd name="connsiteX2" fmla="*/ 2869912 w 4850834"/>
                  <a:gd name="connsiteY2" fmla="*/ 2038237 h 2799949"/>
                  <a:gd name="connsiteX3" fmla="*/ 3389746 w 4850834"/>
                  <a:gd name="connsiteY3" fmla="*/ 1533989 h 2799949"/>
                  <a:gd name="connsiteX4" fmla="*/ 4036580 w 4850834"/>
                  <a:gd name="connsiteY4" fmla="*/ 1413917 h 2799949"/>
                  <a:gd name="connsiteX5" fmla="*/ 4542271 w 4850834"/>
                  <a:gd name="connsiteY5" fmla="*/ 1565307 h 2799949"/>
                  <a:gd name="connsiteX6" fmla="*/ 4692073 w 4850834"/>
                  <a:gd name="connsiteY6" fmla="*/ 1663876 h 2799949"/>
                  <a:gd name="connsiteX7" fmla="*/ 4830618 w 4850834"/>
                  <a:gd name="connsiteY7" fmla="*/ 1525330 h 2799949"/>
                  <a:gd name="connsiteX8" fmla="*/ 4812146 w 4850834"/>
                  <a:gd name="connsiteY8" fmla="*/ 1377549 h 2799949"/>
                  <a:gd name="connsiteX9" fmla="*/ 4710546 w 4850834"/>
                  <a:gd name="connsiteY9" fmla="*/ 1303658 h 2799949"/>
                  <a:gd name="connsiteX10" fmla="*/ 4682837 w 4850834"/>
                  <a:gd name="connsiteY10" fmla="*/ 1183585 h 2799949"/>
                  <a:gd name="connsiteX11" fmla="*/ 4304146 w 4850834"/>
                  <a:gd name="connsiteY11" fmla="*/ 1174349 h 2799949"/>
                  <a:gd name="connsiteX12" fmla="*/ 3990109 w 4850834"/>
                  <a:gd name="connsiteY12" fmla="*/ 269185 h 2799949"/>
                  <a:gd name="connsiteX13" fmla="*/ 4054764 w 4850834"/>
                  <a:gd name="connsiteY13" fmla="*/ 259949 h 2799949"/>
                  <a:gd name="connsiteX14" fmla="*/ 3906982 w 4850834"/>
                  <a:gd name="connsiteY14" fmla="*/ 10567 h 2799949"/>
                  <a:gd name="connsiteX15" fmla="*/ 2985510 w 4850834"/>
                  <a:gd name="connsiteY15" fmla="*/ 15907 h 2799949"/>
                  <a:gd name="connsiteX16" fmla="*/ 2059709 w 4850834"/>
                  <a:gd name="connsiteY16" fmla="*/ 75221 h 2799949"/>
                  <a:gd name="connsiteX17" fmla="*/ 2078182 w 4850834"/>
                  <a:gd name="connsiteY17" fmla="*/ 315367 h 2799949"/>
                  <a:gd name="connsiteX18" fmla="*/ 1893455 w 4850834"/>
                  <a:gd name="connsiteY18" fmla="*/ 1229767 h 2799949"/>
                  <a:gd name="connsiteX19" fmla="*/ 1440873 w 4850834"/>
                  <a:gd name="connsiteY19" fmla="*/ 1239003 h 2799949"/>
                  <a:gd name="connsiteX20" fmla="*/ 314037 w 4850834"/>
                  <a:gd name="connsiteY20" fmla="*/ 1599221 h 2799949"/>
                  <a:gd name="connsiteX21" fmla="*/ 73891 w 4850834"/>
                  <a:gd name="connsiteY21" fmla="*/ 1904021 h 2799949"/>
                  <a:gd name="connsiteX22" fmla="*/ 0 w 4850834"/>
                  <a:gd name="connsiteY22" fmla="*/ 2162639 h 2799949"/>
                  <a:gd name="connsiteX23" fmla="*/ 27709 w 4850834"/>
                  <a:gd name="connsiteY23" fmla="*/ 2328894 h 2799949"/>
                  <a:gd name="connsiteX24" fmla="*/ 120073 w 4850834"/>
                  <a:gd name="connsiteY24" fmla="*/ 2328894 h 2799949"/>
                  <a:gd name="connsiteX25" fmla="*/ 166255 w 4850834"/>
                  <a:gd name="connsiteY25" fmla="*/ 2356603 h 2799949"/>
                  <a:gd name="connsiteX26" fmla="*/ 341746 w 4850834"/>
                  <a:gd name="connsiteY26" fmla="*/ 2162639 h 2799949"/>
                  <a:gd name="connsiteX27" fmla="*/ 674255 w 4850834"/>
                  <a:gd name="connsiteY27" fmla="*/ 2051803 h 2799949"/>
                  <a:gd name="connsiteX28" fmla="*/ 997528 w 4850834"/>
                  <a:gd name="connsiteY28" fmla="*/ 2024094 h 2799949"/>
                  <a:gd name="connsiteX29" fmla="*/ 1330037 w 4850834"/>
                  <a:gd name="connsiteY29" fmla="*/ 2171876 h 2799949"/>
                  <a:gd name="connsiteX30" fmla="*/ 1533237 w 4850834"/>
                  <a:gd name="connsiteY30" fmla="*/ 2375076 h 2799949"/>
                  <a:gd name="connsiteX31" fmla="*/ 1662546 w 4850834"/>
                  <a:gd name="connsiteY31" fmla="*/ 2753767 h 2799949"/>
                  <a:gd name="connsiteX32" fmla="*/ 1745673 w 4850834"/>
                  <a:gd name="connsiteY32" fmla="*/ 2799949 h 2799949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78182 w 4850834"/>
                  <a:gd name="connsiteY17" fmla="*/ 316086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44845 w 4850834"/>
                  <a:gd name="connsiteY17" fmla="*/ 75899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063895 w 4850834"/>
                  <a:gd name="connsiteY17" fmla="*/ 587549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0668 h 2800668"/>
                  <a:gd name="connsiteX1" fmla="*/ 2780146 w 4850834"/>
                  <a:gd name="connsiteY1" fmla="*/ 2800668 h 2800668"/>
                  <a:gd name="connsiteX2" fmla="*/ 2869912 w 4850834"/>
                  <a:gd name="connsiteY2" fmla="*/ 2038956 h 2800668"/>
                  <a:gd name="connsiteX3" fmla="*/ 3389746 w 4850834"/>
                  <a:gd name="connsiteY3" fmla="*/ 1534708 h 2800668"/>
                  <a:gd name="connsiteX4" fmla="*/ 4036580 w 4850834"/>
                  <a:gd name="connsiteY4" fmla="*/ 1414636 h 2800668"/>
                  <a:gd name="connsiteX5" fmla="*/ 4542271 w 4850834"/>
                  <a:gd name="connsiteY5" fmla="*/ 1566026 h 2800668"/>
                  <a:gd name="connsiteX6" fmla="*/ 4692073 w 4850834"/>
                  <a:gd name="connsiteY6" fmla="*/ 1664595 h 2800668"/>
                  <a:gd name="connsiteX7" fmla="*/ 4830618 w 4850834"/>
                  <a:gd name="connsiteY7" fmla="*/ 1526049 h 2800668"/>
                  <a:gd name="connsiteX8" fmla="*/ 4812146 w 4850834"/>
                  <a:gd name="connsiteY8" fmla="*/ 1378268 h 2800668"/>
                  <a:gd name="connsiteX9" fmla="*/ 4710546 w 4850834"/>
                  <a:gd name="connsiteY9" fmla="*/ 1304377 h 2800668"/>
                  <a:gd name="connsiteX10" fmla="*/ 4682837 w 4850834"/>
                  <a:gd name="connsiteY10" fmla="*/ 1184304 h 2800668"/>
                  <a:gd name="connsiteX11" fmla="*/ 4304146 w 4850834"/>
                  <a:gd name="connsiteY11" fmla="*/ 1175068 h 2800668"/>
                  <a:gd name="connsiteX12" fmla="*/ 3990109 w 4850834"/>
                  <a:gd name="connsiteY12" fmla="*/ 269904 h 2800668"/>
                  <a:gd name="connsiteX13" fmla="*/ 4054764 w 4850834"/>
                  <a:gd name="connsiteY13" fmla="*/ 260668 h 2800668"/>
                  <a:gd name="connsiteX14" fmla="*/ 3906982 w 4850834"/>
                  <a:gd name="connsiteY14" fmla="*/ 11286 h 2800668"/>
                  <a:gd name="connsiteX15" fmla="*/ 2985510 w 4850834"/>
                  <a:gd name="connsiteY15" fmla="*/ 16626 h 2800668"/>
                  <a:gd name="connsiteX16" fmla="*/ 2259734 w 4850834"/>
                  <a:gd name="connsiteY16" fmla="*/ 118802 h 2800668"/>
                  <a:gd name="connsiteX17" fmla="*/ 2111520 w 4850834"/>
                  <a:gd name="connsiteY17" fmla="*/ 468487 h 2800668"/>
                  <a:gd name="connsiteX18" fmla="*/ 1893455 w 4850834"/>
                  <a:gd name="connsiteY18" fmla="*/ 1230486 h 2800668"/>
                  <a:gd name="connsiteX19" fmla="*/ 1440873 w 4850834"/>
                  <a:gd name="connsiteY19" fmla="*/ 1239722 h 2800668"/>
                  <a:gd name="connsiteX20" fmla="*/ 314037 w 4850834"/>
                  <a:gd name="connsiteY20" fmla="*/ 1599940 h 2800668"/>
                  <a:gd name="connsiteX21" fmla="*/ 73891 w 4850834"/>
                  <a:gd name="connsiteY21" fmla="*/ 1904740 h 2800668"/>
                  <a:gd name="connsiteX22" fmla="*/ 0 w 4850834"/>
                  <a:gd name="connsiteY22" fmla="*/ 2163358 h 2800668"/>
                  <a:gd name="connsiteX23" fmla="*/ 27709 w 4850834"/>
                  <a:gd name="connsiteY23" fmla="*/ 2329613 h 2800668"/>
                  <a:gd name="connsiteX24" fmla="*/ 120073 w 4850834"/>
                  <a:gd name="connsiteY24" fmla="*/ 2329613 h 2800668"/>
                  <a:gd name="connsiteX25" fmla="*/ 166255 w 4850834"/>
                  <a:gd name="connsiteY25" fmla="*/ 2357322 h 2800668"/>
                  <a:gd name="connsiteX26" fmla="*/ 341746 w 4850834"/>
                  <a:gd name="connsiteY26" fmla="*/ 2163358 h 2800668"/>
                  <a:gd name="connsiteX27" fmla="*/ 674255 w 4850834"/>
                  <a:gd name="connsiteY27" fmla="*/ 2052522 h 2800668"/>
                  <a:gd name="connsiteX28" fmla="*/ 997528 w 4850834"/>
                  <a:gd name="connsiteY28" fmla="*/ 2024813 h 2800668"/>
                  <a:gd name="connsiteX29" fmla="*/ 1330037 w 4850834"/>
                  <a:gd name="connsiteY29" fmla="*/ 2172595 h 2800668"/>
                  <a:gd name="connsiteX30" fmla="*/ 1533237 w 4850834"/>
                  <a:gd name="connsiteY30" fmla="*/ 2375795 h 2800668"/>
                  <a:gd name="connsiteX31" fmla="*/ 1662546 w 4850834"/>
                  <a:gd name="connsiteY31" fmla="*/ 2754486 h 2800668"/>
                  <a:gd name="connsiteX32" fmla="*/ 1745673 w 4850834"/>
                  <a:gd name="connsiteY32" fmla="*/ 2800668 h 2800668"/>
                  <a:gd name="connsiteX0" fmla="*/ 1745673 w 4850834"/>
                  <a:gd name="connsiteY0" fmla="*/ 2801172 h 2801172"/>
                  <a:gd name="connsiteX1" fmla="*/ 2780146 w 4850834"/>
                  <a:gd name="connsiteY1" fmla="*/ 2801172 h 2801172"/>
                  <a:gd name="connsiteX2" fmla="*/ 2869912 w 4850834"/>
                  <a:gd name="connsiteY2" fmla="*/ 2039460 h 2801172"/>
                  <a:gd name="connsiteX3" fmla="*/ 3389746 w 4850834"/>
                  <a:gd name="connsiteY3" fmla="*/ 1535212 h 2801172"/>
                  <a:gd name="connsiteX4" fmla="*/ 4036580 w 4850834"/>
                  <a:gd name="connsiteY4" fmla="*/ 1415140 h 2801172"/>
                  <a:gd name="connsiteX5" fmla="*/ 4542271 w 4850834"/>
                  <a:gd name="connsiteY5" fmla="*/ 1566530 h 2801172"/>
                  <a:gd name="connsiteX6" fmla="*/ 4692073 w 4850834"/>
                  <a:gd name="connsiteY6" fmla="*/ 1665099 h 2801172"/>
                  <a:gd name="connsiteX7" fmla="*/ 4830618 w 4850834"/>
                  <a:gd name="connsiteY7" fmla="*/ 1526553 h 2801172"/>
                  <a:gd name="connsiteX8" fmla="*/ 4812146 w 4850834"/>
                  <a:gd name="connsiteY8" fmla="*/ 1378772 h 2801172"/>
                  <a:gd name="connsiteX9" fmla="*/ 4710546 w 4850834"/>
                  <a:gd name="connsiteY9" fmla="*/ 1304881 h 2801172"/>
                  <a:gd name="connsiteX10" fmla="*/ 4682837 w 4850834"/>
                  <a:gd name="connsiteY10" fmla="*/ 1184808 h 2801172"/>
                  <a:gd name="connsiteX11" fmla="*/ 4304146 w 4850834"/>
                  <a:gd name="connsiteY11" fmla="*/ 1175572 h 2801172"/>
                  <a:gd name="connsiteX12" fmla="*/ 3990109 w 4850834"/>
                  <a:gd name="connsiteY12" fmla="*/ 270408 h 2801172"/>
                  <a:gd name="connsiteX13" fmla="*/ 4054764 w 4850834"/>
                  <a:gd name="connsiteY13" fmla="*/ 261172 h 2801172"/>
                  <a:gd name="connsiteX14" fmla="*/ 3906982 w 4850834"/>
                  <a:gd name="connsiteY14" fmla="*/ 11790 h 2801172"/>
                  <a:gd name="connsiteX15" fmla="*/ 2985510 w 4850834"/>
                  <a:gd name="connsiteY15" fmla="*/ 17130 h 2801172"/>
                  <a:gd name="connsiteX16" fmla="*/ 2278784 w 4850834"/>
                  <a:gd name="connsiteY16" fmla="*/ 128831 h 2801172"/>
                  <a:gd name="connsiteX17" fmla="*/ 2111520 w 4850834"/>
                  <a:gd name="connsiteY17" fmla="*/ 468991 h 2801172"/>
                  <a:gd name="connsiteX18" fmla="*/ 1893455 w 4850834"/>
                  <a:gd name="connsiteY18" fmla="*/ 1230990 h 2801172"/>
                  <a:gd name="connsiteX19" fmla="*/ 1440873 w 4850834"/>
                  <a:gd name="connsiteY19" fmla="*/ 1240226 h 2801172"/>
                  <a:gd name="connsiteX20" fmla="*/ 314037 w 4850834"/>
                  <a:gd name="connsiteY20" fmla="*/ 1600444 h 2801172"/>
                  <a:gd name="connsiteX21" fmla="*/ 73891 w 4850834"/>
                  <a:gd name="connsiteY21" fmla="*/ 1905244 h 2801172"/>
                  <a:gd name="connsiteX22" fmla="*/ 0 w 4850834"/>
                  <a:gd name="connsiteY22" fmla="*/ 2163862 h 2801172"/>
                  <a:gd name="connsiteX23" fmla="*/ 27709 w 4850834"/>
                  <a:gd name="connsiteY23" fmla="*/ 2330117 h 2801172"/>
                  <a:gd name="connsiteX24" fmla="*/ 120073 w 4850834"/>
                  <a:gd name="connsiteY24" fmla="*/ 2330117 h 2801172"/>
                  <a:gd name="connsiteX25" fmla="*/ 166255 w 4850834"/>
                  <a:gd name="connsiteY25" fmla="*/ 2357826 h 2801172"/>
                  <a:gd name="connsiteX26" fmla="*/ 341746 w 4850834"/>
                  <a:gd name="connsiteY26" fmla="*/ 2163862 h 2801172"/>
                  <a:gd name="connsiteX27" fmla="*/ 674255 w 4850834"/>
                  <a:gd name="connsiteY27" fmla="*/ 2053026 h 2801172"/>
                  <a:gd name="connsiteX28" fmla="*/ 997528 w 4850834"/>
                  <a:gd name="connsiteY28" fmla="*/ 2025317 h 2801172"/>
                  <a:gd name="connsiteX29" fmla="*/ 1330037 w 4850834"/>
                  <a:gd name="connsiteY29" fmla="*/ 2173099 h 2801172"/>
                  <a:gd name="connsiteX30" fmla="*/ 1533237 w 4850834"/>
                  <a:gd name="connsiteY30" fmla="*/ 2376299 h 2801172"/>
                  <a:gd name="connsiteX31" fmla="*/ 1662546 w 4850834"/>
                  <a:gd name="connsiteY31" fmla="*/ 2754990 h 2801172"/>
                  <a:gd name="connsiteX32" fmla="*/ 1745673 w 4850834"/>
                  <a:gd name="connsiteY32" fmla="*/ 2801172 h 2801172"/>
                  <a:gd name="connsiteX0" fmla="*/ 1745673 w 4850834"/>
                  <a:gd name="connsiteY0" fmla="*/ 2824158 h 2824158"/>
                  <a:gd name="connsiteX1" fmla="*/ 2780146 w 4850834"/>
                  <a:gd name="connsiteY1" fmla="*/ 2824158 h 2824158"/>
                  <a:gd name="connsiteX2" fmla="*/ 2869912 w 4850834"/>
                  <a:gd name="connsiteY2" fmla="*/ 2062446 h 2824158"/>
                  <a:gd name="connsiteX3" fmla="*/ 3389746 w 4850834"/>
                  <a:gd name="connsiteY3" fmla="*/ 1558198 h 2824158"/>
                  <a:gd name="connsiteX4" fmla="*/ 4036580 w 4850834"/>
                  <a:gd name="connsiteY4" fmla="*/ 1438126 h 2824158"/>
                  <a:gd name="connsiteX5" fmla="*/ 4542271 w 4850834"/>
                  <a:gd name="connsiteY5" fmla="*/ 1589516 h 2824158"/>
                  <a:gd name="connsiteX6" fmla="*/ 4692073 w 4850834"/>
                  <a:gd name="connsiteY6" fmla="*/ 1688085 h 2824158"/>
                  <a:gd name="connsiteX7" fmla="*/ 4830618 w 4850834"/>
                  <a:gd name="connsiteY7" fmla="*/ 1549539 h 2824158"/>
                  <a:gd name="connsiteX8" fmla="*/ 4812146 w 4850834"/>
                  <a:gd name="connsiteY8" fmla="*/ 1401758 h 2824158"/>
                  <a:gd name="connsiteX9" fmla="*/ 4710546 w 4850834"/>
                  <a:gd name="connsiteY9" fmla="*/ 1327867 h 2824158"/>
                  <a:gd name="connsiteX10" fmla="*/ 4682837 w 4850834"/>
                  <a:gd name="connsiteY10" fmla="*/ 1207794 h 2824158"/>
                  <a:gd name="connsiteX11" fmla="*/ 4304146 w 4850834"/>
                  <a:gd name="connsiteY11" fmla="*/ 1198558 h 2824158"/>
                  <a:gd name="connsiteX12" fmla="*/ 3990109 w 4850834"/>
                  <a:gd name="connsiteY12" fmla="*/ 293394 h 2824158"/>
                  <a:gd name="connsiteX13" fmla="*/ 4054764 w 4850834"/>
                  <a:gd name="connsiteY13" fmla="*/ 284158 h 2824158"/>
                  <a:gd name="connsiteX14" fmla="*/ 3906982 w 4850834"/>
                  <a:gd name="connsiteY14" fmla="*/ 34776 h 2824158"/>
                  <a:gd name="connsiteX15" fmla="*/ 2985510 w 4850834"/>
                  <a:gd name="connsiteY15" fmla="*/ 40116 h 2824158"/>
                  <a:gd name="connsiteX16" fmla="*/ 2111520 w 4850834"/>
                  <a:gd name="connsiteY16" fmla="*/ 491977 h 2824158"/>
                  <a:gd name="connsiteX17" fmla="*/ 1893455 w 4850834"/>
                  <a:gd name="connsiteY17" fmla="*/ 1253976 h 2824158"/>
                  <a:gd name="connsiteX18" fmla="*/ 1440873 w 4850834"/>
                  <a:gd name="connsiteY18" fmla="*/ 1263212 h 2824158"/>
                  <a:gd name="connsiteX19" fmla="*/ 314037 w 4850834"/>
                  <a:gd name="connsiteY19" fmla="*/ 1623430 h 2824158"/>
                  <a:gd name="connsiteX20" fmla="*/ 73891 w 4850834"/>
                  <a:gd name="connsiteY20" fmla="*/ 1928230 h 2824158"/>
                  <a:gd name="connsiteX21" fmla="*/ 0 w 4850834"/>
                  <a:gd name="connsiteY21" fmla="*/ 2186848 h 2824158"/>
                  <a:gd name="connsiteX22" fmla="*/ 27709 w 4850834"/>
                  <a:gd name="connsiteY22" fmla="*/ 2353103 h 2824158"/>
                  <a:gd name="connsiteX23" fmla="*/ 120073 w 4850834"/>
                  <a:gd name="connsiteY23" fmla="*/ 2353103 h 2824158"/>
                  <a:gd name="connsiteX24" fmla="*/ 166255 w 4850834"/>
                  <a:gd name="connsiteY24" fmla="*/ 2380812 h 2824158"/>
                  <a:gd name="connsiteX25" fmla="*/ 341746 w 4850834"/>
                  <a:gd name="connsiteY25" fmla="*/ 2186848 h 2824158"/>
                  <a:gd name="connsiteX26" fmla="*/ 674255 w 4850834"/>
                  <a:gd name="connsiteY26" fmla="*/ 2076012 h 2824158"/>
                  <a:gd name="connsiteX27" fmla="*/ 997528 w 4850834"/>
                  <a:gd name="connsiteY27" fmla="*/ 2048303 h 2824158"/>
                  <a:gd name="connsiteX28" fmla="*/ 1330037 w 4850834"/>
                  <a:gd name="connsiteY28" fmla="*/ 2196085 h 2824158"/>
                  <a:gd name="connsiteX29" fmla="*/ 1533237 w 4850834"/>
                  <a:gd name="connsiteY29" fmla="*/ 2399285 h 2824158"/>
                  <a:gd name="connsiteX30" fmla="*/ 1662546 w 4850834"/>
                  <a:gd name="connsiteY30" fmla="*/ 2777976 h 2824158"/>
                  <a:gd name="connsiteX31" fmla="*/ 1745673 w 4850834"/>
                  <a:gd name="connsiteY31" fmla="*/ 2824158 h 2824158"/>
                  <a:gd name="connsiteX0" fmla="*/ 1745673 w 4850834"/>
                  <a:gd name="connsiteY0" fmla="*/ 2821099 h 2821099"/>
                  <a:gd name="connsiteX1" fmla="*/ 2780146 w 4850834"/>
                  <a:gd name="connsiteY1" fmla="*/ 2821099 h 2821099"/>
                  <a:gd name="connsiteX2" fmla="*/ 2869912 w 4850834"/>
                  <a:gd name="connsiteY2" fmla="*/ 2059387 h 2821099"/>
                  <a:gd name="connsiteX3" fmla="*/ 3389746 w 4850834"/>
                  <a:gd name="connsiteY3" fmla="*/ 1555139 h 2821099"/>
                  <a:gd name="connsiteX4" fmla="*/ 4036580 w 4850834"/>
                  <a:gd name="connsiteY4" fmla="*/ 1435067 h 2821099"/>
                  <a:gd name="connsiteX5" fmla="*/ 4542271 w 4850834"/>
                  <a:gd name="connsiteY5" fmla="*/ 1586457 h 2821099"/>
                  <a:gd name="connsiteX6" fmla="*/ 4692073 w 4850834"/>
                  <a:gd name="connsiteY6" fmla="*/ 1685026 h 2821099"/>
                  <a:gd name="connsiteX7" fmla="*/ 4830618 w 4850834"/>
                  <a:gd name="connsiteY7" fmla="*/ 1546480 h 2821099"/>
                  <a:gd name="connsiteX8" fmla="*/ 4812146 w 4850834"/>
                  <a:gd name="connsiteY8" fmla="*/ 1398699 h 2821099"/>
                  <a:gd name="connsiteX9" fmla="*/ 4710546 w 4850834"/>
                  <a:gd name="connsiteY9" fmla="*/ 1324808 h 2821099"/>
                  <a:gd name="connsiteX10" fmla="*/ 4682837 w 4850834"/>
                  <a:gd name="connsiteY10" fmla="*/ 1204735 h 2821099"/>
                  <a:gd name="connsiteX11" fmla="*/ 4304146 w 4850834"/>
                  <a:gd name="connsiteY11" fmla="*/ 1195499 h 2821099"/>
                  <a:gd name="connsiteX12" fmla="*/ 3990109 w 4850834"/>
                  <a:gd name="connsiteY12" fmla="*/ 290335 h 2821099"/>
                  <a:gd name="connsiteX13" fmla="*/ 4054764 w 4850834"/>
                  <a:gd name="connsiteY13" fmla="*/ 281099 h 2821099"/>
                  <a:gd name="connsiteX14" fmla="*/ 3906982 w 4850834"/>
                  <a:gd name="connsiteY14" fmla="*/ 31717 h 2821099"/>
                  <a:gd name="connsiteX15" fmla="*/ 2642610 w 4850834"/>
                  <a:gd name="connsiteY15" fmla="*/ 41819 h 2821099"/>
                  <a:gd name="connsiteX16" fmla="*/ 2111520 w 4850834"/>
                  <a:gd name="connsiteY16" fmla="*/ 488918 h 2821099"/>
                  <a:gd name="connsiteX17" fmla="*/ 1893455 w 4850834"/>
                  <a:gd name="connsiteY17" fmla="*/ 1250917 h 2821099"/>
                  <a:gd name="connsiteX18" fmla="*/ 1440873 w 4850834"/>
                  <a:gd name="connsiteY18" fmla="*/ 1260153 h 2821099"/>
                  <a:gd name="connsiteX19" fmla="*/ 314037 w 4850834"/>
                  <a:gd name="connsiteY19" fmla="*/ 1620371 h 2821099"/>
                  <a:gd name="connsiteX20" fmla="*/ 73891 w 4850834"/>
                  <a:gd name="connsiteY20" fmla="*/ 1925171 h 2821099"/>
                  <a:gd name="connsiteX21" fmla="*/ 0 w 4850834"/>
                  <a:gd name="connsiteY21" fmla="*/ 2183789 h 2821099"/>
                  <a:gd name="connsiteX22" fmla="*/ 27709 w 4850834"/>
                  <a:gd name="connsiteY22" fmla="*/ 2350044 h 2821099"/>
                  <a:gd name="connsiteX23" fmla="*/ 120073 w 4850834"/>
                  <a:gd name="connsiteY23" fmla="*/ 2350044 h 2821099"/>
                  <a:gd name="connsiteX24" fmla="*/ 166255 w 4850834"/>
                  <a:gd name="connsiteY24" fmla="*/ 2377753 h 2821099"/>
                  <a:gd name="connsiteX25" fmla="*/ 341746 w 4850834"/>
                  <a:gd name="connsiteY25" fmla="*/ 2183789 h 2821099"/>
                  <a:gd name="connsiteX26" fmla="*/ 674255 w 4850834"/>
                  <a:gd name="connsiteY26" fmla="*/ 2072953 h 2821099"/>
                  <a:gd name="connsiteX27" fmla="*/ 997528 w 4850834"/>
                  <a:gd name="connsiteY27" fmla="*/ 2045244 h 2821099"/>
                  <a:gd name="connsiteX28" fmla="*/ 1330037 w 4850834"/>
                  <a:gd name="connsiteY28" fmla="*/ 2193026 h 2821099"/>
                  <a:gd name="connsiteX29" fmla="*/ 1533237 w 4850834"/>
                  <a:gd name="connsiteY29" fmla="*/ 2396226 h 2821099"/>
                  <a:gd name="connsiteX30" fmla="*/ 1662546 w 4850834"/>
                  <a:gd name="connsiteY30" fmla="*/ 2774917 h 2821099"/>
                  <a:gd name="connsiteX31" fmla="*/ 1745673 w 4850834"/>
                  <a:gd name="connsiteY31" fmla="*/ 2821099 h 2821099"/>
                  <a:gd name="connsiteX0" fmla="*/ 1745673 w 4850834"/>
                  <a:gd name="connsiteY0" fmla="*/ 2799550 h 2799550"/>
                  <a:gd name="connsiteX1" fmla="*/ 2780146 w 4850834"/>
                  <a:gd name="connsiteY1" fmla="*/ 2799550 h 2799550"/>
                  <a:gd name="connsiteX2" fmla="*/ 2869912 w 4850834"/>
                  <a:gd name="connsiteY2" fmla="*/ 2037838 h 2799550"/>
                  <a:gd name="connsiteX3" fmla="*/ 3389746 w 4850834"/>
                  <a:gd name="connsiteY3" fmla="*/ 1533590 h 2799550"/>
                  <a:gd name="connsiteX4" fmla="*/ 4036580 w 4850834"/>
                  <a:gd name="connsiteY4" fmla="*/ 1413518 h 2799550"/>
                  <a:gd name="connsiteX5" fmla="*/ 4542271 w 4850834"/>
                  <a:gd name="connsiteY5" fmla="*/ 1564908 h 2799550"/>
                  <a:gd name="connsiteX6" fmla="*/ 4692073 w 4850834"/>
                  <a:gd name="connsiteY6" fmla="*/ 1663477 h 2799550"/>
                  <a:gd name="connsiteX7" fmla="*/ 4830618 w 4850834"/>
                  <a:gd name="connsiteY7" fmla="*/ 1524931 h 2799550"/>
                  <a:gd name="connsiteX8" fmla="*/ 4812146 w 4850834"/>
                  <a:gd name="connsiteY8" fmla="*/ 1377150 h 2799550"/>
                  <a:gd name="connsiteX9" fmla="*/ 4710546 w 4850834"/>
                  <a:gd name="connsiteY9" fmla="*/ 1303259 h 2799550"/>
                  <a:gd name="connsiteX10" fmla="*/ 4682837 w 4850834"/>
                  <a:gd name="connsiteY10" fmla="*/ 1183186 h 2799550"/>
                  <a:gd name="connsiteX11" fmla="*/ 4304146 w 4850834"/>
                  <a:gd name="connsiteY11" fmla="*/ 1173950 h 2799550"/>
                  <a:gd name="connsiteX12" fmla="*/ 3990109 w 4850834"/>
                  <a:gd name="connsiteY12" fmla="*/ 268786 h 2799550"/>
                  <a:gd name="connsiteX13" fmla="*/ 4054764 w 4850834"/>
                  <a:gd name="connsiteY13" fmla="*/ 259550 h 2799550"/>
                  <a:gd name="connsiteX14" fmla="*/ 3906982 w 4850834"/>
                  <a:gd name="connsiteY14" fmla="*/ 10168 h 2799550"/>
                  <a:gd name="connsiteX15" fmla="*/ 2585460 w 4850834"/>
                  <a:gd name="connsiteY15" fmla="*/ 67895 h 2799550"/>
                  <a:gd name="connsiteX16" fmla="*/ 2111520 w 4850834"/>
                  <a:gd name="connsiteY16" fmla="*/ 467369 h 2799550"/>
                  <a:gd name="connsiteX17" fmla="*/ 1893455 w 4850834"/>
                  <a:gd name="connsiteY17" fmla="*/ 1229368 h 2799550"/>
                  <a:gd name="connsiteX18" fmla="*/ 1440873 w 4850834"/>
                  <a:gd name="connsiteY18" fmla="*/ 1238604 h 2799550"/>
                  <a:gd name="connsiteX19" fmla="*/ 314037 w 4850834"/>
                  <a:gd name="connsiteY19" fmla="*/ 1598822 h 2799550"/>
                  <a:gd name="connsiteX20" fmla="*/ 73891 w 4850834"/>
                  <a:gd name="connsiteY20" fmla="*/ 1903622 h 2799550"/>
                  <a:gd name="connsiteX21" fmla="*/ 0 w 4850834"/>
                  <a:gd name="connsiteY21" fmla="*/ 2162240 h 2799550"/>
                  <a:gd name="connsiteX22" fmla="*/ 27709 w 4850834"/>
                  <a:gd name="connsiteY22" fmla="*/ 2328495 h 2799550"/>
                  <a:gd name="connsiteX23" fmla="*/ 120073 w 4850834"/>
                  <a:gd name="connsiteY23" fmla="*/ 2328495 h 2799550"/>
                  <a:gd name="connsiteX24" fmla="*/ 166255 w 4850834"/>
                  <a:gd name="connsiteY24" fmla="*/ 2356204 h 2799550"/>
                  <a:gd name="connsiteX25" fmla="*/ 341746 w 4850834"/>
                  <a:gd name="connsiteY25" fmla="*/ 2162240 h 2799550"/>
                  <a:gd name="connsiteX26" fmla="*/ 674255 w 4850834"/>
                  <a:gd name="connsiteY26" fmla="*/ 2051404 h 2799550"/>
                  <a:gd name="connsiteX27" fmla="*/ 997528 w 4850834"/>
                  <a:gd name="connsiteY27" fmla="*/ 2023695 h 2799550"/>
                  <a:gd name="connsiteX28" fmla="*/ 1330037 w 4850834"/>
                  <a:gd name="connsiteY28" fmla="*/ 2171477 h 2799550"/>
                  <a:gd name="connsiteX29" fmla="*/ 1533237 w 4850834"/>
                  <a:gd name="connsiteY29" fmla="*/ 2374677 h 2799550"/>
                  <a:gd name="connsiteX30" fmla="*/ 1662546 w 4850834"/>
                  <a:gd name="connsiteY30" fmla="*/ 2753368 h 2799550"/>
                  <a:gd name="connsiteX31" fmla="*/ 1745673 w 4850834"/>
                  <a:gd name="connsiteY31" fmla="*/ 2799550 h 2799550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10037 h 2810037"/>
                  <a:gd name="connsiteX1" fmla="*/ 2780146 w 4850834"/>
                  <a:gd name="connsiteY1" fmla="*/ 2810037 h 2810037"/>
                  <a:gd name="connsiteX2" fmla="*/ 2869912 w 4850834"/>
                  <a:gd name="connsiteY2" fmla="*/ 2048325 h 2810037"/>
                  <a:gd name="connsiteX3" fmla="*/ 3389746 w 4850834"/>
                  <a:gd name="connsiteY3" fmla="*/ 1544077 h 2810037"/>
                  <a:gd name="connsiteX4" fmla="*/ 4036580 w 4850834"/>
                  <a:gd name="connsiteY4" fmla="*/ 1424005 h 2810037"/>
                  <a:gd name="connsiteX5" fmla="*/ 4542271 w 4850834"/>
                  <a:gd name="connsiteY5" fmla="*/ 1575395 h 2810037"/>
                  <a:gd name="connsiteX6" fmla="*/ 4692073 w 4850834"/>
                  <a:gd name="connsiteY6" fmla="*/ 1673964 h 2810037"/>
                  <a:gd name="connsiteX7" fmla="*/ 4830618 w 4850834"/>
                  <a:gd name="connsiteY7" fmla="*/ 1535418 h 2810037"/>
                  <a:gd name="connsiteX8" fmla="*/ 4812146 w 4850834"/>
                  <a:gd name="connsiteY8" fmla="*/ 1387637 h 2810037"/>
                  <a:gd name="connsiteX9" fmla="*/ 4710546 w 4850834"/>
                  <a:gd name="connsiteY9" fmla="*/ 1313746 h 2810037"/>
                  <a:gd name="connsiteX10" fmla="*/ 4682837 w 4850834"/>
                  <a:gd name="connsiteY10" fmla="*/ 1193673 h 2810037"/>
                  <a:gd name="connsiteX11" fmla="*/ 4304146 w 4850834"/>
                  <a:gd name="connsiteY11" fmla="*/ 1184437 h 2810037"/>
                  <a:gd name="connsiteX12" fmla="*/ 3990109 w 4850834"/>
                  <a:gd name="connsiteY12" fmla="*/ 279273 h 2810037"/>
                  <a:gd name="connsiteX13" fmla="*/ 4054764 w 4850834"/>
                  <a:gd name="connsiteY13" fmla="*/ 270037 h 2810037"/>
                  <a:gd name="connsiteX14" fmla="*/ 3906982 w 4850834"/>
                  <a:gd name="connsiteY14" fmla="*/ 20655 h 2810037"/>
                  <a:gd name="connsiteX15" fmla="*/ 2585460 w 4850834"/>
                  <a:gd name="connsiteY15" fmla="*/ 78382 h 2810037"/>
                  <a:gd name="connsiteX16" fmla="*/ 2078183 w 4850834"/>
                  <a:gd name="connsiteY16" fmla="*/ 696931 h 2810037"/>
                  <a:gd name="connsiteX17" fmla="*/ 1893455 w 4850834"/>
                  <a:gd name="connsiteY17" fmla="*/ 1239855 h 2810037"/>
                  <a:gd name="connsiteX18" fmla="*/ 1440873 w 4850834"/>
                  <a:gd name="connsiteY18" fmla="*/ 1249091 h 2810037"/>
                  <a:gd name="connsiteX19" fmla="*/ 314037 w 4850834"/>
                  <a:gd name="connsiteY19" fmla="*/ 1609309 h 2810037"/>
                  <a:gd name="connsiteX20" fmla="*/ 73891 w 4850834"/>
                  <a:gd name="connsiteY20" fmla="*/ 1914109 h 2810037"/>
                  <a:gd name="connsiteX21" fmla="*/ 0 w 4850834"/>
                  <a:gd name="connsiteY21" fmla="*/ 2172727 h 2810037"/>
                  <a:gd name="connsiteX22" fmla="*/ 27709 w 4850834"/>
                  <a:gd name="connsiteY22" fmla="*/ 2338982 h 2810037"/>
                  <a:gd name="connsiteX23" fmla="*/ 120073 w 4850834"/>
                  <a:gd name="connsiteY23" fmla="*/ 2338982 h 2810037"/>
                  <a:gd name="connsiteX24" fmla="*/ 166255 w 4850834"/>
                  <a:gd name="connsiteY24" fmla="*/ 2366691 h 2810037"/>
                  <a:gd name="connsiteX25" fmla="*/ 341746 w 4850834"/>
                  <a:gd name="connsiteY25" fmla="*/ 2172727 h 2810037"/>
                  <a:gd name="connsiteX26" fmla="*/ 674255 w 4850834"/>
                  <a:gd name="connsiteY26" fmla="*/ 2061891 h 2810037"/>
                  <a:gd name="connsiteX27" fmla="*/ 997528 w 4850834"/>
                  <a:gd name="connsiteY27" fmla="*/ 2034182 h 2810037"/>
                  <a:gd name="connsiteX28" fmla="*/ 1330037 w 4850834"/>
                  <a:gd name="connsiteY28" fmla="*/ 2181964 h 2810037"/>
                  <a:gd name="connsiteX29" fmla="*/ 1533237 w 4850834"/>
                  <a:gd name="connsiteY29" fmla="*/ 2385164 h 2810037"/>
                  <a:gd name="connsiteX30" fmla="*/ 1662546 w 4850834"/>
                  <a:gd name="connsiteY30" fmla="*/ 2763855 h 2810037"/>
                  <a:gd name="connsiteX31" fmla="*/ 1745673 w 4850834"/>
                  <a:gd name="connsiteY31" fmla="*/ 2810037 h 2810037"/>
                  <a:gd name="connsiteX0" fmla="*/ 1745673 w 4850834"/>
                  <a:gd name="connsiteY0" fmla="*/ 2800267 h 2800267"/>
                  <a:gd name="connsiteX1" fmla="*/ 2780146 w 4850834"/>
                  <a:gd name="connsiteY1" fmla="*/ 2800267 h 2800267"/>
                  <a:gd name="connsiteX2" fmla="*/ 2869912 w 4850834"/>
                  <a:gd name="connsiteY2" fmla="*/ 2038555 h 2800267"/>
                  <a:gd name="connsiteX3" fmla="*/ 3389746 w 4850834"/>
                  <a:gd name="connsiteY3" fmla="*/ 1534307 h 2800267"/>
                  <a:gd name="connsiteX4" fmla="*/ 4036580 w 4850834"/>
                  <a:gd name="connsiteY4" fmla="*/ 1414235 h 2800267"/>
                  <a:gd name="connsiteX5" fmla="*/ 4542271 w 4850834"/>
                  <a:gd name="connsiteY5" fmla="*/ 1565625 h 2800267"/>
                  <a:gd name="connsiteX6" fmla="*/ 4692073 w 4850834"/>
                  <a:gd name="connsiteY6" fmla="*/ 1664194 h 2800267"/>
                  <a:gd name="connsiteX7" fmla="*/ 4830618 w 4850834"/>
                  <a:gd name="connsiteY7" fmla="*/ 1525648 h 2800267"/>
                  <a:gd name="connsiteX8" fmla="*/ 4812146 w 4850834"/>
                  <a:gd name="connsiteY8" fmla="*/ 1377867 h 2800267"/>
                  <a:gd name="connsiteX9" fmla="*/ 4710546 w 4850834"/>
                  <a:gd name="connsiteY9" fmla="*/ 1303976 h 2800267"/>
                  <a:gd name="connsiteX10" fmla="*/ 4682837 w 4850834"/>
                  <a:gd name="connsiteY10" fmla="*/ 1183903 h 2800267"/>
                  <a:gd name="connsiteX11" fmla="*/ 4304146 w 4850834"/>
                  <a:gd name="connsiteY11" fmla="*/ 1174667 h 2800267"/>
                  <a:gd name="connsiteX12" fmla="*/ 3990109 w 4850834"/>
                  <a:gd name="connsiteY12" fmla="*/ 269503 h 2800267"/>
                  <a:gd name="connsiteX13" fmla="*/ 4054764 w 4850834"/>
                  <a:gd name="connsiteY13" fmla="*/ 260267 h 2800267"/>
                  <a:gd name="connsiteX14" fmla="*/ 3906982 w 4850834"/>
                  <a:gd name="connsiteY14" fmla="*/ 10885 h 2800267"/>
                  <a:gd name="connsiteX15" fmla="*/ 2585460 w 4850834"/>
                  <a:gd name="connsiteY15" fmla="*/ 68612 h 2800267"/>
                  <a:gd name="connsiteX16" fmla="*/ 2078183 w 4850834"/>
                  <a:gd name="connsiteY16" fmla="*/ 687161 h 2800267"/>
                  <a:gd name="connsiteX17" fmla="*/ 1893455 w 4850834"/>
                  <a:gd name="connsiteY17" fmla="*/ 1230085 h 2800267"/>
                  <a:gd name="connsiteX18" fmla="*/ 1440873 w 4850834"/>
                  <a:gd name="connsiteY18" fmla="*/ 1239321 h 2800267"/>
                  <a:gd name="connsiteX19" fmla="*/ 314037 w 4850834"/>
                  <a:gd name="connsiteY19" fmla="*/ 1599539 h 2800267"/>
                  <a:gd name="connsiteX20" fmla="*/ 73891 w 4850834"/>
                  <a:gd name="connsiteY20" fmla="*/ 1904339 h 2800267"/>
                  <a:gd name="connsiteX21" fmla="*/ 0 w 4850834"/>
                  <a:gd name="connsiteY21" fmla="*/ 2162957 h 2800267"/>
                  <a:gd name="connsiteX22" fmla="*/ 27709 w 4850834"/>
                  <a:gd name="connsiteY22" fmla="*/ 2329212 h 2800267"/>
                  <a:gd name="connsiteX23" fmla="*/ 120073 w 4850834"/>
                  <a:gd name="connsiteY23" fmla="*/ 2329212 h 2800267"/>
                  <a:gd name="connsiteX24" fmla="*/ 166255 w 4850834"/>
                  <a:gd name="connsiteY24" fmla="*/ 2356921 h 2800267"/>
                  <a:gd name="connsiteX25" fmla="*/ 341746 w 4850834"/>
                  <a:gd name="connsiteY25" fmla="*/ 2162957 h 2800267"/>
                  <a:gd name="connsiteX26" fmla="*/ 674255 w 4850834"/>
                  <a:gd name="connsiteY26" fmla="*/ 2052121 h 2800267"/>
                  <a:gd name="connsiteX27" fmla="*/ 997528 w 4850834"/>
                  <a:gd name="connsiteY27" fmla="*/ 2024412 h 2800267"/>
                  <a:gd name="connsiteX28" fmla="*/ 1330037 w 4850834"/>
                  <a:gd name="connsiteY28" fmla="*/ 2172194 h 2800267"/>
                  <a:gd name="connsiteX29" fmla="*/ 1533237 w 4850834"/>
                  <a:gd name="connsiteY29" fmla="*/ 2375394 h 2800267"/>
                  <a:gd name="connsiteX30" fmla="*/ 1662546 w 4850834"/>
                  <a:gd name="connsiteY30" fmla="*/ 2754085 h 2800267"/>
                  <a:gd name="connsiteX31" fmla="*/ 1745673 w 4850834"/>
                  <a:gd name="connsiteY31" fmla="*/ 2800267 h 2800267"/>
                  <a:gd name="connsiteX0" fmla="*/ 1745673 w 4850834"/>
                  <a:gd name="connsiteY0" fmla="*/ 2815092 h 2815092"/>
                  <a:gd name="connsiteX1" fmla="*/ 2780146 w 4850834"/>
                  <a:gd name="connsiteY1" fmla="*/ 2815092 h 2815092"/>
                  <a:gd name="connsiteX2" fmla="*/ 2869912 w 4850834"/>
                  <a:gd name="connsiteY2" fmla="*/ 2053380 h 2815092"/>
                  <a:gd name="connsiteX3" fmla="*/ 3389746 w 4850834"/>
                  <a:gd name="connsiteY3" fmla="*/ 1549132 h 2815092"/>
                  <a:gd name="connsiteX4" fmla="*/ 4036580 w 4850834"/>
                  <a:gd name="connsiteY4" fmla="*/ 1429060 h 2815092"/>
                  <a:gd name="connsiteX5" fmla="*/ 4542271 w 4850834"/>
                  <a:gd name="connsiteY5" fmla="*/ 1580450 h 2815092"/>
                  <a:gd name="connsiteX6" fmla="*/ 4692073 w 4850834"/>
                  <a:gd name="connsiteY6" fmla="*/ 1679019 h 2815092"/>
                  <a:gd name="connsiteX7" fmla="*/ 4830618 w 4850834"/>
                  <a:gd name="connsiteY7" fmla="*/ 1540473 h 2815092"/>
                  <a:gd name="connsiteX8" fmla="*/ 4812146 w 4850834"/>
                  <a:gd name="connsiteY8" fmla="*/ 1392692 h 2815092"/>
                  <a:gd name="connsiteX9" fmla="*/ 4710546 w 4850834"/>
                  <a:gd name="connsiteY9" fmla="*/ 1318801 h 2815092"/>
                  <a:gd name="connsiteX10" fmla="*/ 4682837 w 4850834"/>
                  <a:gd name="connsiteY10" fmla="*/ 1198728 h 2815092"/>
                  <a:gd name="connsiteX11" fmla="*/ 4304146 w 4850834"/>
                  <a:gd name="connsiteY11" fmla="*/ 1189492 h 2815092"/>
                  <a:gd name="connsiteX12" fmla="*/ 3990109 w 4850834"/>
                  <a:gd name="connsiteY12" fmla="*/ 284328 h 2815092"/>
                  <a:gd name="connsiteX13" fmla="*/ 4054764 w 4850834"/>
                  <a:gd name="connsiteY13" fmla="*/ 275092 h 2815092"/>
                  <a:gd name="connsiteX14" fmla="*/ 3906982 w 4850834"/>
                  <a:gd name="connsiteY14" fmla="*/ 25710 h 2815092"/>
                  <a:gd name="connsiteX15" fmla="*/ 2585460 w 4850834"/>
                  <a:gd name="connsiteY15" fmla="*/ 83437 h 2815092"/>
                  <a:gd name="connsiteX16" fmla="*/ 2078183 w 4850834"/>
                  <a:gd name="connsiteY16" fmla="*/ 701986 h 2815092"/>
                  <a:gd name="connsiteX17" fmla="*/ 1893455 w 4850834"/>
                  <a:gd name="connsiteY17" fmla="*/ 1244910 h 2815092"/>
                  <a:gd name="connsiteX18" fmla="*/ 1440873 w 4850834"/>
                  <a:gd name="connsiteY18" fmla="*/ 1254146 h 2815092"/>
                  <a:gd name="connsiteX19" fmla="*/ 314037 w 4850834"/>
                  <a:gd name="connsiteY19" fmla="*/ 1614364 h 2815092"/>
                  <a:gd name="connsiteX20" fmla="*/ 73891 w 4850834"/>
                  <a:gd name="connsiteY20" fmla="*/ 1919164 h 2815092"/>
                  <a:gd name="connsiteX21" fmla="*/ 0 w 4850834"/>
                  <a:gd name="connsiteY21" fmla="*/ 2177782 h 2815092"/>
                  <a:gd name="connsiteX22" fmla="*/ 27709 w 4850834"/>
                  <a:gd name="connsiteY22" fmla="*/ 2344037 h 2815092"/>
                  <a:gd name="connsiteX23" fmla="*/ 120073 w 4850834"/>
                  <a:gd name="connsiteY23" fmla="*/ 2344037 h 2815092"/>
                  <a:gd name="connsiteX24" fmla="*/ 166255 w 4850834"/>
                  <a:gd name="connsiteY24" fmla="*/ 2371746 h 2815092"/>
                  <a:gd name="connsiteX25" fmla="*/ 341746 w 4850834"/>
                  <a:gd name="connsiteY25" fmla="*/ 2177782 h 2815092"/>
                  <a:gd name="connsiteX26" fmla="*/ 674255 w 4850834"/>
                  <a:gd name="connsiteY26" fmla="*/ 2066946 h 2815092"/>
                  <a:gd name="connsiteX27" fmla="*/ 997528 w 4850834"/>
                  <a:gd name="connsiteY27" fmla="*/ 2039237 h 2815092"/>
                  <a:gd name="connsiteX28" fmla="*/ 1330037 w 4850834"/>
                  <a:gd name="connsiteY28" fmla="*/ 2187019 h 2815092"/>
                  <a:gd name="connsiteX29" fmla="*/ 1533237 w 4850834"/>
                  <a:gd name="connsiteY29" fmla="*/ 2390219 h 2815092"/>
                  <a:gd name="connsiteX30" fmla="*/ 1662546 w 4850834"/>
                  <a:gd name="connsiteY30" fmla="*/ 2768910 h 2815092"/>
                  <a:gd name="connsiteX31" fmla="*/ 1745673 w 4850834"/>
                  <a:gd name="connsiteY31" fmla="*/ 2815092 h 2815092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93720 h 2793720"/>
                  <a:gd name="connsiteX1" fmla="*/ 2780146 w 4850834"/>
                  <a:gd name="connsiteY1" fmla="*/ 2793720 h 2793720"/>
                  <a:gd name="connsiteX2" fmla="*/ 2869912 w 4850834"/>
                  <a:gd name="connsiteY2" fmla="*/ 2032008 h 2793720"/>
                  <a:gd name="connsiteX3" fmla="*/ 3389746 w 4850834"/>
                  <a:gd name="connsiteY3" fmla="*/ 1527760 h 2793720"/>
                  <a:gd name="connsiteX4" fmla="*/ 4036580 w 4850834"/>
                  <a:gd name="connsiteY4" fmla="*/ 1407688 h 2793720"/>
                  <a:gd name="connsiteX5" fmla="*/ 4542271 w 4850834"/>
                  <a:gd name="connsiteY5" fmla="*/ 1559078 h 2793720"/>
                  <a:gd name="connsiteX6" fmla="*/ 4692073 w 4850834"/>
                  <a:gd name="connsiteY6" fmla="*/ 1657647 h 2793720"/>
                  <a:gd name="connsiteX7" fmla="*/ 4830618 w 4850834"/>
                  <a:gd name="connsiteY7" fmla="*/ 1519101 h 2793720"/>
                  <a:gd name="connsiteX8" fmla="*/ 4812146 w 4850834"/>
                  <a:gd name="connsiteY8" fmla="*/ 1371320 h 2793720"/>
                  <a:gd name="connsiteX9" fmla="*/ 4710546 w 4850834"/>
                  <a:gd name="connsiteY9" fmla="*/ 1297429 h 2793720"/>
                  <a:gd name="connsiteX10" fmla="*/ 4682837 w 4850834"/>
                  <a:gd name="connsiteY10" fmla="*/ 1177356 h 2793720"/>
                  <a:gd name="connsiteX11" fmla="*/ 4304146 w 4850834"/>
                  <a:gd name="connsiteY11" fmla="*/ 1168120 h 2793720"/>
                  <a:gd name="connsiteX12" fmla="*/ 3990109 w 4850834"/>
                  <a:gd name="connsiteY12" fmla="*/ 262956 h 2793720"/>
                  <a:gd name="connsiteX13" fmla="*/ 4054764 w 4850834"/>
                  <a:gd name="connsiteY13" fmla="*/ 253720 h 2793720"/>
                  <a:gd name="connsiteX14" fmla="*/ 3906982 w 4850834"/>
                  <a:gd name="connsiteY14" fmla="*/ 4338 h 2793720"/>
                  <a:gd name="connsiteX15" fmla="*/ 2585460 w 4850834"/>
                  <a:gd name="connsiteY15" fmla="*/ 62065 h 2793720"/>
                  <a:gd name="connsiteX16" fmla="*/ 2078183 w 4850834"/>
                  <a:gd name="connsiteY16" fmla="*/ 680614 h 2793720"/>
                  <a:gd name="connsiteX17" fmla="*/ 1893455 w 4850834"/>
                  <a:gd name="connsiteY17" fmla="*/ 1223538 h 2793720"/>
                  <a:gd name="connsiteX18" fmla="*/ 1440873 w 4850834"/>
                  <a:gd name="connsiteY18" fmla="*/ 1232774 h 2793720"/>
                  <a:gd name="connsiteX19" fmla="*/ 314037 w 4850834"/>
                  <a:gd name="connsiteY19" fmla="*/ 1592992 h 2793720"/>
                  <a:gd name="connsiteX20" fmla="*/ 73891 w 4850834"/>
                  <a:gd name="connsiteY20" fmla="*/ 1897792 h 2793720"/>
                  <a:gd name="connsiteX21" fmla="*/ 0 w 4850834"/>
                  <a:gd name="connsiteY21" fmla="*/ 2156410 h 2793720"/>
                  <a:gd name="connsiteX22" fmla="*/ 27709 w 4850834"/>
                  <a:gd name="connsiteY22" fmla="*/ 2322665 h 2793720"/>
                  <a:gd name="connsiteX23" fmla="*/ 120073 w 4850834"/>
                  <a:gd name="connsiteY23" fmla="*/ 2322665 h 2793720"/>
                  <a:gd name="connsiteX24" fmla="*/ 166255 w 4850834"/>
                  <a:gd name="connsiteY24" fmla="*/ 2350374 h 2793720"/>
                  <a:gd name="connsiteX25" fmla="*/ 341746 w 4850834"/>
                  <a:gd name="connsiteY25" fmla="*/ 2156410 h 2793720"/>
                  <a:gd name="connsiteX26" fmla="*/ 674255 w 4850834"/>
                  <a:gd name="connsiteY26" fmla="*/ 2045574 h 2793720"/>
                  <a:gd name="connsiteX27" fmla="*/ 997528 w 4850834"/>
                  <a:gd name="connsiteY27" fmla="*/ 2017865 h 2793720"/>
                  <a:gd name="connsiteX28" fmla="*/ 1330037 w 4850834"/>
                  <a:gd name="connsiteY28" fmla="*/ 2165647 h 2793720"/>
                  <a:gd name="connsiteX29" fmla="*/ 1533237 w 4850834"/>
                  <a:gd name="connsiteY29" fmla="*/ 2368847 h 2793720"/>
                  <a:gd name="connsiteX30" fmla="*/ 1662546 w 4850834"/>
                  <a:gd name="connsiteY30" fmla="*/ 2747538 h 2793720"/>
                  <a:gd name="connsiteX31" fmla="*/ 1745673 w 4850834"/>
                  <a:gd name="connsiteY31" fmla="*/ 2793720 h 2793720"/>
                  <a:gd name="connsiteX0" fmla="*/ 1745673 w 4850834"/>
                  <a:gd name="connsiteY0" fmla="*/ 2789382 h 2789382"/>
                  <a:gd name="connsiteX1" fmla="*/ 2780146 w 4850834"/>
                  <a:gd name="connsiteY1" fmla="*/ 2789382 h 2789382"/>
                  <a:gd name="connsiteX2" fmla="*/ 2869912 w 4850834"/>
                  <a:gd name="connsiteY2" fmla="*/ 2027670 h 2789382"/>
                  <a:gd name="connsiteX3" fmla="*/ 3389746 w 4850834"/>
                  <a:gd name="connsiteY3" fmla="*/ 1523422 h 2789382"/>
                  <a:gd name="connsiteX4" fmla="*/ 4036580 w 4850834"/>
                  <a:gd name="connsiteY4" fmla="*/ 1403350 h 2789382"/>
                  <a:gd name="connsiteX5" fmla="*/ 4542271 w 4850834"/>
                  <a:gd name="connsiteY5" fmla="*/ 1554740 h 2789382"/>
                  <a:gd name="connsiteX6" fmla="*/ 4692073 w 4850834"/>
                  <a:gd name="connsiteY6" fmla="*/ 1653309 h 2789382"/>
                  <a:gd name="connsiteX7" fmla="*/ 4830618 w 4850834"/>
                  <a:gd name="connsiteY7" fmla="*/ 1514763 h 2789382"/>
                  <a:gd name="connsiteX8" fmla="*/ 4812146 w 4850834"/>
                  <a:gd name="connsiteY8" fmla="*/ 1366982 h 2789382"/>
                  <a:gd name="connsiteX9" fmla="*/ 4710546 w 4850834"/>
                  <a:gd name="connsiteY9" fmla="*/ 1293091 h 2789382"/>
                  <a:gd name="connsiteX10" fmla="*/ 4682837 w 4850834"/>
                  <a:gd name="connsiteY10" fmla="*/ 1173018 h 2789382"/>
                  <a:gd name="connsiteX11" fmla="*/ 4304146 w 4850834"/>
                  <a:gd name="connsiteY11" fmla="*/ 1163782 h 2789382"/>
                  <a:gd name="connsiteX12" fmla="*/ 3990109 w 4850834"/>
                  <a:gd name="connsiteY12" fmla="*/ 258618 h 2789382"/>
                  <a:gd name="connsiteX13" fmla="*/ 4054764 w 4850834"/>
                  <a:gd name="connsiteY13" fmla="*/ 249382 h 2789382"/>
                  <a:gd name="connsiteX14" fmla="*/ 3906982 w 4850834"/>
                  <a:gd name="connsiteY14" fmla="*/ 0 h 2789382"/>
                  <a:gd name="connsiteX15" fmla="*/ 2585460 w 4850834"/>
                  <a:gd name="connsiteY15" fmla="*/ 57727 h 2789382"/>
                  <a:gd name="connsiteX16" fmla="*/ 2049608 w 4850834"/>
                  <a:gd name="connsiteY16" fmla="*/ 661988 h 2789382"/>
                  <a:gd name="connsiteX17" fmla="*/ 1893455 w 4850834"/>
                  <a:gd name="connsiteY17" fmla="*/ 1219200 h 2789382"/>
                  <a:gd name="connsiteX18" fmla="*/ 1440873 w 4850834"/>
                  <a:gd name="connsiteY18" fmla="*/ 1228436 h 2789382"/>
                  <a:gd name="connsiteX19" fmla="*/ 314037 w 4850834"/>
                  <a:gd name="connsiteY19" fmla="*/ 1588654 h 2789382"/>
                  <a:gd name="connsiteX20" fmla="*/ 73891 w 4850834"/>
                  <a:gd name="connsiteY20" fmla="*/ 1893454 h 2789382"/>
                  <a:gd name="connsiteX21" fmla="*/ 0 w 4850834"/>
                  <a:gd name="connsiteY21" fmla="*/ 2152072 h 2789382"/>
                  <a:gd name="connsiteX22" fmla="*/ 27709 w 4850834"/>
                  <a:gd name="connsiteY22" fmla="*/ 2318327 h 2789382"/>
                  <a:gd name="connsiteX23" fmla="*/ 120073 w 4850834"/>
                  <a:gd name="connsiteY23" fmla="*/ 2318327 h 2789382"/>
                  <a:gd name="connsiteX24" fmla="*/ 166255 w 4850834"/>
                  <a:gd name="connsiteY24" fmla="*/ 2346036 h 2789382"/>
                  <a:gd name="connsiteX25" fmla="*/ 341746 w 4850834"/>
                  <a:gd name="connsiteY25" fmla="*/ 2152072 h 2789382"/>
                  <a:gd name="connsiteX26" fmla="*/ 674255 w 4850834"/>
                  <a:gd name="connsiteY26" fmla="*/ 2041236 h 2789382"/>
                  <a:gd name="connsiteX27" fmla="*/ 997528 w 4850834"/>
                  <a:gd name="connsiteY27" fmla="*/ 2013527 h 2789382"/>
                  <a:gd name="connsiteX28" fmla="*/ 1330037 w 4850834"/>
                  <a:gd name="connsiteY28" fmla="*/ 2161309 h 2789382"/>
                  <a:gd name="connsiteX29" fmla="*/ 1533237 w 4850834"/>
                  <a:gd name="connsiteY29" fmla="*/ 2364509 h 2789382"/>
                  <a:gd name="connsiteX30" fmla="*/ 1662546 w 4850834"/>
                  <a:gd name="connsiteY30" fmla="*/ 2743200 h 2789382"/>
                  <a:gd name="connsiteX31" fmla="*/ 1745673 w 4850834"/>
                  <a:gd name="connsiteY31" fmla="*/ 2789382 h 2789382"/>
                  <a:gd name="connsiteX0" fmla="*/ 1745673 w 4850834"/>
                  <a:gd name="connsiteY0" fmla="*/ 2814812 h 2814812"/>
                  <a:gd name="connsiteX1" fmla="*/ 2780146 w 4850834"/>
                  <a:gd name="connsiteY1" fmla="*/ 2814812 h 2814812"/>
                  <a:gd name="connsiteX2" fmla="*/ 2869912 w 4850834"/>
                  <a:gd name="connsiteY2" fmla="*/ 2053100 h 2814812"/>
                  <a:gd name="connsiteX3" fmla="*/ 3389746 w 4850834"/>
                  <a:gd name="connsiteY3" fmla="*/ 1548852 h 2814812"/>
                  <a:gd name="connsiteX4" fmla="*/ 4036580 w 4850834"/>
                  <a:gd name="connsiteY4" fmla="*/ 1428780 h 2814812"/>
                  <a:gd name="connsiteX5" fmla="*/ 4542271 w 4850834"/>
                  <a:gd name="connsiteY5" fmla="*/ 1580170 h 2814812"/>
                  <a:gd name="connsiteX6" fmla="*/ 4692073 w 4850834"/>
                  <a:gd name="connsiteY6" fmla="*/ 1678739 h 2814812"/>
                  <a:gd name="connsiteX7" fmla="*/ 4830618 w 4850834"/>
                  <a:gd name="connsiteY7" fmla="*/ 1540193 h 2814812"/>
                  <a:gd name="connsiteX8" fmla="*/ 4812146 w 4850834"/>
                  <a:gd name="connsiteY8" fmla="*/ 1392412 h 2814812"/>
                  <a:gd name="connsiteX9" fmla="*/ 4710546 w 4850834"/>
                  <a:gd name="connsiteY9" fmla="*/ 1318521 h 2814812"/>
                  <a:gd name="connsiteX10" fmla="*/ 4682837 w 4850834"/>
                  <a:gd name="connsiteY10" fmla="*/ 1198448 h 2814812"/>
                  <a:gd name="connsiteX11" fmla="*/ 4304146 w 4850834"/>
                  <a:gd name="connsiteY11" fmla="*/ 1189212 h 2814812"/>
                  <a:gd name="connsiteX12" fmla="*/ 3990109 w 4850834"/>
                  <a:gd name="connsiteY12" fmla="*/ 284048 h 2814812"/>
                  <a:gd name="connsiteX13" fmla="*/ 4054764 w 4850834"/>
                  <a:gd name="connsiteY13" fmla="*/ 274812 h 2814812"/>
                  <a:gd name="connsiteX14" fmla="*/ 3906982 w 4850834"/>
                  <a:gd name="connsiteY14" fmla="*/ 25430 h 2814812"/>
                  <a:gd name="connsiteX15" fmla="*/ 2585460 w 4850834"/>
                  <a:gd name="connsiteY15" fmla="*/ 83157 h 2814812"/>
                  <a:gd name="connsiteX16" fmla="*/ 2049608 w 4850834"/>
                  <a:gd name="connsiteY16" fmla="*/ 687418 h 2814812"/>
                  <a:gd name="connsiteX17" fmla="*/ 1893455 w 4850834"/>
                  <a:gd name="connsiteY17" fmla="*/ 1244630 h 2814812"/>
                  <a:gd name="connsiteX18" fmla="*/ 1440873 w 4850834"/>
                  <a:gd name="connsiteY18" fmla="*/ 1253866 h 2814812"/>
                  <a:gd name="connsiteX19" fmla="*/ 314037 w 4850834"/>
                  <a:gd name="connsiteY19" fmla="*/ 1614084 h 2814812"/>
                  <a:gd name="connsiteX20" fmla="*/ 73891 w 4850834"/>
                  <a:gd name="connsiteY20" fmla="*/ 1918884 h 2814812"/>
                  <a:gd name="connsiteX21" fmla="*/ 0 w 4850834"/>
                  <a:gd name="connsiteY21" fmla="*/ 2177502 h 2814812"/>
                  <a:gd name="connsiteX22" fmla="*/ 27709 w 4850834"/>
                  <a:gd name="connsiteY22" fmla="*/ 2343757 h 2814812"/>
                  <a:gd name="connsiteX23" fmla="*/ 120073 w 4850834"/>
                  <a:gd name="connsiteY23" fmla="*/ 2343757 h 2814812"/>
                  <a:gd name="connsiteX24" fmla="*/ 166255 w 4850834"/>
                  <a:gd name="connsiteY24" fmla="*/ 2371466 h 2814812"/>
                  <a:gd name="connsiteX25" fmla="*/ 341746 w 4850834"/>
                  <a:gd name="connsiteY25" fmla="*/ 2177502 h 2814812"/>
                  <a:gd name="connsiteX26" fmla="*/ 674255 w 4850834"/>
                  <a:gd name="connsiteY26" fmla="*/ 2066666 h 2814812"/>
                  <a:gd name="connsiteX27" fmla="*/ 997528 w 4850834"/>
                  <a:gd name="connsiteY27" fmla="*/ 2038957 h 2814812"/>
                  <a:gd name="connsiteX28" fmla="*/ 1330037 w 4850834"/>
                  <a:gd name="connsiteY28" fmla="*/ 2186739 h 2814812"/>
                  <a:gd name="connsiteX29" fmla="*/ 1533237 w 4850834"/>
                  <a:gd name="connsiteY29" fmla="*/ 2389939 h 2814812"/>
                  <a:gd name="connsiteX30" fmla="*/ 1662546 w 4850834"/>
                  <a:gd name="connsiteY30" fmla="*/ 2768630 h 2814812"/>
                  <a:gd name="connsiteX31" fmla="*/ 1745673 w 4850834"/>
                  <a:gd name="connsiteY31" fmla="*/ 2814812 h 2814812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35487 h 2835487"/>
                  <a:gd name="connsiteX1" fmla="*/ 2780146 w 4850834"/>
                  <a:gd name="connsiteY1" fmla="*/ 2835487 h 2835487"/>
                  <a:gd name="connsiteX2" fmla="*/ 2869912 w 4850834"/>
                  <a:gd name="connsiteY2" fmla="*/ 2073775 h 2835487"/>
                  <a:gd name="connsiteX3" fmla="*/ 3389746 w 4850834"/>
                  <a:gd name="connsiteY3" fmla="*/ 1569527 h 2835487"/>
                  <a:gd name="connsiteX4" fmla="*/ 4036580 w 4850834"/>
                  <a:gd name="connsiteY4" fmla="*/ 1449455 h 2835487"/>
                  <a:gd name="connsiteX5" fmla="*/ 4542271 w 4850834"/>
                  <a:gd name="connsiteY5" fmla="*/ 1600845 h 2835487"/>
                  <a:gd name="connsiteX6" fmla="*/ 4692073 w 4850834"/>
                  <a:gd name="connsiteY6" fmla="*/ 1699414 h 2835487"/>
                  <a:gd name="connsiteX7" fmla="*/ 4830618 w 4850834"/>
                  <a:gd name="connsiteY7" fmla="*/ 1560868 h 2835487"/>
                  <a:gd name="connsiteX8" fmla="*/ 4812146 w 4850834"/>
                  <a:gd name="connsiteY8" fmla="*/ 1413087 h 2835487"/>
                  <a:gd name="connsiteX9" fmla="*/ 4710546 w 4850834"/>
                  <a:gd name="connsiteY9" fmla="*/ 1339196 h 2835487"/>
                  <a:gd name="connsiteX10" fmla="*/ 4682837 w 4850834"/>
                  <a:gd name="connsiteY10" fmla="*/ 1219123 h 2835487"/>
                  <a:gd name="connsiteX11" fmla="*/ 4304146 w 4850834"/>
                  <a:gd name="connsiteY11" fmla="*/ 1209887 h 2835487"/>
                  <a:gd name="connsiteX12" fmla="*/ 3990109 w 4850834"/>
                  <a:gd name="connsiteY12" fmla="*/ 304723 h 2835487"/>
                  <a:gd name="connsiteX13" fmla="*/ 4054764 w 4850834"/>
                  <a:gd name="connsiteY13" fmla="*/ 295487 h 2835487"/>
                  <a:gd name="connsiteX14" fmla="*/ 3906982 w 4850834"/>
                  <a:gd name="connsiteY14" fmla="*/ 46105 h 2835487"/>
                  <a:gd name="connsiteX15" fmla="*/ 2585460 w 4850834"/>
                  <a:gd name="connsiteY15" fmla="*/ 103832 h 2835487"/>
                  <a:gd name="connsiteX16" fmla="*/ 2049608 w 4850834"/>
                  <a:gd name="connsiteY16" fmla="*/ 708093 h 2835487"/>
                  <a:gd name="connsiteX17" fmla="*/ 1893455 w 4850834"/>
                  <a:gd name="connsiteY17" fmla="*/ 1265305 h 2835487"/>
                  <a:gd name="connsiteX18" fmla="*/ 1440873 w 4850834"/>
                  <a:gd name="connsiteY18" fmla="*/ 1274541 h 2835487"/>
                  <a:gd name="connsiteX19" fmla="*/ 314037 w 4850834"/>
                  <a:gd name="connsiteY19" fmla="*/ 1634759 h 2835487"/>
                  <a:gd name="connsiteX20" fmla="*/ 73891 w 4850834"/>
                  <a:gd name="connsiteY20" fmla="*/ 1939559 h 2835487"/>
                  <a:gd name="connsiteX21" fmla="*/ 0 w 4850834"/>
                  <a:gd name="connsiteY21" fmla="*/ 2198177 h 2835487"/>
                  <a:gd name="connsiteX22" fmla="*/ 27709 w 4850834"/>
                  <a:gd name="connsiteY22" fmla="*/ 2364432 h 2835487"/>
                  <a:gd name="connsiteX23" fmla="*/ 120073 w 4850834"/>
                  <a:gd name="connsiteY23" fmla="*/ 2364432 h 2835487"/>
                  <a:gd name="connsiteX24" fmla="*/ 166255 w 4850834"/>
                  <a:gd name="connsiteY24" fmla="*/ 2392141 h 2835487"/>
                  <a:gd name="connsiteX25" fmla="*/ 341746 w 4850834"/>
                  <a:gd name="connsiteY25" fmla="*/ 2198177 h 2835487"/>
                  <a:gd name="connsiteX26" fmla="*/ 674255 w 4850834"/>
                  <a:gd name="connsiteY26" fmla="*/ 2087341 h 2835487"/>
                  <a:gd name="connsiteX27" fmla="*/ 997528 w 4850834"/>
                  <a:gd name="connsiteY27" fmla="*/ 2059632 h 2835487"/>
                  <a:gd name="connsiteX28" fmla="*/ 1330037 w 4850834"/>
                  <a:gd name="connsiteY28" fmla="*/ 2207414 h 2835487"/>
                  <a:gd name="connsiteX29" fmla="*/ 1533237 w 4850834"/>
                  <a:gd name="connsiteY29" fmla="*/ 2410614 h 2835487"/>
                  <a:gd name="connsiteX30" fmla="*/ 1662546 w 4850834"/>
                  <a:gd name="connsiteY30" fmla="*/ 2789305 h 2835487"/>
                  <a:gd name="connsiteX31" fmla="*/ 1745673 w 4850834"/>
                  <a:gd name="connsiteY31" fmla="*/ 2835487 h 2835487"/>
                  <a:gd name="connsiteX0" fmla="*/ 1745673 w 4850834"/>
                  <a:gd name="connsiteY0" fmla="*/ 2817927 h 2817927"/>
                  <a:gd name="connsiteX1" fmla="*/ 2780146 w 4850834"/>
                  <a:gd name="connsiteY1" fmla="*/ 2817927 h 2817927"/>
                  <a:gd name="connsiteX2" fmla="*/ 2869912 w 4850834"/>
                  <a:gd name="connsiteY2" fmla="*/ 2056215 h 2817927"/>
                  <a:gd name="connsiteX3" fmla="*/ 3389746 w 4850834"/>
                  <a:gd name="connsiteY3" fmla="*/ 1551967 h 2817927"/>
                  <a:gd name="connsiteX4" fmla="*/ 4036580 w 4850834"/>
                  <a:gd name="connsiteY4" fmla="*/ 1431895 h 2817927"/>
                  <a:gd name="connsiteX5" fmla="*/ 4542271 w 4850834"/>
                  <a:gd name="connsiteY5" fmla="*/ 1583285 h 2817927"/>
                  <a:gd name="connsiteX6" fmla="*/ 4692073 w 4850834"/>
                  <a:gd name="connsiteY6" fmla="*/ 1681854 h 2817927"/>
                  <a:gd name="connsiteX7" fmla="*/ 4830618 w 4850834"/>
                  <a:gd name="connsiteY7" fmla="*/ 1543308 h 2817927"/>
                  <a:gd name="connsiteX8" fmla="*/ 4812146 w 4850834"/>
                  <a:gd name="connsiteY8" fmla="*/ 1395527 h 2817927"/>
                  <a:gd name="connsiteX9" fmla="*/ 4710546 w 4850834"/>
                  <a:gd name="connsiteY9" fmla="*/ 1321636 h 2817927"/>
                  <a:gd name="connsiteX10" fmla="*/ 4682837 w 4850834"/>
                  <a:gd name="connsiteY10" fmla="*/ 1201563 h 2817927"/>
                  <a:gd name="connsiteX11" fmla="*/ 4304146 w 4850834"/>
                  <a:gd name="connsiteY11" fmla="*/ 1192327 h 2817927"/>
                  <a:gd name="connsiteX12" fmla="*/ 3990109 w 4850834"/>
                  <a:gd name="connsiteY12" fmla="*/ 287163 h 2817927"/>
                  <a:gd name="connsiteX13" fmla="*/ 4054764 w 4850834"/>
                  <a:gd name="connsiteY13" fmla="*/ 277927 h 2817927"/>
                  <a:gd name="connsiteX14" fmla="*/ 3906982 w 4850834"/>
                  <a:gd name="connsiteY14" fmla="*/ 28545 h 2817927"/>
                  <a:gd name="connsiteX15" fmla="*/ 2585460 w 4850834"/>
                  <a:gd name="connsiteY15" fmla="*/ 86272 h 2817927"/>
                  <a:gd name="connsiteX16" fmla="*/ 2049608 w 4850834"/>
                  <a:gd name="connsiteY16" fmla="*/ 690533 h 2817927"/>
                  <a:gd name="connsiteX17" fmla="*/ 1893455 w 4850834"/>
                  <a:gd name="connsiteY17" fmla="*/ 1247745 h 2817927"/>
                  <a:gd name="connsiteX18" fmla="*/ 1440873 w 4850834"/>
                  <a:gd name="connsiteY18" fmla="*/ 1256981 h 2817927"/>
                  <a:gd name="connsiteX19" fmla="*/ 314037 w 4850834"/>
                  <a:gd name="connsiteY19" fmla="*/ 1617199 h 2817927"/>
                  <a:gd name="connsiteX20" fmla="*/ 73891 w 4850834"/>
                  <a:gd name="connsiteY20" fmla="*/ 1921999 h 2817927"/>
                  <a:gd name="connsiteX21" fmla="*/ 0 w 4850834"/>
                  <a:gd name="connsiteY21" fmla="*/ 2180617 h 2817927"/>
                  <a:gd name="connsiteX22" fmla="*/ 27709 w 4850834"/>
                  <a:gd name="connsiteY22" fmla="*/ 2346872 h 2817927"/>
                  <a:gd name="connsiteX23" fmla="*/ 120073 w 4850834"/>
                  <a:gd name="connsiteY23" fmla="*/ 2346872 h 2817927"/>
                  <a:gd name="connsiteX24" fmla="*/ 166255 w 4850834"/>
                  <a:gd name="connsiteY24" fmla="*/ 2374581 h 2817927"/>
                  <a:gd name="connsiteX25" fmla="*/ 341746 w 4850834"/>
                  <a:gd name="connsiteY25" fmla="*/ 2180617 h 2817927"/>
                  <a:gd name="connsiteX26" fmla="*/ 674255 w 4850834"/>
                  <a:gd name="connsiteY26" fmla="*/ 2069781 h 2817927"/>
                  <a:gd name="connsiteX27" fmla="*/ 997528 w 4850834"/>
                  <a:gd name="connsiteY27" fmla="*/ 2042072 h 2817927"/>
                  <a:gd name="connsiteX28" fmla="*/ 1330037 w 4850834"/>
                  <a:gd name="connsiteY28" fmla="*/ 2189854 h 2817927"/>
                  <a:gd name="connsiteX29" fmla="*/ 1533237 w 4850834"/>
                  <a:gd name="connsiteY29" fmla="*/ 2393054 h 2817927"/>
                  <a:gd name="connsiteX30" fmla="*/ 1662546 w 4850834"/>
                  <a:gd name="connsiteY30" fmla="*/ 2771745 h 2817927"/>
                  <a:gd name="connsiteX31" fmla="*/ 1745673 w 4850834"/>
                  <a:gd name="connsiteY31" fmla="*/ 2817927 h 2817927"/>
                  <a:gd name="connsiteX0" fmla="*/ 1745673 w 4850834"/>
                  <a:gd name="connsiteY0" fmla="*/ 2810531 h 2810531"/>
                  <a:gd name="connsiteX1" fmla="*/ 2780146 w 4850834"/>
                  <a:gd name="connsiteY1" fmla="*/ 2810531 h 2810531"/>
                  <a:gd name="connsiteX2" fmla="*/ 2869912 w 4850834"/>
                  <a:gd name="connsiteY2" fmla="*/ 2048819 h 2810531"/>
                  <a:gd name="connsiteX3" fmla="*/ 3389746 w 4850834"/>
                  <a:gd name="connsiteY3" fmla="*/ 1544571 h 2810531"/>
                  <a:gd name="connsiteX4" fmla="*/ 4036580 w 4850834"/>
                  <a:gd name="connsiteY4" fmla="*/ 1424499 h 2810531"/>
                  <a:gd name="connsiteX5" fmla="*/ 4542271 w 4850834"/>
                  <a:gd name="connsiteY5" fmla="*/ 1575889 h 2810531"/>
                  <a:gd name="connsiteX6" fmla="*/ 4692073 w 4850834"/>
                  <a:gd name="connsiteY6" fmla="*/ 1674458 h 2810531"/>
                  <a:gd name="connsiteX7" fmla="*/ 4830618 w 4850834"/>
                  <a:gd name="connsiteY7" fmla="*/ 1535912 h 2810531"/>
                  <a:gd name="connsiteX8" fmla="*/ 4812146 w 4850834"/>
                  <a:gd name="connsiteY8" fmla="*/ 1388131 h 2810531"/>
                  <a:gd name="connsiteX9" fmla="*/ 4710546 w 4850834"/>
                  <a:gd name="connsiteY9" fmla="*/ 1314240 h 2810531"/>
                  <a:gd name="connsiteX10" fmla="*/ 4682837 w 4850834"/>
                  <a:gd name="connsiteY10" fmla="*/ 1194167 h 2810531"/>
                  <a:gd name="connsiteX11" fmla="*/ 4304146 w 4850834"/>
                  <a:gd name="connsiteY11" fmla="*/ 1184931 h 2810531"/>
                  <a:gd name="connsiteX12" fmla="*/ 3990109 w 4850834"/>
                  <a:gd name="connsiteY12" fmla="*/ 279767 h 2810531"/>
                  <a:gd name="connsiteX13" fmla="*/ 4054764 w 4850834"/>
                  <a:gd name="connsiteY13" fmla="*/ 270531 h 2810531"/>
                  <a:gd name="connsiteX14" fmla="*/ 3906982 w 4850834"/>
                  <a:gd name="connsiteY14" fmla="*/ 21149 h 2810531"/>
                  <a:gd name="connsiteX15" fmla="*/ 2585460 w 4850834"/>
                  <a:gd name="connsiteY15" fmla="*/ 78876 h 2810531"/>
                  <a:gd name="connsiteX16" fmla="*/ 2049608 w 4850834"/>
                  <a:gd name="connsiteY16" fmla="*/ 683137 h 2810531"/>
                  <a:gd name="connsiteX17" fmla="*/ 1893455 w 4850834"/>
                  <a:gd name="connsiteY17" fmla="*/ 1240349 h 2810531"/>
                  <a:gd name="connsiteX18" fmla="*/ 1440873 w 4850834"/>
                  <a:gd name="connsiteY18" fmla="*/ 1249585 h 2810531"/>
                  <a:gd name="connsiteX19" fmla="*/ 314037 w 4850834"/>
                  <a:gd name="connsiteY19" fmla="*/ 1609803 h 2810531"/>
                  <a:gd name="connsiteX20" fmla="*/ 73891 w 4850834"/>
                  <a:gd name="connsiteY20" fmla="*/ 1914603 h 2810531"/>
                  <a:gd name="connsiteX21" fmla="*/ 0 w 4850834"/>
                  <a:gd name="connsiteY21" fmla="*/ 2173221 h 2810531"/>
                  <a:gd name="connsiteX22" fmla="*/ 27709 w 4850834"/>
                  <a:gd name="connsiteY22" fmla="*/ 2339476 h 2810531"/>
                  <a:gd name="connsiteX23" fmla="*/ 120073 w 4850834"/>
                  <a:gd name="connsiteY23" fmla="*/ 2339476 h 2810531"/>
                  <a:gd name="connsiteX24" fmla="*/ 166255 w 4850834"/>
                  <a:gd name="connsiteY24" fmla="*/ 2367185 h 2810531"/>
                  <a:gd name="connsiteX25" fmla="*/ 341746 w 4850834"/>
                  <a:gd name="connsiteY25" fmla="*/ 2173221 h 2810531"/>
                  <a:gd name="connsiteX26" fmla="*/ 674255 w 4850834"/>
                  <a:gd name="connsiteY26" fmla="*/ 2062385 h 2810531"/>
                  <a:gd name="connsiteX27" fmla="*/ 997528 w 4850834"/>
                  <a:gd name="connsiteY27" fmla="*/ 2034676 h 2810531"/>
                  <a:gd name="connsiteX28" fmla="*/ 1330037 w 4850834"/>
                  <a:gd name="connsiteY28" fmla="*/ 2182458 h 2810531"/>
                  <a:gd name="connsiteX29" fmla="*/ 1533237 w 4850834"/>
                  <a:gd name="connsiteY29" fmla="*/ 2385658 h 2810531"/>
                  <a:gd name="connsiteX30" fmla="*/ 1662546 w 4850834"/>
                  <a:gd name="connsiteY30" fmla="*/ 2764349 h 2810531"/>
                  <a:gd name="connsiteX31" fmla="*/ 1745673 w 4850834"/>
                  <a:gd name="connsiteY31" fmla="*/ 2810531 h 2810531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2103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06982 w 4850834"/>
                  <a:gd name="connsiteY14" fmla="*/ 25682 h 2815064"/>
                  <a:gd name="connsiteX15" fmla="*/ 2585460 w 4850834"/>
                  <a:gd name="connsiteY15" fmla="*/ 83409 h 2815064"/>
                  <a:gd name="connsiteX16" fmla="*/ 2040083 w 4850834"/>
                  <a:gd name="connsiteY16" fmla="*/ 692432 h 2815064"/>
                  <a:gd name="connsiteX17" fmla="*/ 1893455 w 4850834"/>
                  <a:gd name="connsiteY17" fmla="*/ 1244882 h 2815064"/>
                  <a:gd name="connsiteX18" fmla="*/ 1440873 w 4850834"/>
                  <a:gd name="connsiteY18" fmla="*/ 1254118 h 2815064"/>
                  <a:gd name="connsiteX19" fmla="*/ 314037 w 4850834"/>
                  <a:gd name="connsiteY19" fmla="*/ 1614336 h 2815064"/>
                  <a:gd name="connsiteX20" fmla="*/ 73891 w 4850834"/>
                  <a:gd name="connsiteY20" fmla="*/ 1919136 h 2815064"/>
                  <a:gd name="connsiteX21" fmla="*/ 0 w 4850834"/>
                  <a:gd name="connsiteY21" fmla="*/ 2177754 h 2815064"/>
                  <a:gd name="connsiteX22" fmla="*/ 27709 w 4850834"/>
                  <a:gd name="connsiteY22" fmla="*/ 2344009 h 2815064"/>
                  <a:gd name="connsiteX23" fmla="*/ 120073 w 4850834"/>
                  <a:gd name="connsiteY23" fmla="*/ 2344009 h 2815064"/>
                  <a:gd name="connsiteX24" fmla="*/ 166255 w 4850834"/>
                  <a:gd name="connsiteY24" fmla="*/ 2371718 h 2815064"/>
                  <a:gd name="connsiteX25" fmla="*/ 341746 w 4850834"/>
                  <a:gd name="connsiteY25" fmla="*/ 2177754 h 2815064"/>
                  <a:gd name="connsiteX26" fmla="*/ 674255 w 4850834"/>
                  <a:gd name="connsiteY26" fmla="*/ 2066918 h 2815064"/>
                  <a:gd name="connsiteX27" fmla="*/ 997528 w 4850834"/>
                  <a:gd name="connsiteY27" fmla="*/ 2039209 h 2815064"/>
                  <a:gd name="connsiteX28" fmla="*/ 1330037 w 4850834"/>
                  <a:gd name="connsiteY28" fmla="*/ 2186991 h 2815064"/>
                  <a:gd name="connsiteX29" fmla="*/ 1533237 w 4850834"/>
                  <a:gd name="connsiteY29" fmla="*/ 2390191 h 2815064"/>
                  <a:gd name="connsiteX30" fmla="*/ 1662546 w 4850834"/>
                  <a:gd name="connsiteY30" fmla="*/ 2768882 h 2815064"/>
                  <a:gd name="connsiteX31" fmla="*/ 1745673 w 4850834"/>
                  <a:gd name="connsiteY31" fmla="*/ 2815064 h 2815064"/>
                  <a:gd name="connsiteX0" fmla="*/ 1745673 w 4850834"/>
                  <a:gd name="connsiteY0" fmla="*/ 2815064 h 2815064"/>
                  <a:gd name="connsiteX1" fmla="*/ 2780146 w 4850834"/>
                  <a:gd name="connsiteY1" fmla="*/ 2815064 h 2815064"/>
                  <a:gd name="connsiteX2" fmla="*/ 2869912 w 4850834"/>
                  <a:gd name="connsiteY2" fmla="*/ 2053352 h 2815064"/>
                  <a:gd name="connsiteX3" fmla="*/ 3389746 w 4850834"/>
                  <a:gd name="connsiteY3" fmla="*/ 1549104 h 2815064"/>
                  <a:gd name="connsiteX4" fmla="*/ 4036580 w 4850834"/>
                  <a:gd name="connsiteY4" fmla="*/ 1429032 h 2815064"/>
                  <a:gd name="connsiteX5" fmla="*/ 4542271 w 4850834"/>
                  <a:gd name="connsiteY5" fmla="*/ 1580422 h 2815064"/>
                  <a:gd name="connsiteX6" fmla="*/ 4692073 w 4850834"/>
                  <a:gd name="connsiteY6" fmla="*/ 1678991 h 2815064"/>
                  <a:gd name="connsiteX7" fmla="*/ 4830618 w 4850834"/>
                  <a:gd name="connsiteY7" fmla="*/ 1540445 h 2815064"/>
                  <a:gd name="connsiteX8" fmla="*/ 4812146 w 4850834"/>
                  <a:gd name="connsiteY8" fmla="*/ 1392664 h 2815064"/>
                  <a:gd name="connsiteX9" fmla="*/ 4710546 w 4850834"/>
                  <a:gd name="connsiteY9" fmla="*/ 1318773 h 2815064"/>
                  <a:gd name="connsiteX10" fmla="*/ 4682837 w 4850834"/>
                  <a:gd name="connsiteY10" fmla="*/ 1198700 h 2815064"/>
                  <a:gd name="connsiteX11" fmla="*/ 4304146 w 4850834"/>
                  <a:gd name="connsiteY11" fmla="*/ 1189464 h 2815064"/>
                  <a:gd name="connsiteX12" fmla="*/ 3990109 w 4850834"/>
                  <a:gd name="connsiteY12" fmla="*/ 284300 h 2815064"/>
                  <a:gd name="connsiteX13" fmla="*/ 4054764 w 4850834"/>
                  <a:gd name="connsiteY13" fmla="*/ 275064 h 2815064"/>
                  <a:gd name="connsiteX14" fmla="*/ 3980872 w 4850834"/>
                  <a:gd name="connsiteY14" fmla="*/ 145325 h 2815064"/>
                  <a:gd name="connsiteX15" fmla="*/ 3906982 w 4850834"/>
                  <a:gd name="connsiteY15" fmla="*/ 25682 h 2815064"/>
                  <a:gd name="connsiteX16" fmla="*/ 2585460 w 4850834"/>
                  <a:gd name="connsiteY16" fmla="*/ 83409 h 2815064"/>
                  <a:gd name="connsiteX17" fmla="*/ 2040083 w 4850834"/>
                  <a:gd name="connsiteY17" fmla="*/ 692432 h 2815064"/>
                  <a:gd name="connsiteX18" fmla="*/ 1893455 w 4850834"/>
                  <a:gd name="connsiteY18" fmla="*/ 1244882 h 2815064"/>
                  <a:gd name="connsiteX19" fmla="*/ 1440873 w 4850834"/>
                  <a:gd name="connsiteY19" fmla="*/ 1254118 h 2815064"/>
                  <a:gd name="connsiteX20" fmla="*/ 314037 w 4850834"/>
                  <a:gd name="connsiteY20" fmla="*/ 1614336 h 2815064"/>
                  <a:gd name="connsiteX21" fmla="*/ 73891 w 4850834"/>
                  <a:gd name="connsiteY21" fmla="*/ 1919136 h 2815064"/>
                  <a:gd name="connsiteX22" fmla="*/ 0 w 4850834"/>
                  <a:gd name="connsiteY22" fmla="*/ 2177754 h 2815064"/>
                  <a:gd name="connsiteX23" fmla="*/ 27709 w 4850834"/>
                  <a:gd name="connsiteY23" fmla="*/ 2344009 h 2815064"/>
                  <a:gd name="connsiteX24" fmla="*/ 120073 w 4850834"/>
                  <a:gd name="connsiteY24" fmla="*/ 2344009 h 2815064"/>
                  <a:gd name="connsiteX25" fmla="*/ 166255 w 4850834"/>
                  <a:gd name="connsiteY25" fmla="*/ 2371718 h 2815064"/>
                  <a:gd name="connsiteX26" fmla="*/ 341746 w 4850834"/>
                  <a:gd name="connsiteY26" fmla="*/ 2177754 h 2815064"/>
                  <a:gd name="connsiteX27" fmla="*/ 674255 w 4850834"/>
                  <a:gd name="connsiteY27" fmla="*/ 2066918 h 2815064"/>
                  <a:gd name="connsiteX28" fmla="*/ 997528 w 4850834"/>
                  <a:gd name="connsiteY28" fmla="*/ 2039209 h 2815064"/>
                  <a:gd name="connsiteX29" fmla="*/ 1330037 w 4850834"/>
                  <a:gd name="connsiteY29" fmla="*/ 2186991 h 2815064"/>
                  <a:gd name="connsiteX30" fmla="*/ 1533237 w 4850834"/>
                  <a:gd name="connsiteY30" fmla="*/ 2390191 h 2815064"/>
                  <a:gd name="connsiteX31" fmla="*/ 1662546 w 4850834"/>
                  <a:gd name="connsiteY31" fmla="*/ 2768882 h 2815064"/>
                  <a:gd name="connsiteX32" fmla="*/ 1745673 w 4850834"/>
                  <a:gd name="connsiteY32" fmla="*/ 2815064 h 281506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054764 w 4850834"/>
                  <a:gd name="connsiteY13" fmla="*/ 281494 h 2821494"/>
                  <a:gd name="connsiteX14" fmla="*/ 3980872 w 4850834"/>
                  <a:gd name="connsiteY14" fmla="*/ 151755 h 2821494"/>
                  <a:gd name="connsiteX15" fmla="*/ 4159394 w 4850834"/>
                  <a:gd name="connsiteY15" fmla="*/ 22587 h 2821494"/>
                  <a:gd name="connsiteX16" fmla="*/ 2585460 w 4850834"/>
                  <a:gd name="connsiteY16" fmla="*/ 89839 h 2821494"/>
                  <a:gd name="connsiteX17" fmla="*/ 2040083 w 4850834"/>
                  <a:gd name="connsiteY17" fmla="*/ 698862 h 2821494"/>
                  <a:gd name="connsiteX18" fmla="*/ 1893455 w 4850834"/>
                  <a:gd name="connsiteY18" fmla="*/ 1251312 h 2821494"/>
                  <a:gd name="connsiteX19" fmla="*/ 1440873 w 4850834"/>
                  <a:gd name="connsiteY19" fmla="*/ 1260548 h 2821494"/>
                  <a:gd name="connsiteX20" fmla="*/ 314037 w 4850834"/>
                  <a:gd name="connsiteY20" fmla="*/ 1620766 h 2821494"/>
                  <a:gd name="connsiteX21" fmla="*/ 73891 w 4850834"/>
                  <a:gd name="connsiteY21" fmla="*/ 1925566 h 2821494"/>
                  <a:gd name="connsiteX22" fmla="*/ 0 w 4850834"/>
                  <a:gd name="connsiteY22" fmla="*/ 2184184 h 2821494"/>
                  <a:gd name="connsiteX23" fmla="*/ 27709 w 4850834"/>
                  <a:gd name="connsiteY23" fmla="*/ 2350439 h 2821494"/>
                  <a:gd name="connsiteX24" fmla="*/ 120073 w 4850834"/>
                  <a:gd name="connsiteY24" fmla="*/ 2350439 h 2821494"/>
                  <a:gd name="connsiteX25" fmla="*/ 166255 w 4850834"/>
                  <a:gd name="connsiteY25" fmla="*/ 2378148 h 2821494"/>
                  <a:gd name="connsiteX26" fmla="*/ 341746 w 4850834"/>
                  <a:gd name="connsiteY26" fmla="*/ 2184184 h 2821494"/>
                  <a:gd name="connsiteX27" fmla="*/ 674255 w 4850834"/>
                  <a:gd name="connsiteY27" fmla="*/ 2073348 h 2821494"/>
                  <a:gd name="connsiteX28" fmla="*/ 997528 w 4850834"/>
                  <a:gd name="connsiteY28" fmla="*/ 2045639 h 2821494"/>
                  <a:gd name="connsiteX29" fmla="*/ 1330037 w 4850834"/>
                  <a:gd name="connsiteY29" fmla="*/ 2193421 h 2821494"/>
                  <a:gd name="connsiteX30" fmla="*/ 1533237 w 4850834"/>
                  <a:gd name="connsiteY30" fmla="*/ 2396621 h 2821494"/>
                  <a:gd name="connsiteX31" fmla="*/ 1662546 w 4850834"/>
                  <a:gd name="connsiteY31" fmla="*/ 2775312 h 2821494"/>
                  <a:gd name="connsiteX32" fmla="*/ 1745673 w 4850834"/>
                  <a:gd name="connsiteY32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3980872 w 4850834"/>
                  <a:gd name="connsiteY13" fmla="*/ 151755 h 2821494"/>
                  <a:gd name="connsiteX14" fmla="*/ 4159394 w 4850834"/>
                  <a:gd name="connsiteY14" fmla="*/ 22587 h 2821494"/>
                  <a:gd name="connsiteX15" fmla="*/ 2585460 w 4850834"/>
                  <a:gd name="connsiteY15" fmla="*/ 89839 h 2821494"/>
                  <a:gd name="connsiteX16" fmla="*/ 2040083 w 4850834"/>
                  <a:gd name="connsiteY16" fmla="*/ 698862 h 2821494"/>
                  <a:gd name="connsiteX17" fmla="*/ 1893455 w 4850834"/>
                  <a:gd name="connsiteY17" fmla="*/ 1251312 h 2821494"/>
                  <a:gd name="connsiteX18" fmla="*/ 1440873 w 4850834"/>
                  <a:gd name="connsiteY18" fmla="*/ 1260548 h 2821494"/>
                  <a:gd name="connsiteX19" fmla="*/ 314037 w 4850834"/>
                  <a:gd name="connsiteY19" fmla="*/ 1620766 h 2821494"/>
                  <a:gd name="connsiteX20" fmla="*/ 73891 w 4850834"/>
                  <a:gd name="connsiteY20" fmla="*/ 1925566 h 2821494"/>
                  <a:gd name="connsiteX21" fmla="*/ 0 w 4850834"/>
                  <a:gd name="connsiteY21" fmla="*/ 2184184 h 2821494"/>
                  <a:gd name="connsiteX22" fmla="*/ 27709 w 4850834"/>
                  <a:gd name="connsiteY22" fmla="*/ 2350439 h 2821494"/>
                  <a:gd name="connsiteX23" fmla="*/ 120073 w 4850834"/>
                  <a:gd name="connsiteY23" fmla="*/ 2350439 h 2821494"/>
                  <a:gd name="connsiteX24" fmla="*/ 166255 w 4850834"/>
                  <a:gd name="connsiteY24" fmla="*/ 2378148 h 2821494"/>
                  <a:gd name="connsiteX25" fmla="*/ 341746 w 4850834"/>
                  <a:gd name="connsiteY25" fmla="*/ 2184184 h 2821494"/>
                  <a:gd name="connsiteX26" fmla="*/ 674255 w 4850834"/>
                  <a:gd name="connsiteY26" fmla="*/ 2073348 h 2821494"/>
                  <a:gd name="connsiteX27" fmla="*/ 997528 w 4850834"/>
                  <a:gd name="connsiteY27" fmla="*/ 2045639 h 2821494"/>
                  <a:gd name="connsiteX28" fmla="*/ 1330037 w 4850834"/>
                  <a:gd name="connsiteY28" fmla="*/ 2193421 h 2821494"/>
                  <a:gd name="connsiteX29" fmla="*/ 1533237 w 4850834"/>
                  <a:gd name="connsiteY29" fmla="*/ 2396621 h 2821494"/>
                  <a:gd name="connsiteX30" fmla="*/ 1662546 w 4850834"/>
                  <a:gd name="connsiteY30" fmla="*/ 2775312 h 2821494"/>
                  <a:gd name="connsiteX31" fmla="*/ 1745673 w 4850834"/>
                  <a:gd name="connsiteY31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90109 w 4850834"/>
                  <a:gd name="connsiteY12" fmla="*/ 29073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71059 w 4850834"/>
                  <a:gd name="connsiteY12" fmla="*/ 109755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28196 w 4850834"/>
                  <a:gd name="connsiteY12" fmla="*/ 1192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50834"/>
                  <a:gd name="connsiteY0" fmla="*/ 2821494 h 2821494"/>
                  <a:gd name="connsiteX1" fmla="*/ 2780146 w 4850834"/>
                  <a:gd name="connsiteY1" fmla="*/ 2821494 h 2821494"/>
                  <a:gd name="connsiteX2" fmla="*/ 2869912 w 4850834"/>
                  <a:gd name="connsiteY2" fmla="*/ 2059782 h 2821494"/>
                  <a:gd name="connsiteX3" fmla="*/ 3389746 w 4850834"/>
                  <a:gd name="connsiteY3" fmla="*/ 1555534 h 2821494"/>
                  <a:gd name="connsiteX4" fmla="*/ 4036580 w 4850834"/>
                  <a:gd name="connsiteY4" fmla="*/ 1435462 h 2821494"/>
                  <a:gd name="connsiteX5" fmla="*/ 4542271 w 4850834"/>
                  <a:gd name="connsiteY5" fmla="*/ 1586852 h 2821494"/>
                  <a:gd name="connsiteX6" fmla="*/ 4692073 w 4850834"/>
                  <a:gd name="connsiteY6" fmla="*/ 1685421 h 2821494"/>
                  <a:gd name="connsiteX7" fmla="*/ 4830618 w 4850834"/>
                  <a:gd name="connsiteY7" fmla="*/ 1546875 h 2821494"/>
                  <a:gd name="connsiteX8" fmla="*/ 4812146 w 4850834"/>
                  <a:gd name="connsiteY8" fmla="*/ 1399094 h 2821494"/>
                  <a:gd name="connsiteX9" fmla="*/ 4710546 w 4850834"/>
                  <a:gd name="connsiteY9" fmla="*/ 1325203 h 2821494"/>
                  <a:gd name="connsiteX10" fmla="*/ 4682837 w 4850834"/>
                  <a:gd name="connsiteY10" fmla="*/ 1205130 h 2821494"/>
                  <a:gd name="connsiteX11" fmla="*/ 4304146 w 4850834"/>
                  <a:gd name="connsiteY11" fmla="*/ 1195894 h 2821494"/>
                  <a:gd name="connsiteX12" fmla="*/ 3952008 w 4850834"/>
                  <a:gd name="connsiteY12" fmla="*/ 157380 h 2821494"/>
                  <a:gd name="connsiteX13" fmla="*/ 4159394 w 4850834"/>
                  <a:gd name="connsiteY13" fmla="*/ 22587 h 2821494"/>
                  <a:gd name="connsiteX14" fmla="*/ 2585460 w 4850834"/>
                  <a:gd name="connsiteY14" fmla="*/ 89839 h 2821494"/>
                  <a:gd name="connsiteX15" fmla="*/ 2040083 w 4850834"/>
                  <a:gd name="connsiteY15" fmla="*/ 698862 h 2821494"/>
                  <a:gd name="connsiteX16" fmla="*/ 1893455 w 4850834"/>
                  <a:gd name="connsiteY16" fmla="*/ 1251312 h 2821494"/>
                  <a:gd name="connsiteX17" fmla="*/ 1440873 w 4850834"/>
                  <a:gd name="connsiteY17" fmla="*/ 1260548 h 2821494"/>
                  <a:gd name="connsiteX18" fmla="*/ 314037 w 4850834"/>
                  <a:gd name="connsiteY18" fmla="*/ 1620766 h 2821494"/>
                  <a:gd name="connsiteX19" fmla="*/ 73891 w 4850834"/>
                  <a:gd name="connsiteY19" fmla="*/ 1925566 h 2821494"/>
                  <a:gd name="connsiteX20" fmla="*/ 0 w 4850834"/>
                  <a:gd name="connsiteY20" fmla="*/ 2184184 h 2821494"/>
                  <a:gd name="connsiteX21" fmla="*/ 27709 w 4850834"/>
                  <a:gd name="connsiteY21" fmla="*/ 2350439 h 2821494"/>
                  <a:gd name="connsiteX22" fmla="*/ 120073 w 4850834"/>
                  <a:gd name="connsiteY22" fmla="*/ 2350439 h 2821494"/>
                  <a:gd name="connsiteX23" fmla="*/ 166255 w 4850834"/>
                  <a:gd name="connsiteY23" fmla="*/ 2378148 h 2821494"/>
                  <a:gd name="connsiteX24" fmla="*/ 341746 w 4850834"/>
                  <a:gd name="connsiteY24" fmla="*/ 2184184 h 2821494"/>
                  <a:gd name="connsiteX25" fmla="*/ 674255 w 4850834"/>
                  <a:gd name="connsiteY25" fmla="*/ 2073348 h 2821494"/>
                  <a:gd name="connsiteX26" fmla="*/ 997528 w 4850834"/>
                  <a:gd name="connsiteY26" fmla="*/ 2045639 h 2821494"/>
                  <a:gd name="connsiteX27" fmla="*/ 1330037 w 4850834"/>
                  <a:gd name="connsiteY27" fmla="*/ 2193421 h 2821494"/>
                  <a:gd name="connsiteX28" fmla="*/ 1533237 w 4850834"/>
                  <a:gd name="connsiteY28" fmla="*/ 2396621 h 2821494"/>
                  <a:gd name="connsiteX29" fmla="*/ 1662546 w 4850834"/>
                  <a:gd name="connsiteY29" fmla="*/ 2775312 h 2821494"/>
                  <a:gd name="connsiteX30" fmla="*/ 1745673 w 4850834"/>
                  <a:gd name="connsiteY30" fmla="*/ 2821494 h 2821494"/>
                  <a:gd name="connsiteX0" fmla="*/ 1745673 w 4812146"/>
                  <a:gd name="connsiteY0" fmla="*/ 2821494 h 2821494"/>
                  <a:gd name="connsiteX1" fmla="*/ 2780146 w 4812146"/>
                  <a:gd name="connsiteY1" fmla="*/ 2821494 h 2821494"/>
                  <a:gd name="connsiteX2" fmla="*/ 2869912 w 4812146"/>
                  <a:gd name="connsiteY2" fmla="*/ 2059782 h 2821494"/>
                  <a:gd name="connsiteX3" fmla="*/ 3389746 w 4812146"/>
                  <a:gd name="connsiteY3" fmla="*/ 1555534 h 2821494"/>
                  <a:gd name="connsiteX4" fmla="*/ 4036580 w 4812146"/>
                  <a:gd name="connsiteY4" fmla="*/ 1435462 h 2821494"/>
                  <a:gd name="connsiteX5" fmla="*/ 4542271 w 4812146"/>
                  <a:gd name="connsiteY5" fmla="*/ 1586852 h 2821494"/>
                  <a:gd name="connsiteX6" fmla="*/ 4692073 w 4812146"/>
                  <a:gd name="connsiteY6" fmla="*/ 1685421 h 2821494"/>
                  <a:gd name="connsiteX7" fmla="*/ 4812146 w 4812146"/>
                  <a:gd name="connsiteY7" fmla="*/ 1399094 h 2821494"/>
                  <a:gd name="connsiteX8" fmla="*/ 4710546 w 4812146"/>
                  <a:gd name="connsiteY8" fmla="*/ 1325203 h 2821494"/>
                  <a:gd name="connsiteX9" fmla="*/ 4682837 w 4812146"/>
                  <a:gd name="connsiteY9" fmla="*/ 1205130 h 2821494"/>
                  <a:gd name="connsiteX10" fmla="*/ 4304146 w 4812146"/>
                  <a:gd name="connsiteY10" fmla="*/ 1195894 h 2821494"/>
                  <a:gd name="connsiteX11" fmla="*/ 3952008 w 4812146"/>
                  <a:gd name="connsiteY11" fmla="*/ 157380 h 2821494"/>
                  <a:gd name="connsiteX12" fmla="*/ 4159394 w 4812146"/>
                  <a:gd name="connsiteY12" fmla="*/ 22587 h 2821494"/>
                  <a:gd name="connsiteX13" fmla="*/ 2585460 w 4812146"/>
                  <a:gd name="connsiteY13" fmla="*/ 89839 h 2821494"/>
                  <a:gd name="connsiteX14" fmla="*/ 2040083 w 4812146"/>
                  <a:gd name="connsiteY14" fmla="*/ 698862 h 2821494"/>
                  <a:gd name="connsiteX15" fmla="*/ 1893455 w 4812146"/>
                  <a:gd name="connsiteY15" fmla="*/ 1251312 h 2821494"/>
                  <a:gd name="connsiteX16" fmla="*/ 1440873 w 4812146"/>
                  <a:gd name="connsiteY16" fmla="*/ 1260548 h 2821494"/>
                  <a:gd name="connsiteX17" fmla="*/ 314037 w 4812146"/>
                  <a:gd name="connsiteY17" fmla="*/ 1620766 h 2821494"/>
                  <a:gd name="connsiteX18" fmla="*/ 73891 w 4812146"/>
                  <a:gd name="connsiteY18" fmla="*/ 1925566 h 2821494"/>
                  <a:gd name="connsiteX19" fmla="*/ 0 w 4812146"/>
                  <a:gd name="connsiteY19" fmla="*/ 2184184 h 2821494"/>
                  <a:gd name="connsiteX20" fmla="*/ 27709 w 4812146"/>
                  <a:gd name="connsiteY20" fmla="*/ 2350439 h 2821494"/>
                  <a:gd name="connsiteX21" fmla="*/ 120073 w 4812146"/>
                  <a:gd name="connsiteY21" fmla="*/ 2350439 h 2821494"/>
                  <a:gd name="connsiteX22" fmla="*/ 166255 w 4812146"/>
                  <a:gd name="connsiteY22" fmla="*/ 2378148 h 2821494"/>
                  <a:gd name="connsiteX23" fmla="*/ 341746 w 4812146"/>
                  <a:gd name="connsiteY23" fmla="*/ 2184184 h 2821494"/>
                  <a:gd name="connsiteX24" fmla="*/ 674255 w 4812146"/>
                  <a:gd name="connsiteY24" fmla="*/ 2073348 h 2821494"/>
                  <a:gd name="connsiteX25" fmla="*/ 997528 w 4812146"/>
                  <a:gd name="connsiteY25" fmla="*/ 2045639 h 2821494"/>
                  <a:gd name="connsiteX26" fmla="*/ 1330037 w 4812146"/>
                  <a:gd name="connsiteY26" fmla="*/ 2193421 h 2821494"/>
                  <a:gd name="connsiteX27" fmla="*/ 1533237 w 4812146"/>
                  <a:gd name="connsiteY27" fmla="*/ 2396621 h 2821494"/>
                  <a:gd name="connsiteX28" fmla="*/ 1662546 w 4812146"/>
                  <a:gd name="connsiteY28" fmla="*/ 2775312 h 2821494"/>
                  <a:gd name="connsiteX29" fmla="*/ 1745673 w 4812146"/>
                  <a:gd name="connsiteY29" fmla="*/ 2821494 h 2821494"/>
                  <a:gd name="connsiteX0" fmla="*/ 1745673 w 4741507"/>
                  <a:gd name="connsiteY0" fmla="*/ 2821494 h 2821494"/>
                  <a:gd name="connsiteX1" fmla="*/ 2780146 w 4741507"/>
                  <a:gd name="connsiteY1" fmla="*/ 2821494 h 2821494"/>
                  <a:gd name="connsiteX2" fmla="*/ 2869912 w 4741507"/>
                  <a:gd name="connsiteY2" fmla="*/ 2059782 h 2821494"/>
                  <a:gd name="connsiteX3" fmla="*/ 3389746 w 4741507"/>
                  <a:gd name="connsiteY3" fmla="*/ 1555534 h 2821494"/>
                  <a:gd name="connsiteX4" fmla="*/ 4036580 w 4741507"/>
                  <a:gd name="connsiteY4" fmla="*/ 1435462 h 2821494"/>
                  <a:gd name="connsiteX5" fmla="*/ 4542271 w 4741507"/>
                  <a:gd name="connsiteY5" fmla="*/ 1586852 h 2821494"/>
                  <a:gd name="connsiteX6" fmla="*/ 4692073 w 4741507"/>
                  <a:gd name="connsiteY6" fmla="*/ 1685421 h 2821494"/>
                  <a:gd name="connsiteX7" fmla="*/ 4710546 w 4741507"/>
                  <a:gd name="connsiteY7" fmla="*/ 1325203 h 2821494"/>
                  <a:gd name="connsiteX8" fmla="*/ 4682837 w 4741507"/>
                  <a:gd name="connsiteY8" fmla="*/ 1205130 h 2821494"/>
                  <a:gd name="connsiteX9" fmla="*/ 4304146 w 4741507"/>
                  <a:gd name="connsiteY9" fmla="*/ 1195894 h 2821494"/>
                  <a:gd name="connsiteX10" fmla="*/ 3952008 w 4741507"/>
                  <a:gd name="connsiteY10" fmla="*/ 157380 h 2821494"/>
                  <a:gd name="connsiteX11" fmla="*/ 4159394 w 4741507"/>
                  <a:gd name="connsiteY11" fmla="*/ 22587 h 2821494"/>
                  <a:gd name="connsiteX12" fmla="*/ 2585460 w 4741507"/>
                  <a:gd name="connsiteY12" fmla="*/ 89839 h 2821494"/>
                  <a:gd name="connsiteX13" fmla="*/ 2040083 w 4741507"/>
                  <a:gd name="connsiteY13" fmla="*/ 698862 h 2821494"/>
                  <a:gd name="connsiteX14" fmla="*/ 1893455 w 4741507"/>
                  <a:gd name="connsiteY14" fmla="*/ 1251312 h 2821494"/>
                  <a:gd name="connsiteX15" fmla="*/ 1440873 w 4741507"/>
                  <a:gd name="connsiteY15" fmla="*/ 1260548 h 2821494"/>
                  <a:gd name="connsiteX16" fmla="*/ 314037 w 4741507"/>
                  <a:gd name="connsiteY16" fmla="*/ 1620766 h 2821494"/>
                  <a:gd name="connsiteX17" fmla="*/ 73891 w 4741507"/>
                  <a:gd name="connsiteY17" fmla="*/ 1925566 h 2821494"/>
                  <a:gd name="connsiteX18" fmla="*/ 0 w 4741507"/>
                  <a:gd name="connsiteY18" fmla="*/ 2184184 h 2821494"/>
                  <a:gd name="connsiteX19" fmla="*/ 27709 w 4741507"/>
                  <a:gd name="connsiteY19" fmla="*/ 2350439 h 2821494"/>
                  <a:gd name="connsiteX20" fmla="*/ 120073 w 4741507"/>
                  <a:gd name="connsiteY20" fmla="*/ 2350439 h 2821494"/>
                  <a:gd name="connsiteX21" fmla="*/ 166255 w 4741507"/>
                  <a:gd name="connsiteY21" fmla="*/ 2378148 h 2821494"/>
                  <a:gd name="connsiteX22" fmla="*/ 341746 w 4741507"/>
                  <a:gd name="connsiteY22" fmla="*/ 2184184 h 2821494"/>
                  <a:gd name="connsiteX23" fmla="*/ 674255 w 4741507"/>
                  <a:gd name="connsiteY23" fmla="*/ 2073348 h 2821494"/>
                  <a:gd name="connsiteX24" fmla="*/ 997528 w 4741507"/>
                  <a:gd name="connsiteY24" fmla="*/ 2045639 h 2821494"/>
                  <a:gd name="connsiteX25" fmla="*/ 1330037 w 4741507"/>
                  <a:gd name="connsiteY25" fmla="*/ 2193421 h 2821494"/>
                  <a:gd name="connsiteX26" fmla="*/ 1533237 w 4741507"/>
                  <a:gd name="connsiteY26" fmla="*/ 2396621 h 2821494"/>
                  <a:gd name="connsiteX27" fmla="*/ 1662546 w 4741507"/>
                  <a:gd name="connsiteY27" fmla="*/ 2775312 h 2821494"/>
                  <a:gd name="connsiteX28" fmla="*/ 1745673 w 4741507"/>
                  <a:gd name="connsiteY28" fmla="*/ 2821494 h 2821494"/>
                  <a:gd name="connsiteX0" fmla="*/ 1745673 w 4834948"/>
                  <a:gd name="connsiteY0" fmla="*/ 2821494 h 2821494"/>
                  <a:gd name="connsiteX1" fmla="*/ 2780146 w 4834948"/>
                  <a:gd name="connsiteY1" fmla="*/ 2821494 h 2821494"/>
                  <a:gd name="connsiteX2" fmla="*/ 2869912 w 4834948"/>
                  <a:gd name="connsiteY2" fmla="*/ 2059782 h 2821494"/>
                  <a:gd name="connsiteX3" fmla="*/ 3389746 w 4834948"/>
                  <a:gd name="connsiteY3" fmla="*/ 1555534 h 2821494"/>
                  <a:gd name="connsiteX4" fmla="*/ 4036580 w 4834948"/>
                  <a:gd name="connsiteY4" fmla="*/ 1435462 h 2821494"/>
                  <a:gd name="connsiteX5" fmla="*/ 4542271 w 4834948"/>
                  <a:gd name="connsiteY5" fmla="*/ 1586852 h 2821494"/>
                  <a:gd name="connsiteX6" fmla="*/ 4834948 w 4834948"/>
                  <a:gd name="connsiteY6" fmla="*/ 1656846 h 2821494"/>
                  <a:gd name="connsiteX7" fmla="*/ 4710546 w 4834948"/>
                  <a:gd name="connsiteY7" fmla="*/ 1325203 h 2821494"/>
                  <a:gd name="connsiteX8" fmla="*/ 4682837 w 4834948"/>
                  <a:gd name="connsiteY8" fmla="*/ 1205130 h 2821494"/>
                  <a:gd name="connsiteX9" fmla="*/ 4304146 w 4834948"/>
                  <a:gd name="connsiteY9" fmla="*/ 1195894 h 2821494"/>
                  <a:gd name="connsiteX10" fmla="*/ 3952008 w 4834948"/>
                  <a:gd name="connsiteY10" fmla="*/ 157380 h 2821494"/>
                  <a:gd name="connsiteX11" fmla="*/ 4159394 w 4834948"/>
                  <a:gd name="connsiteY11" fmla="*/ 22587 h 2821494"/>
                  <a:gd name="connsiteX12" fmla="*/ 2585460 w 4834948"/>
                  <a:gd name="connsiteY12" fmla="*/ 89839 h 2821494"/>
                  <a:gd name="connsiteX13" fmla="*/ 2040083 w 4834948"/>
                  <a:gd name="connsiteY13" fmla="*/ 698862 h 2821494"/>
                  <a:gd name="connsiteX14" fmla="*/ 1893455 w 4834948"/>
                  <a:gd name="connsiteY14" fmla="*/ 1251312 h 2821494"/>
                  <a:gd name="connsiteX15" fmla="*/ 1440873 w 4834948"/>
                  <a:gd name="connsiteY15" fmla="*/ 1260548 h 2821494"/>
                  <a:gd name="connsiteX16" fmla="*/ 314037 w 4834948"/>
                  <a:gd name="connsiteY16" fmla="*/ 1620766 h 2821494"/>
                  <a:gd name="connsiteX17" fmla="*/ 73891 w 4834948"/>
                  <a:gd name="connsiteY17" fmla="*/ 1925566 h 2821494"/>
                  <a:gd name="connsiteX18" fmla="*/ 0 w 4834948"/>
                  <a:gd name="connsiteY18" fmla="*/ 2184184 h 2821494"/>
                  <a:gd name="connsiteX19" fmla="*/ 27709 w 4834948"/>
                  <a:gd name="connsiteY19" fmla="*/ 2350439 h 2821494"/>
                  <a:gd name="connsiteX20" fmla="*/ 120073 w 4834948"/>
                  <a:gd name="connsiteY20" fmla="*/ 2350439 h 2821494"/>
                  <a:gd name="connsiteX21" fmla="*/ 166255 w 4834948"/>
                  <a:gd name="connsiteY21" fmla="*/ 2378148 h 2821494"/>
                  <a:gd name="connsiteX22" fmla="*/ 341746 w 4834948"/>
                  <a:gd name="connsiteY22" fmla="*/ 2184184 h 2821494"/>
                  <a:gd name="connsiteX23" fmla="*/ 674255 w 4834948"/>
                  <a:gd name="connsiteY23" fmla="*/ 2073348 h 2821494"/>
                  <a:gd name="connsiteX24" fmla="*/ 997528 w 4834948"/>
                  <a:gd name="connsiteY24" fmla="*/ 2045639 h 2821494"/>
                  <a:gd name="connsiteX25" fmla="*/ 1330037 w 4834948"/>
                  <a:gd name="connsiteY25" fmla="*/ 2193421 h 2821494"/>
                  <a:gd name="connsiteX26" fmla="*/ 1533237 w 4834948"/>
                  <a:gd name="connsiteY26" fmla="*/ 2396621 h 2821494"/>
                  <a:gd name="connsiteX27" fmla="*/ 1662546 w 4834948"/>
                  <a:gd name="connsiteY27" fmla="*/ 2775312 h 2821494"/>
                  <a:gd name="connsiteX28" fmla="*/ 1745673 w 4834948"/>
                  <a:gd name="connsiteY28" fmla="*/ 2821494 h 2821494"/>
                  <a:gd name="connsiteX0" fmla="*/ 1745673 w 4867613"/>
                  <a:gd name="connsiteY0" fmla="*/ 2821494 h 2821494"/>
                  <a:gd name="connsiteX1" fmla="*/ 2780146 w 4867613"/>
                  <a:gd name="connsiteY1" fmla="*/ 2821494 h 2821494"/>
                  <a:gd name="connsiteX2" fmla="*/ 2869912 w 4867613"/>
                  <a:gd name="connsiteY2" fmla="*/ 2059782 h 2821494"/>
                  <a:gd name="connsiteX3" fmla="*/ 3389746 w 4867613"/>
                  <a:gd name="connsiteY3" fmla="*/ 1555534 h 2821494"/>
                  <a:gd name="connsiteX4" fmla="*/ 4036580 w 4867613"/>
                  <a:gd name="connsiteY4" fmla="*/ 1435462 h 2821494"/>
                  <a:gd name="connsiteX5" fmla="*/ 4834948 w 4867613"/>
                  <a:gd name="connsiteY5" fmla="*/ 1656846 h 2821494"/>
                  <a:gd name="connsiteX6" fmla="*/ 4710546 w 4867613"/>
                  <a:gd name="connsiteY6" fmla="*/ 1325203 h 2821494"/>
                  <a:gd name="connsiteX7" fmla="*/ 4682837 w 4867613"/>
                  <a:gd name="connsiteY7" fmla="*/ 1205130 h 2821494"/>
                  <a:gd name="connsiteX8" fmla="*/ 4304146 w 4867613"/>
                  <a:gd name="connsiteY8" fmla="*/ 1195894 h 2821494"/>
                  <a:gd name="connsiteX9" fmla="*/ 3952008 w 4867613"/>
                  <a:gd name="connsiteY9" fmla="*/ 157380 h 2821494"/>
                  <a:gd name="connsiteX10" fmla="*/ 4159394 w 4867613"/>
                  <a:gd name="connsiteY10" fmla="*/ 22587 h 2821494"/>
                  <a:gd name="connsiteX11" fmla="*/ 2585460 w 4867613"/>
                  <a:gd name="connsiteY11" fmla="*/ 89839 h 2821494"/>
                  <a:gd name="connsiteX12" fmla="*/ 2040083 w 4867613"/>
                  <a:gd name="connsiteY12" fmla="*/ 698862 h 2821494"/>
                  <a:gd name="connsiteX13" fmla="*/ 1893455 w 4867613"/>
                  <a:gd name="connsiteY13" fmla="*/ 1251312 h 2821494"/>
                  <a:gd name="connsiteX14" fmla="*/ 1440873 w 4867613"/>
                  <a:gd name="connsiteY14" fmla="*/ 1260548 h 2821494"/>
                  <a:gd name="connsiteX15" fmla="*/ 314037 w 4867613"/>
                  <a:gd name="connsiteY15" fmla="*/ 1620766 h 2821494"/>
                  <a:gd name="connsiteX16" fmla="*/ 73891 w 4867613"/>
                  <a:gd name="connsiteY16" fmla="*/ 1925566 h 2821494"/>
                  <a:gd name="connsiteX17" fmla="*/ 0 w 4867613"/>
                  <a:gd name="connsiteY17" fmla="*/ 2184184 h 2821494"/>
                  <a:gd name="connsiteX18" fmla="*/ 27709 w 4867613"/>
                  <a:gd name="connsiteY18" fmla="*/ 2350439 h 2821494"/>
                  <a:gd name="connsiteX19" fmla="*/ 120073 w 4867613"/>
                  <a:gd name="connsiteY19" fmla="*/ 2350439 h 2821494"/>
                  <a:gd name="connsiteX20" fmla="*/ 166255 w 4867613"/>
                  <a:gd name="connsiteY20" fmla="*/ 2378148 h 2821494"/>
                  <a:gd name="connsiteX21" fmla="*/ 341746 w 4867613"/>
                  <a:gd name="connsiteY21" fmla="*/ 2184184 h 2821494"/>
                  <a:gd name="connsiteX22" fmla="*/ 674255 w 4867613"/>
                  <a:gd name="connsiteY22" fmla="*/ 2073348 h 2821494"/>
                  <a:gd name="connsiteX23" fmla="*/ 997528 w 4867613"/>
                  <a:gd name="connsiteY23" fmla="*/ 2045639 h 2821494"/>
                  <a:gd name="connsiteX24" fmla="*/ 1330037 w 4867613"/>
                  <a:gd name="connsiteY24" fmla="*/ 2193421 h 2821494"/>
                  <a:gd name="connsiteX25" fmla="*/ 1533237 w 4867613"/>
                  <a:gd name="connsiteY25" fmla="*/ 2396621 h 2821494"/>
                  <a:gd name="connsiteX26" fmla="*/ 1662546 w 4867613"/>
                  <a:gd name="connsiteY26" fmla="*/ 2775312 h 2821494"/>
                  <a:gd name="connsiteX27" fmla="*/ 1745673 w 4867613"/>
                  <a:gd name="connsiteY27" fmla="*/ 2821494 h 2821494"/>
                  <a:gd name="connsiteX0" fmla="*/ 1745673 w 4920146"/>
                  <a:gd name="connsiteY0" fmla="*/ 2821494 h 2821494"/>
                  <a:gd name="connsiteX1" fmla="*/ 2780146 w 4920146"/>
                  <a:gd name="connsiteY1" fmla="*/ 2821494 h 2821494"/>
                  <a:gd name="connsiteX2" fmla="*/ 2869912 w 4920146"/>
                  <a:gd name="connsiteY2" fmla="*/ 2059782 h 2821494"/>
                  <a:gd name="connsiteX3" fmla="*/ 3389746 w 4920146"/>
                  <a:gd name="connsiteY3" fmla="*/ 1555534 h 2821494"/>
                  <a:gd name="connsiteX4" fmla="*/ 4036580 w 4920146"/>
                  <a:gd name="connsiteY4" fmla="*/ 1435462 h 2821494"/>
                  <a:gd name="connsiteX5" fmla="*/ 4892098 w 4920146"/>
                  <a:gd name="connsiteY5" fmla="*/ 1594933 h 2821494"/>
                  <a:gd name="connsiteX6" fmla="*/ 4710546 w 4920146"/>
                  <a:gd name="connsiteY6" fmla="*/ 1325203 h 2821494"/>
                  <a:gd name="connsiteX7" fmla="*/ 4682837 w 4920146"/>
                  <a:gd name="connsiteY7" fmla="*/ 1205130 h 2821494"/>
                  <a:gd name="connsiteX8" fmla="*/ 4304146 w 4920146"/>
                  <a:gd name="connsiteY8" fmla="*/ 1195894 h 2821494"/>
                  <a:gd name="connsiteX9" fmla="*/ 3952008 w 4920146"/>
                  <a:gd name="connsiteY9" fmla="*/ 157380 h 2821494"/>
                  <a:gd name="connsiteX10" fmla="*/ 4159394 w 4920146"/>
                  <a:gd name="connsiteY10" fmla="*/ 22587 h 2821494"/>
                  <a:gd name="connsiteX11" fmla="*/ 2585460 w 4920146"/>
                  <a:gd name="connsiteY11" fmla="*/ 89839 h 2821494"/>
                  <a:gd name="connsiteX12" fmla="*/ 2040083 w 4920146"/>
                  <a:gd name="connsiteY12" fmla="*/ 698862 h 2821494"/>
                  <a:gd name="connsiteX13" fmla="*/ 1893455 w 4920146"/>
                  <a:gd name="connsiteY13" fmla="*/ 1251312 h 2821494"/>
                  <a:gd name="connsiteX14" fmla="*/ 1440873 w 4920146"/>
                  <a:gd name="connsiteY14" fmla="*/ 1260548 h 2821494"/>
                  <a:gd name="connsiteX15" fmla="*/ 314037 w 4920146"/>
                  <a:gd name="connsiteY15" fmla="*/ 1620766 h 2821494"/>
                  <a:gd name="connsiteX16" fmla="*/ 73891 w 4920146"/>
                  <a:gd name="connsiteY16" fmla="*/ 1925566 h 2821494"/>
                  <a:gd name="connsiteX17" fmla="*/ 0 w 4920146"/>
                  <a:gd name="connsiteY17" fmla="*/ 2184184 h 2821494"/>
                  <a:gd name="connsiteX18" fmla="*/ 27709 w 4920146"/>
                  <a:gd name="connsiteY18" fmla="*/ 2350439 h 2821494"/>
                  <a:gd name="connsiteX19" fmla="*/ 120073 w 4920146"/>
                  <a:gd name="connsiteY19" fmla="*/ 2350439 h 2821494"/>
                  <a:gd name="connsiteX20" fmla="*/ 166255 w 4920146"/>
                  <a:gd name="connsiteY20" fmla="*/ 2378148 h 2821494"/>
                  <a:gd name="connsiteX21" fmla="*/ 341746 w 4920146"/>
                  <a:gd name="connsiteY21" fmla="*/ 2184184 h 2821494"/>
                  <a:gd name="connsiteX22" fmla="*/ 674255 w 4920146"/>
                  <a:gd name="connsiteY22" fmla="*/ 2073348 h 2821494"/>
                  <a:gd name="connsiteX23" fmla="*/ 997528 w 4920146"/>
                  <a:gd name="connsiteY23" fmla="*/ 2045639 h 2821494"/>
                  <a:gd name="connsiteX24" fmla="*/ 1330037 w 4920146"/>
                  <a:gd name="connsiteY24" fmla="*/ 2193421 h 2821494"/>
                  <a:gd name="connsiteX25" fmla="*/ 1533237 w 4920146"/>
                  <a:gd name="connsiteY25" fmla="*/ 2396621 h 2821494"/>
                  <a:gd name="connsiteX26" fmla="*/ 1662546 w 4920146"/>
                  <a:gd name="connsiteY26" fmla="*/ 2775312 h 2821494"/>
                  <a:gd name="connsiteX27" fmla="*/ 1745673 w 4920146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3659"/>
                  <a:gd name="connsiteY0" fmla="*/ 2821494 h 2821494"/>
                  <a:gd name="connsiteX1" fmla="*/ 2780146 w 4893659"/>
                  <a:gd name="connsiteY1" fmla="*/ 2821494 h 2821494"/>
                  <a:gd name="connsiteX2" fmla="*/ 2869912 w 4893659"/>
                  <a:gd name="connsiteY2" fmla="*/ 2059782 h 2821494"/>
                  <a:gd name="connsiteX3" fmla="*/ 3389746 w 4893659"/>
                  <a:gd name="connsiteY3" fmla="*/ 1555534 h 2821494"/>
                  <a:gd name="connsiteX4" fmla="*/ 4036580 w 4893659"/>
                  <a:gd name="connsiteY4" fmla="*/ 1435462 h 2821494"/>
                  <a:gd name="connsiteX5" fmla="*/ 4892098 w 4893659"/>
                  <a:gd name="connsiteY5" fmla="*/ 1594933 h 2821494"/>
                  <a:gd name="connsiteX6" fmla="*/ 4710546 w 4893659"/>
                  <a:gd name="connsiteY6" fmla="*/ 1325203 h 2821494"/>
                  <a:gd name="connsiteX7" fmla="*/ 4682837 w 4893659"/>
                  <a:gd name="connsiteY7" fmla="*/ 1205130 h 2821494"/>
                  <a:gd name="connsiteX8" fmla="*/ 4304146 w 4893659"/>
                  <a:gd name="connsiteY8" fmla="*/ 1195894 h 2821494"/>
                  <a:gd name="connsiteX9" fmla="*/ 3952008 w 4893659"/>
                  <a:gd name="connsiteY9" fmla="*/ 157380 h 2821494"/>
                  <a:gd name="connsiteX10" fmla="*/ 4159394 w 4893659"/>
                  <a:gd name="connsiteY10" fmla="*/ 22587 h 2821494"/>
                  <a:gd name="connsiteX11" fmla="*/ 2585460 w 4893659"/>
                  <a:gd name="connsiteY11" fmla="*/ 89839 h 2821494"/>
                  <a:gd name="connsiteX12" fmla="*/ 2040083 w 4893659"/>
                  <a:gd name="connsiteY12" fmla="*/ 698862 h 2821494"/>
                  <a:gd name="connsiteX13" fmla="*/ 1893455 w 4893659"/>
                  <a:gd name="connsiteY13" fmla="*/ 1251312 h 2821494"/>
                  <a:gd name="connsiteX14" fmla="*/ 1440873 w 4893659"/>
                  <a:gd name="connsiteY14" fmla="*/ 1260548 h 2821494"/>
                  <a:gd name="connsiteX15" fmla="*/ 314037 w 4893659"/>
                  <a:gd name="connsiteY15" fmla="*/ 1620766 h 2821494"/>
                  <a:gd name="connsiteX16" fmla="*/ 73891 w 4893659"/>
                  <a:gd name="connsiteY16" fmla="*/ 1925566 h 2821494"/>
                  <a:gd name="connsiteX17" fmla="*/ 0 w 4893659"/>
                  <a:gd name="connsiteY17" fmla="*/ 2184184 h 2821494"/>
                  <a:gd name="connsiteX18" fmla="*/ 27709 w 4893659"/>
                  <a:gd name="connsiteY18" fmla="*/ 2350439 h 2821494"/>
                  <a:gd name="connsiteX19" fmla="*/ 120073 w 4893659"/>
                  <a:gd name="connsiteY19" fmla="*/ 2350439 h 2821494"/>
                  <a:gd name="connsiteX20" fmla="*/ 166255 w 4893659"/>
                  <a:gd name="connsiteY20" fmla="*/ 2378148 h 2821494"/>
                  <a:gd name="connsiteX21" fmla="*/ 341746 w 4893659"/>
                  <a:gd name="connsiteY21" fmla="*/ 2184184 h 2821494"/>
                  <a:gd name="connsiteX22" fmla="*/ 674255 w 4893659"/>
                  <a:gd name="connsiteY22" fmla="*/ 2073348 h 2821494"/>
                  <a:gd name="connsiteX23" fmla="*/ 997528 w 4893659"/>
                  <a:gd name="connsiteY23" fmla="*/ 2045639 h 2821494"/>
                  <a:gd name="connsiteX24" fmla="*/ 1330037 w 4893659"/>
                  <a:gd name="connsiteY24" fmla="*/ 2193421 h 2821494"/>
                  <a:gd name="connsiteX25" fmla="*/ 1533237 w 4893659"/>
                  <a:gd name="connsiteY25" fmla="*/ 2396621 h 2821494"/>
                  <a:gd name="connsiteX26" fmla="*/ 1662546 w 4893659"/>
                  <a:gd name="connsiteY26" fmla="*/ 2775312 h 2821494"/>
                  <a:gd name="connsiteX27" fmla="*/ 1745673 w 4893659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594933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892098"/>
                  <a:gd name="connsiteY0" fmla="*/ 2821494 h 2821494"/>
                  <a:gd name="connsiteX1" fmla="*/ 2780146 w 4892098"/>
                  <a:gd name="connsiteY1" fmla="*/ 2821494 h 2821494"/>
                  <a:gd name="connsiteX2" fmla="*/ 2869912 w 4892098"/>
                  <a:gd name="connsiteY2" fmla="*/ 2059782 h 2821494"/>
                  <a:gd name="connsiteX3" fmla="*/ 3389746 w 4892098"/>
                  <a:gd name="connsiteY3" fmla="*/ 1555534 h 2821494"/>
                  <a:gd name="connsiteX4" fmla="*/ 4036580 w 4892098"/>
                  <a:gd name="connsiteY4" fmla="*/ 1435462 h 2821494"/>
                  <a:gd name="connsiteX5" fmla="*/ 4892098 w 4892098"/>
                  <a:gd name="connsiteY5" fmla="*/ 1647320 h 2821494"/>
                  <a:gd name="connsiteX6" fmla="*/ 4710546 w 4892098"/>
                  <a:gd name="connsiteY6" fmla="*/ 1325203 h 2821494"/>
                  <a:gd name="connsiteX7" fmla="*/ 4682837 w 4892098"/>
                  <a:gd name="connsiteY7" fmla="*/ 1205130 h 2821494"/>
                  <a:gd name="connsiteX8" fmla="*/ 4304146 w 4892098"/>
                  <a:gd name="connsiteY8" fmla="*/ 1195894 h 2821494"/>
                  <a:gd name="connsiteX9" fmla="*/ 3952008 w 4892098"/>
                  <a:gd name="connsiteY9" fmla="*/ 157380 h 2821494"/>
                  <a:gd name="connsiteX10" fmla="*/ 4159394 w 4892098"/>
                  <a:gd name="connsiteY10" fmla="*/ 22587 h 2821494"/>
                  <a:gd name="connsiteX11" fmla="*/ 2585460 w 4892098"/>
                  <a:gd name="connsiteY11" fmla="*/ 89839 h 2821494"/>
                  <a:gd name="connsiteX12" fmla="*/ 2040083 w 4892098"/>
                  <a:gd name="connsiteY12" fmla="*/ 698862 h 2821494"/>
                  <a:gd name="connsiteX13" fmla="*/ 1893455 w 4892098"/>
                  <a:gd name="connsiteY13" fmla="*/ 1251312 h 2821494"/>
                  <a:gd name="connsiteX14" fmla="*/ 1440873 w 4892098"/>
                  <a:gd name="connsiteY14" fmla="*/ 1260548 h 2821494"/>
                  <a:gd name="connsiteX15" fmla="*/ 314037 w 4892098"/>
                  <a:gd name="connsiteY15" fmla="*/ 1620766 h 2821494"/>
                  <a:gd name="connsiteX16" fmla="*/ 73891 w 4892098"/>
                  <a:gd name="connsiteY16" fmla="*/ 1925566 h 2821494"/>
                  <a:gd name="connsiteX17" fmla="*/ 0 w 4892098"/>
                  <a:gd name="connsiteY17" fmla="*/ 2184184 h 2821494"/>
                  <a:gd name="connsiteX18" fmla="*/ 27709 w 4892098"/>
                  <a:gd name="connsiteY18" fmla="*/ 2350439 h 2821494"/>
                  <a:gd name="connsiteX19" fmla="*/ 120073 w 4892098"/>
                  <a:gd name="connsiteY19" fmla="*/ 2350439 h 2821494"/>
                  <a:gd name="connsiteX20" fmla="*/ 166255 w 4892098"/>
                  <a:gd name="connsiteY20" fmla="*/ 2378148 h 2821494"/>
                  <a:gd name="connsiteX21" fmla="*/ 341746 w 4892098"/>
                  <a:gd name="connsiteY21" fmla="*/ 2184184 h 2821494"/>
                  <a:gd name="connsiteX22" fmla="*/ 674255 w 4892098"/>
                  <a:gd name="connsiteY22" fmla="*/ 2073348 h 2821494"/>
                  <a:gd name="connsiteX23" fmla="*/ 997528 w 4892098"/>
                  <a:gd name="connsiteY23" fmla="*/ 2045639 h 2821494"/>
                  <a:gd name="connsiteX24" fmla="*/ 1330037 w 4892098"/>
                  <a:gd name="connsiteY24" fmla="*/ 2193421 h 2821494"/>
                  <a:gd name="connsiteX25" fmla="*/ 1533237 w 4892098"/>
                  <a:gd name="connsiteY25" fmla="*/ 2396621 h 2821494"/>
                  <a:gd name="connsiteX26" fmla="*/ 1662546 w 4892098"/>
                  <a:gd name="connsiteY26" fmla="*/ 2775312 h 2821494"/>
                  <a:gd name="connsiteX27" fmla="*/ 1745673 w 4892098"/>
                  <a:gd name="connsiteY27" fmla="*/ 2821494 h 2821494"/>
                  <a:gd name="connsiteX0" fmla="*/ 1745673 w 4911148"/>
                  <a:gd name="connsiteY0" fmla="*/ 2821494 h 2821494"/>
                  <a:gd name="connsiteX1" fmla="*/ 2780146 w 4911148"/>
                  <a:gd name="connsiteY1" fmla="*/ 2821494 h 2821494"/>
                  <a:gd name="connsiteX2" fmla="*/ 2869912 w 4911148"/>
                  <a:gd name="connsiteY2" fmla="*/ 2059782 h 2821494"/>
                  <a:gd name="connsiteX3" fmla="*/ 3389746 w 4911148"/>
                  <a:gd name="connsiteY3" fmla="*/ 1555534 h 2821494"/>
                  <a:gd name="connsiteX4" fmla="*/ 4036580 w 4911148"/>
                  <a:gd name="connsiteY4" fmla="*/ 1435462 h 2821494"/>
                  <a:gd name="connsiteX5" fmla="*/ 4911148 w 4911148"/>
                  <a:gd name="connsiteY5" fmla="*/ 1647320 h 2821494"/>
                  <a:gd name="connsiteX6" fmla="*/ 4710546 w 4911148"/>
                  <a:gd name="connsiteY6" fmla="*/ 1325203 h 2821494"/>
                  <a:gd name="connsiteX7" fmla="*/ 4682837 w 4911148"/>
                  <a:gd name="connsiteY7" fmla="*/ 1205130 h 2821494"/>
                  <a:gd name="connsiteX8" fmla="*/ 4304146 w 4911148"/>
                  <a:gd name="connsiteY8" fmla="*/ 1195894 h 2821494"/>
                  <a:gd name="connsiteX9" fmla="*/ 3952008 w 4911148"/>
                  <a:gd name="connsiteY9" fmla="*/ 157380 h 2821494"/>
                  <a:gd name="connsiteX10" fmla="*/ 4159394 w 4911148"/>
                  <a:gd name="connsiteY10" fmla="*/ 22587 h 2821494"/>
                  <a:gd name="connsiteX11" fmla="*/ 2585460 w 4911148"/>
                  <a:gd name="connsiteY11" fmla="*/ 89839 h 2821494"/>
                  <a:gd name="connsiteX12" fmla="*/ 2040083 w 4911148"/>
                  <a:gd name="connsiteY12" fmla="*/ 698862 h 2821494"/>
                  <a:gd name="connsiteX13" fmla="*/ 1893455 w 4911148"/>
                  <a:gd name="connsiteY13" fmla="*/ 1251312 h 2821494"/>
                  <a:gd name="connsiteX14" fmla="*/ 1440873 w 4911148"/>
                  <a:gd name="connsiteY14" fmla="*/ 1260548 h 2821494"/>
                  <a:gd name="connsiteX15" fmla="*/ 314037 w 4911148"/>
                  <a:gd name="connsiteY15" fmla="*/ 1620766 h 2821494"/>
                  <a:gd name="connsiteX16" fmla="*/ 73891 w 4911148"/>
                  <a:gd name="connsiteY16" fmla="*/ 1925566 h 2821494"/>
                  <a:gd name="connsiteX17" fmla="*/ 0 w 4911148"/>
                  <a:gd name="connsiteY17" fmla="*/ 2184184 h 2821494"/>
                  <a:gd name="connsiteX18" fmla="*/ 27709 w 4911148"/>
                  <a:gd name="connsiteY18" fmla="*/ 2350439 h 2821494"/>
                  <a:gd name="connsiteX19" fmla="*/ 120073 w 4911148"/>
                  <a:gd name="connsiteY19" fmla="*/ 2350439 h 2821494"/>
                  <a:gd name="connsiteX20" fmla="*/ 166255 w 4911148"/>
                  <a:gd name="connsiteY20" fmla="*/ 2378148 h 2821494"/>
                  <a:gd name="connsiteX21" fmla="*/ 341746 w 4911148"/>
                  <a:gd name="connsiteY21" fmla="*/ 2184184 h 2821494"/>
                  <a:gd name="connsiteX22" fmla="*/ 674255 w 4911148"/>
                  <a:gd name="connsiteY22" fmla="*/ 2073348 h 2821494"/>
                  <a:gd name="connsiteX23" fmla="*/ 997528 w 4911148"/>
                  <a:gd name="connsiteY23" fmla="*/ 2045639 h 2821494"/>
                  <a:gd name="connsiteX24" fmla="*/ 1330037 w 4911148"/>
                  <a:gd name="connsiteY24" fmla="*/ 2193421 h 2821494"/>
                  <a:gd name="connsiteX25" fmla="*/ 1533237 w 4911148"/>
                  <a:gd name="connsiteY25" fmla="*/ 2396621 h 2821494"/>
                  <a:gd name="connsiteX26" fmla="*/ 1662546 w 4911148"/>
                  <a:gd name="connsiteY26" fmla="*/ 2775312 h 2821494"/>
                  <a:gd name="connsiteX27" fmla="*/ 1745673 w 4911148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710546 w 4906385"/>
                  <a:gd name="connsiteY6" fmla="*/ 132520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682837 w 4906385"/>
                  <a:gd name="connsiteY7" fmla="*/ 1205130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1440873 w 4906385"/>
                  <a:gd name="connsiteY14" fmla="*/ 1260548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836036 w 4906385"/>
                  <a:gd name="connsiteY14" fmla="*/ 1365323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3128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20073 w 4906385"/>
                  <a:gd name="connsiteY19" fmla="*/ 2350439 h 2821494"/>
                  <a:gd name="connsiteX20" fmla="*/ 166255 w 4906385"/>
                  <a:gd name="connsiteY20" fmla="*/ 2378148 h 2821494"/>
                  <a:gd name="connsiteX21" fmla="*/ 341746 w 4906385"/>
                  <a:gd name="connsiteY21" fmla="*/ 2184184 h 2821494"/>
                  <a:gd name="connsiteX22" fmla="*/ 674255 w 4906385"/>
                  <a:gd name="connsiteY22" fmla="*/ 2073348 h 2821494"/>
                  <a:gd name="connsiteX23" fmla="*/ 997528 w 4906385"/>
                  <a:gd name="connsiteY23" fmla="*/ 2045639 h 2821494"/>
                  <a:gd name="connsiteX24" fmla="*/ 1330037 w 4906385"/>
                  <a:gd name="connsiteY24" fmla="*/ 2193421 h 2821494"/>
                  <a:gd name="connsiteX25" fmla="*/ 1533237 w 4906385"/>
                  <a:gd name="connsiteY25" fmla="*/ 2396621 h 2821494"/>
                  <a:gd name="connsiteX26" fmla="*/ 1662546 w 4906385"/>
                  <a:gd name="connsiteY26" fmla="*/ 2775312 h 2821494"/>
                  <a:gd name="connsiteX27" fmla="*/ 1745673 w 4906385"/>
                  <a:gd name="connsiteY27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662546 w 4906385"/>
                  <a:gd name="connsiteY25" fmla="*/ 2775312 h 2821494"/>
                  <a:gd name="connsiteX26" fmla="*/ 1745673 w 4906385"/>
                  <a:gd name="connsiteY26" fmla="*/ 2821494 h 2821494"/>
                  <a:gd name="connsiteX0" fmla="*/ 1745673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45673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997528 w 4906385"/>
                  <a:gd name="connsiteY22" fmla="*/ 2045639 h 2821494"/>
                  <a:gd name="connsiteX23" fmla="*/ 1330037 w 4906385"/>
                  <a:gd name="connsiteY23" fmla="*/ 2193421 h 2821494"/>
                  <a:gd name="connsiteX24" fmla="*/ 1533237 w 4906385"/>
                  <a:gd name="connsiteY24" fmla="*/ 2396621 h 2821494"/>
                  <a:gd name="connsiteX25" fmla="*/ 1721861 w 4906385"/>
                  <a:gd name="connsiteY25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674255 w 4906385"/>
                  <a:gd name="connsiteY21" fmla="*/ 2073348 h 2821494"/>
                  <a:gd name="connsiteX22" fmla="*/ 1330037 w 4906385"/>
                  <a:gd name="connsiteY22" fmla="*/ 2193421 h 2821494"/>
                  <a:gd name="connsiteX23" fmla="*/ 1533237 w 4906385"/>
                  <a:gd name="connsiteY23" fmla="*/ 2396621 h 2821494"/>
                  <a:gd name="connsiteX24" fmla="*/ 1721861 w 4906385"/>
                  <a:gd name="connsiteY24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330037 w 4906385"/>
                  <a:gd name="connsiteY21" fmla="*/ 2193421 h 2821494"/>
                  <a:gd name="connsiteX22" fmla="*/ 1533237 w 4906385"/>
                  <a:gd name="connsiteY22" fmla="*/ 2396621 h 2821494"/>
                  <a:gd name="connsiteX23" fmla="*/ 1721861 w 4906385"/>
                  <a:gd name="connsiteY23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533237 w 4906385"/>
                  <a:gd name="connsiteY21" fmla="*/ 2396621 h 2821494"/>
                  <a:gd name="connsiteX22" fmla="*/ 1721861 w 4906385"/>
                  <a:gd name="connsiteY22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341746 w 4906385"/>
                  <a:gd name="connsiteY20" fmla="*/ 2184184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66197 w 4906385"/>
                  <a:gd name="connsiteY20" fmla="*/ 2585393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166255 w 4906385"/>
                  <a:gd name="connsiteY19" fmla="*/ 2378148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520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2402"/>
                  <a:gd name="connsiteX1" fmla="*/ 2780146 w 4906385"/>
                  <a:gd name="connsiteY1" fmla="*/ 2821494 h 2822402"/>
                  <a:gd name="connsiteX2" fmla="*/ 2869912 w 4906385"/>
                  <a:gd name="connsiteY2" fmla="*/ 2059782 h 2822402"/>
                  <a:gd name="connsiteX3" fmla="*/ 3389746 w 4906385"/>
                  <a:gd name="connsiteY3" fmla="*/ 1555534 h 2822402"/>
                  <a:gd name="connsiteX4" fmla="*/ 4036580 w 4906385"/>
                  <a:gd name="connsiteY4" fmla="*/ 1435462 h 2822402"/>
                  <a:gd name="connsiteX5" fmla="*/ 4906385 w 4906385"/>
                  <a:gd name="connsiteY5" fmla="*/ 1618745 h 2822402"/>
                  <a:gd name="connsiteX6" fmla="*/ 4672446 w 4906385"/>
                  <a:gd name="connsiteY6" fmla="*/ 1382353 h 2822402"/>
                  <a:gd name="connsiteX7" fmla="*/ 4782850 w 4906385"/>
                  <a:gd name="connsiteY7" fmla="*/ 1181318 h 2822402"/>
                  <a:gd name="connsiteX8" fmla="*/ 4304146 w 4906385"/>
                  <a:gd name="connsiteY8" fmla="*/ 1195894 h 2822402"/>
                  <a:gd name="connsiteX9" fmla="*/ 3952008 w 4906385"/>
                  <a:gd name="connsiteY9" fmla="*/ 157380 h 2822402"/>
                  <a:gd name="connsiteX10" fmla="*/ 4159394 w 4906385"/>
                  <a:gd name="connsiteY10" fmla="*/ 22587 h 2822402"/>
                  <a:gd name="connsiteX11" fmla="*/ 2585460 w 4906385"/>
                  <a:gd name="connsiteY11" fmla="*/ 89839 h 2822402"/>
                  <a:gd name="connsiteX12" fmla="*/ 2040083 w 4906385"/>
                  <a:gd name="connsiteY12" fmla="*/ 698862 h 2822402"/>
                  <a:gd name="connsiteX13" fmla="*/ 1893455 w 4906385"/>
                  <a:gd name="connsiteY13" fmla="*/ 1251312 h 2822402"/>
                  <a:gd name="connsiteX14" fmla="*/ 950336 w 4906385"/>
                  <a:gd name="connsiteY14" fmla="*/ 1351036 h 2822402"/>
                  <a:gd name="connsiteX15" fmla="*/ 314037 w 4906385"/>
                  <a:gd name="connsiteY15" fmla="*/ 1620766 h 2822402"/>
                  <a:gd name="connsiteX16" fmla="*/ 73891 w 4906385"/>
                  <a:gd name="connsiteY16" fmla="*/ 1925566 h 2822402"/>
                  <a:gd name="connsiteX17" fmla="*/ 0 w 4906385"/>
                  <a:gd name="connsiteY17" fmla="*/ 2184184 h 2822402"/>
                  <a:gd name="connsiteX18" fmla="*/ 27709 w 4906385"/>
                  <a:gd name="connsiteY18" fmla="*/ 2350439 h 2822402"/>
                  <a:gd name="connsiteX19" fmla="*/ 228167 w 4906385"/>
                  <a:gd name="connsiteY19" fmla="*/ 2773436 h 2822402"/>
                  <a:gd name="connsiteX20" fmla="*/ 809047 w 4906385"/>
                  <a:gd name="connsiteY20" fmla="*/ 2790180 h 2822402"/>
                  <a:gd name="connsiteX21" fmla="*/ 1721861 w 4906385"/>
                  <a:gd name="connsiteY21" fmla="*/ 2821494 h 2822402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314037 w 4906385"/>
                  <a:gd name="connsiteY15" fmla="*/ 1620766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223549 w 4906385"/>
                  <a:gd name="connsiteY15" fmla="*/ 16302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73891 w 4906385"/>
                  <a:gd name="connsiteY16" fmla="*/ 1925566 h 2821494"/>
                  <a:gd name="connsiteX17" fmla="*/ 0 w 4906385"/>
                  <a:gd name="connsiteY17" fmla="*/ 2184184 h 2821494"/>
                  <a:gd name="connsiteX18" fmla="*/ 27709 w 4906385"/>
                  <a:gd name="connsiteY18" fmla="*/ 2350439 h 2821494"/>
                  <a:gd name="connsiteX19" fmla="*/ 228167 w 4906385"/>
                  <a:gd name="connsiteY19" fmla="*/ 2773436 h 2821494"/>
                  <a:gd name="connsiteX20" fmla="*/ 809047 w 4906385"/>
                  <a:gd name="connsiteY20" fmla="*/ 2790180 h 2821494"/>
                  <a:gd name="connsiteX21" fmla="*/ 1721861 w 4906385"/>
                  <a:gd name="connsiteY21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721861 w 4906385"/>
                  <a:gd name="connsiteY0" fmla="*/ 2821494 h 2821494"/>
                  <a:gd name="connsiteX1" fmla="*/ 2780146 w 4906385"/>
                  <a:gd name="connsiteY1" fmla="*/ 2821494 h 2821494"/>
                  <a:gd name="connsiteX2" fmla="*/ 2869912 w 4906385"/>
                  <a:gd name="connsiteY2" fmla="*/ 2059782 h 2821494"/>
                  <a:gd name="connsiteX3" fmla="*/ 3389746 w 4906385"/>
                  <a:gd name="connsiteY3" fmla="*/ 1555534 h 2821494"/>
                  <a:gd name="connsiteX4" fmla="*/ 4036580 w 4906385"/>
                  <a:gd name="connsiteY4" fmla="*/ 1435462 h 2821494"/>
                  <a:gd name="connsiteX5" fmla="*/ 4906385 w 4906385"/>
                  <a:gd name="connsiteY5" fmla="*/ 1618745 h 2821494"/>
                  <a:gd name="connsiteX6" fmla="*/ 4672446 w 4906385"/>
                  <a:gd name="connsiteY6" fmla="*/ 1382353 h 2821494"/>
                  <a:gd name="connsiteX7" fmla="*/ 4782850 w 4906385"/>
                  <a:gd name="connsiteY7" fmla="*/ 1181318 h 2821494"/>
                  <a:gd name="connsiteX8" fmla="*/ 4304146 w 4906385"/>
                  <a:gd name="connsiteY8" fmla="*/ 1195894 h 2821494"/>
                  <a:gd name="connsiteX9" fmla="*/ 3952008 w 4906385"/>
                  <a:gd name="connsiteY9" fmla="*/ 157380 h 2821494"/>
                  <a:gd name="connsiteX10" fmla="*/ 4159394 w 4906385"/>
                  <a:gd name="connsiteY10" fmla="*/ 22587 h 2821494"/>
                  <a:gd name="connsiteX11" fmla="*/ 2585460 w 4906385"/>
                  <a:gd name="connsiteY11" fmla="*/ 89839 h 2821494"/>
                  <a:gd name="connsiteX12" fmla="*/ 2040083 w 4906385"/>
                  <a:gd name="connsiteY12" fmla="*/ 698862 h 2821494"/>
                  <a:gd name="connsiteX13" fmla="*/ 1893455 w 4906385"/>
                  <a:gd name="connsiteY13" fmla="*/ 1251312 h 2821494"/>
                  <a:gd name="connsiteX14" fmla="*/ 950336 w 4906385"/>
                  <a:gd name="connsiteY14" fmla="*/ 1351036 h 2821494"/>
                  <a:gd name="connsiteX15" fmla="*/ 175924 w 4906385"/>
                  <a:gd name="connsiteY15" fmla="*/ 1668391 h 2821494"/>
                  <a:gd name="connsiteX16" fmla="*/ 0 w 4906385"/>
                  <a:gd name="connsiteY16" fmla="*/ 2184184 h 2821494"/>
                  <a:gd name="connsiteX17" fmla="*/ 27709 w 4906385"/>
                  <a:gd name="connsiteY17" fmla="*/ 2350439 h 2821494"/>
                  <a:gd name="connsiteX18" fmla="*/ 228167 w 4906385"/>
                  <a:gd name="connsiteY18" fmla="*/ 2773436 h 2821494"/>
                  <a:gd name="connsiteX19" fmla="*/ 809047 w 4906385"/>
                  <a:gd name="connsiteY19" fmla="*/ 2790180 h 2821494"/>
                  <a:gd name="connsiteX20" fmla="*/ 1721861 w 4906385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19017 w 4997693"/>
                  <a:gd name="connsiteY17" fmla="*/ 235043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319475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61867 w 4997693"/>
                  <a:gd name="connsiteY17" fmla="*/ 25980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13169 w 4997693"/>
                  <a:gd name="connsiteY0" fmla="*/ 2821494 h 2821494"/>
                  <a:gd name="connsiteX1" fmla="*/ 2871454 w 4997693"/>
                  <a:gd name="connsiteY1" fmla="*/ 2821494 h 2821494"/>
                  <a:gd name="connsiteX2" fmla="*/ 2961220 w 4997693"/>
                  <a:gd name="connsiteY2" fmla="*/ 2059782 h 2821494"/>
                  <a:gd name="connsiteX3" fmla="*/ 3481054 w 4997693"/>
                  <a:gd name="connsiteY3" fmla="*/ 1555534 h 2821494"/>
                  <a:gd name="connsiteX4" fmla="*/ 4127888 w 4997693"/>
                  <a:gd name="connsiteY4" fmla="*/ 1435462 h 2821494"/>
                  <a:gd name="connsiteX5" fmla="*/ 4997693 w 4997693"/>
                  <a:gd name="connsiteY5" fmla="*/ 1618745 h 2821494"/>
                  <a:gd name="connsiteX6" fmla="*/ 4763754 w 4997693"/>
                  <a:gd name="connsiteY6" fmla="*/ 1382353 h 2821494"/>
                  <a:gd name="connsiteX7" fmla="*/ 4874158 w 4997693"/>
                  <a:gd name="connsiteY7" fmla="*/ 1181318 h 2821494"/>
                  <a:gd name="connsiteX8" fmla="*/ 4395454 w 4997693"/>
                  <a:gd name="connsiteY8" fmla="*/ 1195894 h 2821494"/>
                  <a:gd name="connsiteX9" fmla="*/ 4043316 w 4997693"/>
                  <a:gd name="connsiteY9" fmla="*/ 157380 h 2821494"/>
                  <a:gd name="connsiteX10" fmla="*/ 4250702 w 4997693"/>
                  <a:gd name="connsiteY10" fmla="*/ 22587 h 2821494"/>
                  <a:gd name="connsiteX11" fmla="*/ 2676768 w 4997693"/>
                  <a:gd name="connsiteY11" fmla="*/ 89839 h 2821494"/>
                  <a:gd name="connsiteX12" fmla="*/ 2131391 w 4997693"/>
                  <a:gd name="connsiteY12" fmla="*/ 698862 h 2821494"/>
                  <a:gd name="connsiteX13" fmla="*/ 1984763 w 4997693"/>
                  <a:gd name="connsiteY13" fmla="*/ 1251312 h 2821494"/>
                  <a:gd name="connsiteX14" fmla="*/ 1041644 w 4997693"/>
                  <a:gd name="connsiteY14" fmla="*/ 1351036 h 2821494"/>
                  <a:gd name="connsiteX15" fmla="*/ 43394 w 4997693"/>
                  <a:gd name="connsiteY15" fmla="*/ 1725541 h 2821494"/>
                  <a:gd name="connsiteX16" fmla="*/ 91308 w 4997693"/>
                  <a:gd name="connsiteY16" fmla="*/ 2184184 h 2821494"/>
                  <a:gd name="connsiteX17" fmla="*/ 19004 w 4997693"/>
                  <a:gd name="connsiteY17" fmla="*/ 2407589 h 2821494"/>
                  <a:gd name="connsiteX18" fmla="*/ 200413 w 4997693"/>
                  <a:gd name="connsiteY18" fmla="*/ 2773436 h 2821494"/>
                  <a:gd name="connsiteX19" fmla="*/ 900355 w 4997693"/>
                  <a:gd name="connsiteY19" fmla="*/ 2790180 h 2821494"/>
                  <a:gd name="connsiteX20" fmla="*/ 1813169 w 4997693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29454 w 5035839"/>
                  <a:gd name="connsiteY16" fmla="*/ 218418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48504 w 5035839"/>
                  <a:gd name="connsiteY16" fmla="*/ 2365159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67554 w 5035839"/>
                  <a:gd name="connsiteY16" fmla="*/ 23556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51315 w 5035839"/>
                  <a:gd name="connsiteY0" fmla="*/ 2821494 h 2821494"/>
                  <a:gd name="connsiteX1" fmla="*/ 2909600 w 5035839"/>
                  <a:gd name="connsiteY1" fmla="*/ 2821494 h 2821494"/>
                  <a:gd name="connsiteX2" fmla="*/ 2999366 w 5035839"/>
                  <a:gd name="connsiteY2" fmla="*/ 2059782 h 2821494"/>
                  <a:gd name="connsiteX3" fmla="*/ 3519200 w 5035839"/>
                  <a:gd name="connsiteY3" fmla="*/ 1555534 h 2821494"/>
                  <a:gd name="connsiteX4" fmla="*/ 4166034 w 5035839"/>
                  <a:gd name="connsiteY4" fmla="*/ 1435462 h 2821494"/>
                  <a:gd name="connsiteX5" fmla="*/ 5035839 w 5035839"/>
                  <a:gd name="connsiteY5" fmla="*/ 1618745 h 2821494"/>
                  <a:gd name="connsiteX6" fmla="*/ 4801900 w 5035839"/>
                  <a:gd name="connsiteY6" fmla="*/ 1382353 h 2821494"/>
                  <a:gd name="connsiteX7" fmla="*/ 4912304 w 5035839"/>
                  <a:gd name="connsiteY7" fmla="*/ 1181318 h 2821494"/>
                  <a:gd name="connsiteX8" fmla="*/ 4433600 w 5035839"/>
                  <a:gd name="connsiteY8" fmla="*/ 1195894 h 2821494"/>
                  <a:gd name="connsiteX9" fmla="*/ 4081462 w 5035839"/>
                  <a:gd name="connsiteY9" fmla="*/ 157380 h 2821494"/>
                  <a:gd name="connsiteX10" fmla="*/ 4288848 w 5035839"/>
                  <a:gd name="connsiteY10" fmla="*/ 22587 h 2821494"/>
                  <a:gd name="connsiteX11" fmla="*/ 2714914 w 5035839"/>
                  <a:gd name="connsiteY11" fmla="*/ 89839 h 2821494"/>
                  <a:gd name="connsiteX12" fmla="*/ 2169537 w 5035839"/>
                  <a:gd name="connsiteY12" fmla="*/ 698862 h 2821494"/>
                  <a:gd name="connsiteX13" fmla="*/ 2022909 w 5035839"/>
                  <a:gd name="connsiteY13" fmla="*/ 1251312 h 2821494"/>
                  <a:gd name="connsiteX14" fmla="*/ 1079790 w 5035839"/>
                  <a:gd name="connsiteY14" fmla="*/ 1351036 h 2821494"/>
                  <a:gd name="connsiteX15" fmla="*/ 81540 w 5035839"/>
                  <a:gd name="connsiteY15" fmla="*/ 1725541 h 2821494"/>
                  <a:gd name="connsiteX16" fmla="*/ 138979 w 5035839"/>
                  <a:gd name="connsiteY16" fmla="*/ 2241334 h 2821494"/>
                  <a:gd name="connsiteX17" fmla="*/ 0 w 5035839"/>
                  <a:gd name="connsiteY17" fmla="*/ 2388539 h 2821494"/>
                  <a:gd name="connsiteX18" fmla="*/ 238559 w 5035839"/>
                  <a:gd name="connsiteY18" fmla="*/ 2773436 h 2821494"/>
                  <a:gd name="connsiteX19" fmla="*/ 938501 w 5035839"/>
                  <a:gd name="connsiteY19" fmla="*/ 2790180 h 2821494"/>
                  <a:gd name="connsiteX20" fmla="*/ 1851315 w 5035839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53266 w 5050126"/>
                  <a:gd name="connsiteY16" fmla="*/ 2241334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43741 w 5050126"/>
                  <a:gd name="connsiteY16" fmla="*/ 2193709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25541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094077 w 5050126"/>
                  <a:gd name="connsiteY14" fmla="*/ 1351036 h 2821494"/>
                  <a:gd name="connsiteX15" fmla="*/ 95827 w 5050126"/>
                  <a:gd name="connsiteY15" fmla="*/ 1758878 h 2821494"/>
                  <a:gd name="connsiteX16" fmla="*/ 172316 w 5050126"/>
                  <a:gd name="connsiteY16" fmla="*/ 2227047 h 2821494"/>
                  <a:gd name="connsiteX17" fmla="*/ 0 w 5050126"/>
                  <a:gd name="connsiteY17" fmla="*/ 2326626 h 2821494"/>
                  <a:gd name="connsiteX18" fmla="*/ 252846 w 5050126"/>
                  <a:gd name="connsiteY18" fmla="*/ 2773436 h 2821494"/>
                  <a:gd name="connsiteX19" fmla="*/ 952788 w 5050126"/>
                  <a:gd name="connsiteY19" fmla="*/ 2790180 h 2821494"/>
                  <a:gd name="connsiteX20" fmla="*/ 1865602 w 5050126"/>
                  <a:gd name="connsiteY20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95827 w 5050126"/>
                  <a:gd name="connsiteY14" fmla="*/ 1758878 h 2821494"/>
                  <a:gd name="connsiteX15" fmla="*/ 172316 w 5050126"/>
                  <a:gd name="connsiteY15" fmla="*/ 2227047 h 2821494"/>
                  <a:gd name="connsiteX16" fmla="*/ 0 w 5050126"/>
                  <a:gd name="connsiteY16" fmla="*/ 2326626 h 2821494"/>
                  <a:gd name="connsiteX17" fmla="*/ 252846 w 5050126"/>
                  <a:gd name="connsiteY17" fmla="*/ 2773436 h 2821494"/>
                  <a:gd name="connsiteX18" fmla="*/ 952788 w 5050126"/>
                  <a:gd name="connsiteY18" fmla="*/ 2790180 h 2821494"/>
                  <a:gd name="connsiteX19" fmla="*/ 1865602 w 5050126"/>
                  <a:gd name="connsiteY19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72316 w 5050126"/>
                  <a:gd name="connsiteY14" fmla="*/ 2227047 h 2821494"/>
                  <a:gd name="connsiteX15" fmla="*/ 0 w 5050126"/>
                  <a:gd name="connsiteY15" fmla="*/ 2326626 h 2821494"/>
                  <a:gd name="connsiteX16" fmla="*/ 252846 w 5050126"/>
                  <a:gd name="connsiteY16" fmla="*/ 2773436 h 2821494"/>
                  <a:gd name="connsiteX17" fmla="*/ 952788 w 5050126"/>
                  <a:gd name="connsiteY17" fmla="*/ 2790180 h 2821494"/>
                  <a:gd name="connsiteX18" fmla="*/ 1865602 w 5050126"/>
                  <a:gd name="connsiteY18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72316 w 5050126"/>
                  <a:gd name="connsiteY14" fmla="*/ 2227047 h 2821494"/>
                  <a:gd name="connsiteX15" fmla="*/ 0 w 5050126"/>
                  <a:gd name="connsiteY15" fmla="*/ 2326626 h 2821494"/>
                  <a:gd name="connsiteX16" fmla="*/ 952788 w 5050126"/>
                  <a:gd name="connsiteY16" fmla="*/ 2790180 h 2821494"/>
                  <a:gd name="connsiteX17" fmla="*/ 1865602 w 5050126"/>
                  <a:gd name="connsiteY17" fmla="*/ 2821494 h 2821494"/>
                  <a:gd name="connsiteX0" fmla="*/ 1865602 w 5050126"/>
                  <a:gd name="connsiteY0" fmla="*/ 2821494 h 2821494"/>
                  <a:gd name="connsiteX1" fmla="*/ 2923887 w 5050126"/>
                  <a:gd name="connsiteY1" fmla="*/ 2821494 h 2821494"/>
                  <a:gd name="connsiteX2" fmla="*/ 3013653 w 5050126"/>
                  <a:gd name="connsiteY2" fmla="*/ 2059782 h 2821494"/>
                  <a:gd name="connsiteX3" fmla="*/ 3533487 w 5050126"/>
                  <a:gd name="connsiteY3" fmla="*/ 1555534 h 2821494"/>
                  <a:gd name="connsiteX4" fmla="*/ 4180321 w 5050126"/>
                  <a:gd name="connsiteY4" fmla="*/ 1435462 h 2821494"/>
                  <a:gd name="connsiteX5" fmla="*/ 5050126 w 5050126"/>
                  <a:gd name="connsiteY5" fmla="*/ 1618745 h 2821494"/>
                  <a:gd name="connsiteX6" fmla="*/ 4816187 w 5050126"/>
                  <a:gd name="connsiteY6" fmla="*/ 1382353 h 2821494"/>
                  <a:gd name="connsiteX7" fmla="*/ 4926591 w 5050126"/>
                  <a:gd name="connsiteY7" fmla="*/ 1181318 h 2821494"/>
                  <a:gd name="connsiteX8" fmla="*/ 4447887 w 5050126"/>
                  <a:gd name="connsiteY8" fmla="*/ 1195894 h 2821494"/>
                  <a:gd name="connsiteX9" fmla="*/ 4095749 w 5050126"/>
                  <a:gd name="connsiteY9" fmla="*/ 157380 h 2821494"/>
                  <a:gd name="connsiteX10" fmla="*/ 4303135 w 5050126"/>
                  <a:gd name="connsiteY10" fmla="*/ 22587 h 2821494"/>
                  <a:gd name="connsiteX11" fmla="*/ 2729201 w 5050126"/>
                  <a:gd name="connsiteY11" fmla="*/ 89839 h 2821494"/>
                  <a:gd name="connsiteX12" fmla="*/ 2183824 w 5050126"/>
                  <a:gd name="connsiteY12" fmla="*/ 698862 h 2821494"/>
                  <a:gd name="connsiteX13" fmla="*/ 2037196 w 5050126"/>
                  <a:gd name="connsiteY13" fmla="*/ 1251312 h 2821494"/>
                  <a:gd name="connsiteX14" fmla="*/ 172316 w 5050126"/>
                  <a:gd name="connsiteY14" fmla="*/ 2227047 h 2821494"/>
                  <a:gd name="connsiteX15" fmla="*/ 0 w 5050126"/>
                  <a:gd name="connsiteY15" fmla="*/ 2326626 h 2821494"/>
                  <a:gd name="connsiteX16" fmla="*/ 1865602 w 5050126"/>
                  <a:gd name="connsiteY16" fmla="*/ 2821494 h 2821494"/>
                  <a:gd name="connsiteX0" fmla="*/ 1695101 w 4879625"/>
                  <a:gd name="connsiteY0" fmla="*/ 2821494 h 2821494"/>
                  <a:gd name="connsiteX1" fmla="*/ 2753386 w 4879625"/>
                  <a:gd name="connsiteY1" fmla="*/ 2821494 h 2821494"/>
                  <a:gd name="connsiteX2" fmla="*/ 2843152 w 4879625"/>
                  <a:gd name="connsiteY2" fmla="*/ 2059782 h 2821494"/>
                  <a:gd name="connsiteX3" fmla="*/ 3362986 w 4879625"/>
                  <a:gd name="connsiteY3" fmla="*/ 1555534 h 2821494"/>
                  <a:gd name="connsiteX4" fmla="*/ 4009820 w 4879625"/>
                  <a:gd name="connsiteY4" fmla="*/ 1435462 h 2821494"/>
                  <a:gd name="connsiteX5" fmla="*/ 4879625 w 4879625"/>
                  <a:gd name="connsiteY5" fmla="*/ 1618745 h 2821494"/>
                  <a:gd name="connsiteX6" fmla="*/ 4645686 w 4879625"/>
                  <a:gd name="connsiteY6" fmla="*/ 1382353 h 2821494"/>
                  <a:gd name="connsiteX7" fmla="*/ 4756090 w 4879625"/>
                  <a:gd name="connsiteY7" fmla="*/ 1181318 h 2821494"/>
                  <a:gd name="connsiteX8" fmla="*/ 4277386 w 4879625"/>
                  <a:gd name="connsiteY8" fmla="*/ 1195894 h 2821494"/>
                  <a:gd name="connsiteX9" fmla="*/ 3925248 w 4879625"/>
                  <a:gd name="connsiteY9" fmla="*/ 157380 h 2821494"/>
                  <a:gd name="connsiteX10" fmla="*/ 4132634 w 4879625"/>
                  <a:gd name="connsiteY10" fmla="*/ 22587 h 2821494"/>
                  <a:gd name="connsiteX11" fmla="*/ 2558700 w 4879625"/>
                  <a:gd name="connsiteY11" fmla="*/ 89839 h 2821494"/>
                  <a:gd name="connsiteX12" fmla="*/ 2013323 w 4879625"/>
                  <a:gd name="connsiteY12" fmla="*/ 698862 h 2821494"/>
                  <a:gd name="connsiteX13" fmla="*/ 1866695 w 4879625"/>
                  <a:gd name="connsiteY13" fmla="*/ 1251312 h 2821494"/>
                  <a:gd name="connsiteX14" fmla="*/ 1815 w 4879625"/>
                  <a:gd name="connsiteY14" fmla="*/ 2227047 h 2821494"/>
                  <a:gd name="connsiteX15" fmla="*/ 1705924 w 4879625"/>
                  <a:gd name="connsiteY15" fmla="*/ 2093263 h 2821494"/>
                  <a:gd name="connsiteX16" fmla="*/ 1695101 w 4879625"/>
                  <a:gd name="connsiteY16" fmla="*/ 2821494 h 2821494"/>
                  <a:gd name="connsiteX0" fmla="*/ 1693764 w 4878288"/>
                  <a:gd name="connsiteY0" fmla="*/ 2821494 h 2821494"/>
                  <a:gd name="connsiteX1" fmla="*/ 2752049 w 4878288"/>
                  <a:gd name="connsiteY1" fmla="*/ 2821494 h 2821494"/>
                  <a:gd name="connsiteX2" fmla="*/ 2841815 w 4878288"/>
                  <a:gd name="connsiteY2" fmla="*/ 2059782 h 2821494"/>
                  <a:gd name="connsiteX3" fmla="*/ 3361649 w 4878288"/>
                  <a:gd name="connsiteY3" fmla="*/ 1555534 h 2821494"/>
                  <a:gd name="connsiteX4" fmla="*/ 4008483 w 4878288"/>
                  <a:gd name="connsiteY4" fmla="*/ 1435462 h 2821494"/>
                  <a:gd name="connsiteX5" fmla="*/ 4878288 w 4878288"/>
                  <a:gd name="connsiteY5" fmla="*/ 1618745 h 2821494"/>
                  <a:gd name="connsiteX6" fmla="*/ 4644349 w 4878288"/>
                  <a:gd name="connsiteY6" fmla="*/ 1382353 h 2821494"/>
                  <a:gd name="connsiteX7" fmla="*/ 4754753 w 4878288"/>
                  <a:gd name="connsiteY7" fmla="*/ 1181318 h 2821494"/>
                  <a:gd name="connsiteX8" fmla="*/ 4276049 w 4878288"/>
                  <a:gd name="connsiteY8" fmla="*/ 1195894 h 2821494"/>
                  <a:gd name="connsiteX9" fmla="*/ 3923911 w 4878288"/>
                  <a:gd name="connsiteY9" fmla="*/ 157380 h 2821494"/>
                  <a:gd name="connsiteX10" fmla="*/ 4131297 w 4878288"/>
                  <a:gd name="connsiteY10" fmla="*/ 22587 h 2821494"/>
                  <a:gd name="connsiteX11" fmla="*/ 2557363 w 4878288"/>
                  <a:gd name="connsiteY11" fmla="*/ 89839 h 2821494"/>
                  <a:gd name="connsiteX12" fmla="*/ 2011986 w 4878288"/>
                  <a:gd name="connsiteY12" fmla="*/ 698862 h 2821494"/>
                  <a:gd name="connsiteX13" fmla="*/ 1865358 w 4878288"/>
                  <a:gd name="connsiteY13" fmla="*/ 1251312 h 2821494"/>
                  <a:gd name="connsiteX14" fmla="*/ 478 w 4878288"/>
                  <a:gd name="connsiteY14" fmla="*/ 2227047 h 2821494"/>
                  <a:gd name="connsiteX15" fmla="*/ 1693764 w 4878288"/>
                  <a:gd name="connsiteY15" fmla="*/ 2821494 h 2821494"/>
                  <a:gd name="connsiteX0" fmla="*/ 44132 w 3228656"/>
                  <a:gd name="connsiteY0" fmla="*/ 2821494 h 2821494"/>
                  <a:gd name="connsiteX1" fmla="*/ 1102417 w 3228656"/>
                  <a:gd name="connsiteY1" fmla="*/ 2821494 h 2821494"/>
                  <a:gd name="connsiteX2" fmla="*/ 1192183 w 3228656"/>
                  <a:gd name="connsiteY2" fmla="*/ 2059782 h 2821494"/>
                  <a:gd name="connsiteX3" fmla="*/ 1712017 w 3228656"/>
                  <a:gd name="connsiteY3" fmla="*/ 1555534 h 2821494"/>
                  <a:gd name="connsiteX4" fmla="*/ 2358851 w 3228656"/>
                  <a:gd name="connsiteY4" fmla="*/ 1435462 h 2821494"/>
                  <a:gd name="connsiteX5" fmla="*/ 3228656 w 3228656"/>
                  <a:gd name="connsiteY5" fmla="*/ 1618745 h 2821494"/>
                  <a:gd name="connsiteX6" fmla="*/ 2994717 w 3228656"/>
                  <a:gd name="connsiteY6" fmla="*/ 1382353 h 2821494"/>
                  <a:gd name="connsiteX7" fmla="*/ 3105121 w 3228656"/>
                  <a:gd name="connsiteY7" fmla="*/ 1181318 h 2821494"/>
                  <a:gd name="connsiteX8" fmla="*/ 2626417 w 3228656"/>
                  <a:gd name="connsiteY8" fmla="*/ 1195894 h 2821494"/>
                  <a:gd name="connsiteX9" fmla="*/ 2274279 w 3228656"/>
                  <a:gd name="connsiteY9" fmla="*/ 157380 h 2821494"/>
                  <a:gd name="connsiteX10" fmla="*/ 2481665 w 3228656"/>
                  <a:gd name="connsiteY10" fmla="*/ 22587 h 2821494"/>
                  <a:gd name="connsiteX11" fmla="*/ 907731 w 3228656"/>
                  <a:gd name="connsiteY11" fmla="*/ 89839 h 2821494"/>
                  <a:gd name="connsiteX12" fmla="*/ 362354 w 3228656"/>
                  <a:gd name="connsiteY12" fmla="*/ 698862 h 2821494"/>
                  <a:gd name="connsiteX13" fmla="*/ 215726 w 3228656"/>
                  <a:gd name="connsiteY13" fmla="*/ 1251312 h 2821494"/>
                  <a:gd name="connsiteX14" fmla="*/ 44132 w 3228656"/>
                  <a:gd name="connsiteY14" fmla="*/ 2821494 h 2821494"/>
                  <a:gd name="connsiteX0" fmla="*/ 117882 w 3049994"/>
                  <a:gd name="connsiteY0" fmla="*/ 2269044 h 2821494"/>
                  <a:gd name="connsiteX1" fmla="*/ 923755 w 3049994"/>
                  <a:gd name="connsiteY1" fmla="*/ 2821494 h 2821494"/>
                  <a:gd name="connsiteX2" fmla="*/ 1013521 w 3049994"/>
                  <a:gd name="connsiteY2" fmla="*/ 2059782 h 2821494"/>
                  <a:gd name="connsiteX3" fmla="*/ 1533355 w 3049994"/>
                  <a:gd name="connsiteY3" fmla="*/ 1555534 h 2821494"/>
                  <a:gd name="connsiteX4" fmla="*/ 2180189 w 3049994"/>
                  <a:gd name="connsiteY4" fmla="*/ 1435462 h 2821494"/>
                  <a:gd name="connsiteX5" fmla="*/ 3049994 w 3049994"/>
                  <a:gd name="connsiteY5" fmla="*/ 1618745 h 2821494"/>
                  <a:gd name="connsiteX6" fmla="*/ 2816055 w 3049994"/>
                  <a:gd name="connsiteY6" fmla="*/ 1382353 h 2821494"/>
                  <a:gd name="connsiteX7" fmla="*/ 2926459 w 3049994"/>
                  <a:gd name="connsiteY7" fmla="*/ 1181318 h 2821494"/>
                  <a:gd name="connsiteX8" fmla="*/ 2447755 w 3049994"/>
                  <a:gd name="connsiteY8" fmla="*/ 1195894 h 2821494"/>
                  <a:gd name="connsiteX9" fmla="*/ 2095617 w 3049994"/>
                  <a:gd name="connsiteY9" fmla="*/ 157380 h 2821494"/>
                  <a:gd name="connsiteX10" fmla="*/ 2303003 w 3049994"/>
                  <a:gd name="connsiteY10" fmla="*/ 22587 h 2821494"/>
                  <a:gd name="connsiteX11" fmla="*/ 729069 w 3049994"/>
                  <a:gd name="connsiteY11" fmla="*/ 89839 h 2821494"/>
                  <a:gd name="connsiteX12" fmla="*/ 183692 w 3049994"/>
                  <a:gd name="connsiteY12" fmla="*/ 698862 h 2821494"/>
                  <a:gd name="connsiteX13" fmla="*/ 37064 w 3049994"/>
                  <a:gd name="connsiteY13" fmla="*/ 1251312 h 2821494"/>
                  <a:gd name="connsiteX14" fmla="*/ 117882 w 3049994"/>
                  <a:gd name="connsiteY14" fmla="*/ 2269044 h 2821494"/>
                  <a:gd name="connsiteX0" fmla="*/ 84314 w 3083101"/>
                  <a:gd name="connsiteY0" fmla="*/ 2626231 h 2821494"/>
                  <a:gd name="connsiteX1" fmla="*/ 956862 w 3083101"/>
                  <a:gd name="connsiteY1" fmla="*/ 2821494 h 2821494"/>
                  <a:gd name="connsiteX2" fmla="*/ 1046628 w 3083101"/>
                  <a:gd name="connsiteY2" fmla="*/ 2059782 h 2821494"/>
                  <a:gd name="connsiteX3" fmla="*/ 1566462 w 3083101"/>
                  <a:gd name="connsiteY3" fmla="*/ 1555534 h 2821494"/>
                  <a:gd name="connsiteX4" fmla="*/ 2213296 w 3083101"/>
                  <a:gd name="connsiteY4" fmla="*/ 1435462 h 2821494"/>
                  <a:gd name="connsiteX5" fmla="*/ 3083101 w 3083101"/>
                  <a:gd name="connsiteY5" fmla="*/ 1618745 h 2821494"/>
                  <a:gd name="connsiteX6" fmla="*/ 2849162 w 3083101"/>
                  <a:gd name="connsiteY6" fmla="*/ 1382353 h 2821494"/>
                  <a:gd name="connsiteX7" fmla="*/ 2959566 w 3083101"/>
                  <a:gd name="connsiteY7" fmla="*/ 1181318 h 2821494"/>
                  <a:gd name="connsiteX8" fmla="*/ 2480862 w 3083101"/>
                  <a:gd name="connsiteY8" fmla="*/ 1195894 h 2821494"/>
                  <a:gd name="connsiteX9" fmla="*/ 2128724 w 3083101"/>
                  <a:gd name="connsiteY9" fmla="*/ 157380 h 2821494"/>
                  <a:gd name="connsiteX10" fmla="*/ 2336110 w 3083101"/>
                  <a:gd name="connsiteY10" fmla="*/ 22587 h 2821494"/>
                  <a:gd name="connsiteX11" fmla="*/ 762176 w 3083101"/>
                  <a:gd name="connsiteY11" fmla="*/ 89839 h 2821494"/>
                  <a:gd name="connsiteX12" fmla="*/ 216799 w 3083101"/>
                  <a:gd name="connsiteY12" fmla="*/ 698862 h 2821494"/>
                  <a:gd name="connsiteX13" fmla="*/ 70171 w 3083101"/>
                  <a:gd name="connsiteY13" fmla="*/ 1251312 h 2821494"/>
                  <a:gd name="connsiteX14" fmla="*/ 84314 w 3083101"/>
                  <a:gd name="connsiteY14" fmla="*/ 2626231 h 2821494"/>
                  <a:gd name="connsiteX0" fmla="*/ 84314 w 3083101"/>
                  <a:gd name="connsiteY0" fmla="*/ 2626231 h 2630994"/>
                  <a:gd name="connsiteX1" fmla="*/ 966387 w 3083101"/>
                  <a:gd name="connsiteY1" fmla="*/ 2630994 h 2630994"/>
                  <a:gd name="connsiteX2" fmla="*/ 1046628 w 3083101"/>
                  <a:gd name="connsiteY2" fmla="*/ 2059782 h 2630994"/>
                  <a:gd name="connsiteX3" fmla="*/ 1566462 w 3083101"/>
                  <a:gd name="connsiteY3" fmla="*/ 1555534 h 2630994"/>
                  <a:gd name="connsiteX4" fmla="*/ 2213296 w 3083101"/>
                  <a:gd name="connsiteY4" fmla="*/ 1435462 h 2630994"/>
                  <a:gd name="connsiteX5" fmla="*/ 3083101 w 3083101"/>
                  <a:gd name="connsiteY5" fmla="*/ 1618745 h 2630994"/>
                  <a:gd name="connsiteX6" fmla="*/ 2849162 w 3083101"/>
                  <a:gd name="connsiteY6" fmla="*/ 1382353 h 2630994"/>
                  <a:gd name="connsiteX7" fmla="*/ 2959566 w 3083101"/>
                  <a:gd name="connsiteY7" fmla="*/ 1181318 h 2630994"/>
                  <a:gd name="connsiteX8" fmla="*/ 2480862 w 3083101"/>
                  <a:gd name="connsiteY8" fmla="*/ 1195894 h 2630994"/>
                  <a:gd name="connsiteX9" fmla="*/ 2128724 w 3083101"/>
                  <a:gd name="connsiteY9" fmla="*/ 157380 h 2630994"/>
                  <a:gd name="connsiteX10" fmla="*/ 2336110 w 3083101"/>
                  <a:gd name="connsiteY10" fmla="*/ 22587 h 2630994"/>
                  <a:gd name="connsiteX11" fmla="*/ 762176 w 3083101"/>
                  <a:gd name="connsiteY11" fmla="*/ 89839 h 2630994"/>
                  <a:gd name="connsiteX12" fmla="*/ 216799 w 3083101"/>
                  <a:gd name="connsiteY12" fmla="*/ 698862 h 2630994"/>
                  <a:gd name="connsiteX13" fmla="*/ 70171 w 3083101"/>
                  <a:gd name="connsiteY13" fmla="*/ 1251312 h 2630994"/>
                  <a:gd name="connsiteX14" fmla="*/ 84314 w 3083101"/>
                  <a:gd name="connsiteY14" fmla="*/ 2626231 h 2630994"/>
                  <a:gd name="connsiteX0" fmla="*/ 84314 w 3083101"/>
                  <a:gd name="connsiteY0" fmla="*/ 2626231 h 2626231"/>
                  <a:gd name="connsiteX1" fmla="*/ 928287 w 3083101"/>
                  <a:gd name="connsiteY1" fmla="*/ 2616706 h 2626231"/>
                  <a:gd name="connsiteX2" fmla="*/ 1046628 w 3083101"/>
                  <a:gd name="connsiteY2" fmla="*/ 2059782 h 2626231"/>
                  <a:gd name="connsiteX3" fmla="*/ 1566462 w 3083101"/>
                  <a:gd name="connsiteY3" fmla="*/ 1555534 h 2626231"/>
                  <a:gd name="connsiteX4" fmla="*/ 2213296 w 3083101"/>
                  <a:gd name="connsiteY4" fmla="*/ 1435462 h 2626231"/>
                  <a:gd name="connsiteX5" fmla="*/ 3083101 w 3083101"/>
                  <a:gd name="connsiteY5" fmla="*/ 1618745 h 2626231"/>
                  <a:gd name="connsiteX6" fmla="*/ 2849162 w 3083101"/>
                  <a:gd name="connsiteY6" fmla="*/ 1382353 h 2626231"/>
                  <a:gd name="connsiteX7" fmla="*/ 2959566 w 3083101"/>
                  <a:gd name="connsiteY7" fmla="*/ 1181318 h 2626231"/>
                  <a:gd name="connsiteX8" fmla="*/ 2480862 w 3083101"/>
                  <a:gd name="connsiteY8" fmla="*/ 1195894 h 2626231"/>
                  <a:gd name="connsiteX9" fmla="*/ 2128724 w 3083101"/>
                  <a:gd name="connsiteY9" fmla="*/ 157380 h 2626231"/>
                  <a:gd name="connsiteX10" fmla="*/ 2336110 w 3083101"/>
                  <a:gd name="connsiteY10" fmla="*/ 22587 h 2626231"/>
                  <a:gd name="connsiteX11" fmla="*/ 762176 w 3083101"/>
                  <a:gd name="connsiteY11" fmla="*/ 89839 h 2626231"/>
                  <a:gd name="connsiteX12" fmla="*/ 216799 w 3083101"/>
                  <a:gd name="connsiteY12" fmla="*/ 698862 h 2626231"/>
                  <a:gd name="connsiteX13" fmla="*/ 70171 w 3083101"/>
                  <a:gd name="connsiteY13" fmla="*/ 1251312 h 2626231"/>
                  <a:gd name="connsiteX14" fmla="*/ 84314 w 3083101"/>
                  <a:gd name="connsiteY14" fmla="*/ 2626231 h 2626231"/>
                  <a:gd name="connsiteX0" fmla="*/ 84314 w 3130661"/>
                  <a:gd name="connsiteY0" fmla="*/ 2626231 h 2626231"/>
                  <a:gd name="connsiteX1" fmla="*/ 928287 w 3130661"/>
                  <a:gd name="connsiteY1" fmla="*/ 2616706 h 2626231"/>
                  <a:gd name="connsiteX2" fmla="*/ 1046628 w 3130661"/>
                  <a:gd name="connsiteY2" fmla="*/ 2059782 h 2626231"/>
                  <a:gd name="connsiteX3" fmla="*/ 1566462 w 3130661"/>
                  <a:gd name="connsiteY3" fmla="*/ 1555534 h 2626231"/>
                  <a:gd name="connsiteX4" fmla="*/ 2213296 w 3130661"/>
                  <a:gd name="connsiteY4" fmla="*/ 1435462 h 2626231"/>
                  <a:gd name="connsiteX5" fmla="*/ 3083101 w 3130661"/>
                  <a:gd name="connsiteY5" fmla="*/ 1618745 h 2626231"/>
                  <a:gd name="connsiteX6" fmla="*/ 2959566 w 3130661"/>
                  <a:gd name="connsiteY6" fmla="*/ 1181318 h 2626231"/>
                  <a:gd name="connsiteX7" fmla="*/ 2480862 w 3130661"/>
                  <a:gd name="connsiteY7" fmla="*/ 1195894 h 2626231"/>
                  <a:gd name="connsiteX8" fmla="*/ 2128724 w 3130661"/>
                  <a:gd name="connsiteY8" fmla="*/ 157380 h 2626231"/>
                  <a:gd name="connsiteX9" fmla="*/ 2336110 w 3130661"/>
                  <a:gd name="connsiteY9" fmla="*/ 22587 h 2626231"/>
                  <a:gd name="connsiteX10" fmla="*/ 762176 w 3130661"/>
                  <a:gd name="connsiteY10" fmla="*/ 89839 h 2626231"/>
                  <a:gd name="connsiteX11" fmla="*/ 216799 w 3130661"/>
                  <a:gd name="connsiteY11" fmla="*/ 698862 h 2626231"/>
                  <a:gd name="connsiteX12" fmla="*/ 70171 w 3130661"/>
                  <a:gd name="connsiteY12" fmla="*/ 1251312 h 2626231"/>
                  <a:gd name="connsiteX13" fmla="*/ 84314 w 3130661"/>
                  <a:gd name="connsiteY13" fmla="*/ 2626231 h 2626231"/>
                  <a:gd name="connsiteX0" fmla="*/ 84314 w 2959566"/>
                  <a:gd name="connsiteY0" fmla="*/ 2626231 h 2626231"/>
                  <a:gd name="connsiteX1" fmla="*/ 928287 w 2959566"/>
                  <a:gd name="connsiteY1" fmla="*/ 2616706 h 2626231"/>
                  <a:gd name="connsiteX2" fmla="*/ 1046628 w 2959566"/>
                  <a:gd name="connsiteY2" fmla="*/ 2059782 h 2626231"/>
                  <a:gd name="connsiteX3" fmla="*/ 1566462 w 2959566"/>
                  <a:gd name="connsiteY3" fmla="*/ 1555534 h 2626231"/>
                  <a:gd name="connsiteX4" fmla="*/ 2213296 w 2959566"/>
                  <a:gd name="connsiteY4" fmla="*/ 1435462 h 2626231"/>
                  <a:gd name="connsiteX5" fmla="*/ 2959566 w 2959566"/>
                  <a:gd name="connsiteY5" fmla="*/ 1181318 h 2626231"/>
                  <a:gd name="connsiteX6" fmla="*/ 2480862 w 2959566"/>
                  <a:gd name="connsiteY6" fmla="*/ 1195894 h 2626231"/>
                  <a:gd name="connsiteX7" fmla="*/ 2128724 w 2959566"/>
                  <a:gd name="connsiteY7" fmla="*/ 157380 h 2626231"/>
                  <a:gd name="connsiteX8" fmla="*/ 2336110 w 2959566"/>
                  <a:gd name="connsiteY8" fmla="*/ 22587 h 2626231"/>
                  <a:gd name="connsiteX9" fmla="*/ 762176 w 2959566"/>
                  <a:gd name="connsiteY9" fmla="*/ 89839 h 2626231"/>
                  <a:gd name="connsiteX10" fmla="*/ 216799 w 2959566"/>
                  <a:gd name="connsiteY10" fmla="*/ 698862 h 2626231"/>
                  <a:gd name="connsiteX11" fmla="*/ 70171 w 2959566"/>
                  <a:gd name="connsiteY11" fmla="*/ 1251312 h 2626231"/>
                  <a:gd name="connsiteX12" fmla="*/ 84314 w 2959566"/>
                  <a:gd name="connsiteY12" fmla="*/ 2626231 h 2626231"/>
                  <a:gd name="connsiteX0" fmla="*/ 84314 w 2481916"/>
                  <a:gd name="connsiteY0" fmla="*/ 2626231 h 2626231"/>
                  <a:gd name="connsiteX1" fmla="*/ 928287 w 2481916"/>
                  <a:gd name="connsiteY1" fmla="*/ 2616706 h 2626231"/>
                  <a:gd name="connsiteX2" fmla="*/ 1046628 w 2481916"/>
                  <a:gd name="connsiteY2" fmla="*/ 2059782 h 2626231"/>
                  <a:gd name="connsiteX3" fmla="*/ 1566462 w 2481916"/>
                  <a:gd name="connsiteY3" fmla="*/ 1555534 h 2626231"/>
                  <a:gd name="connsiteX4" fmla="*/ 2213296 w 2481916"/>
                  <a:gd name="connsiteY4" fmla="*/ 1435462 h 2626231"/>
                  <a:gd name="connsiteX5" fmla="*/ 2480862 w 2481916"/>
                  <a:gd name="connsiteY5" fmla="*/ 1195894 h 2626231"/>
                  <a:gd name="connsiteX6" fmla="*/ 2128724 w 2481916"/>
                  <a:gd name="connsiteY6" fmla="*/ 157380 h 2626231"/>
                  <a:gd name="connsiteX7" fmla="*/ 2336110 w 2481916"/>
                  <a:gd name="connsiteY7" fmla="*/ 22587 h 2626231"/>
                  <a:gd name="connsiteX8" fmla="*/ 762176 w 2481916"/>
                  <a:gd name="connsiteY8" fmla="*/ 89839 h 2626231"/>
                  <a:gd name="connsiteX9" fmla="*/ 216799 w 2481916"/>
                  <a:gd name="connsiteY9" fmla="*/ 698862 h 2626231"/>
                  <a:gd name="connsiteX10" fmla="*/ 70171 w 2481916"/>
                  <a:gd name="connsiteY10" fmla="*/ 1251312 h 2626231"/>
                  <a:gd name="connsiteX11" fmla="*/ 84314 w 2481916"/>
                  <a:gd name="connsiteY11" fmla="*/ 2626231 h 2626231"/>
                  <a:gd name="connsiteX0" fmla="*/ 84314 w 2481407"/>
                  <a:gd name="connsiteY0" fmla="*/ 2626231 h 2626231"/>
                  <a:gd name="connsiteX1" fmla="*/ 928287 w 2481407"/>
                  <a:gd name="connsiteY1" fmla="*/ 2616706 h 2626231"/>
                  <a:gd name="connsiteX2" fmla="*/ 1046628 w 2481407"/>
                  <a:gd name="connsiteY2" fmla="*/ 2059782 h 2626231"/>
                  <a:gd name="connsiteX3" fmla="*/ 1566462 w 2481407"/>
                  <a:gd name="connsiteY3" fmla="*/ 1555534 h 2626231"/>
                  <a:gd name="connsiteX4" fmla="*/ 2079946 w 2481407"/>
                  <a:gd name="connsiteY4" fmla="*/ 1221150 h 2626231"/>
                  <a:gd name="connsiteX5" fmla="*/ 2480862 w 2481407"/>
                  <a:gd name="connsiteY5" fmla="*/ 1195894 h 2626231"/>
                  <a:gd name="connsiteX6" fmla="*/ 2128724 w 2481407"/>
                  <a:gd name="connsiteY6" fmla="*/ 157380 h 2626231"/>
                  <a:gd name="connsiteX7" fmla="*/ 2336110 w 2481407"/>
                  <a:gd name="connsiteY7" fmla="*/ 22587 h 2626231"/>
                  <a:gd name="connsiteX8" fmla="*/ 762176 w 2481407"/>
                  <a:gd name="connsiteY8" fmla="*/ 89839 h 2626231"/>
                  <a:gd name="connsiteX9" fmla="*/ 216799 w 2481407"/>
                  <a:gd name="connsiteY9" fmla="*/ 698862 h 2626231"/>
                  <a:gd name="connsiteX10" fmla="*/ 70171 w 2481407"/>
                  <a:gd name="connsiteY10" fmla="*/ 1251312 h 2626231"/>
                  <a:gd name="connsiteX11" fmla="*/ 84314 w 2481407"/>
                  <a:gd name="connsiteY11" fmla="*/ 2626231 h 2626231"/>
                  <a:gd name="connsiteX0" fmla="*/ 84314 w 2481461"/>
                  <a:gd name="connsiteY0" fmla="*/ 2626231 h 2626231"/>
                  <a:gd name="connsiteX1" fmla="*/ 928287 w 2481461"/>
                  <a:gd name="connsiteY1" fmla="*/ 2616706 h 2626231"/>
                  <a:gd name="connsiteX2" fmla="*/ 1046628 w 2481461"/>
                  <a:gd name="connsiteY2" fmla="*/ 2059782 h 2626231"/>
                  <a:gd name="connsiteX3" fmla="*/ 1414062 w 2481461"/>
                  <a:gd name="connsiteY3" fmla="*/ 1398372 h 2626231"/>
                  <a:gd name="connsiteX4" fmla="*/ 2079946 w 2481461"/>
                  <a:gd name="connsiteY4" fmla="*/ 1221150 h 2626231"/>
                  <a:gd name="connsiteX5" fmla="*/ 2480862 w 2481461"/>
                  <a:gd name="connsiteY5" fmla="*/ 1195894 h 2626231"/>
                  <a:gd name="connsiteX6" fmla="*/ 2128724 w 2481461"/>
                  <a:gd name="connsiteY6" fmla="*/ 157380 h 2626231"/>
                  <a:gd name="connsiteX7" fmla="*/ 2336110 w 2481461"/>
                  <a:gd name="connsiteY7" fmla="*/ 22587 h 2626231"/>
                  <a:gd name="connsiteX8" fmla="*/ 762176 w 2481461"/>
                  <a:gd name="connsiteY8" fmla="*/ 89839 h 2626231"/>
                  <a:gd name="connsiteX9" fmla="*/ 216799 w 2481461"/>
                  <a:gd name="connsiteY9" fmla="*/ 698862 h 2626231"/>
                  <a:gd name="connsiteX10" fmla="*/ 70171 w 2481461"/>
                  <a:gd name="connsiteY10" fmla="*/ 1251312 h 2626231"/>
                  <a:gd name="connsiteX11" fmla="*/ 84314 w 2481461"/>
                  <a:gd name="connsiteY11" fmla="*/ 2626231 h 2626231"/>
                  <a:gd name="connsiteX0" fmla="*/ 84314 w 2481461"/>
                  <a:gd name="connsiteY0" fmla="*/ 2626231 h 2626231"/>
                  <a:gd name="connsiteX1" fmla="*/ 928287 w 2481461"/>
                  <a:gd name="connsiteY1" fmla="*/ 2616706 h 2626231"/>
                  <a:gd name="connsiteX2" fmla="*/ 984715 w 2481461"/>
                  <a:gd name="connsiteY2" fmla="*/ 1835945 h 2626231"/>
                  <a:gd name="connsiteX3" fmla="*/ 1414062 w 2481461"/>
                  <a:gd name="connsiteY3" fmla="*/ 1398372 h 2626231"/>
                  <a:gd name="connsiteX4" fmla="*/ 2079946 w 2481461"/>
                  <a:gd name="connsiteY4" fmla="*/ 1221150 h 2626231"/>
                  <a:gd name="connsiteX5" fmla="*/ 2480862 w 2481461"/>
                  <a:gd name="connsiteY5" fmla="*/ 1195894 h 2626231"/>
                  <a:gd name="connsiteX6" fmla="*/ 2128724 w 2481461"/>
                  <a:gd name="connsiteY6" fmla="*/ 157380 h 2626231"/>
                  <a:gd name="connsiteX7" fmla="*/ 2336110 w 2481461"/>
                  <a:gd name="connsiteY7" fmla="*/ 22587 h 2626231"/>
                  <a:gd name="connsiteX8" fmla="*/ 762176 w 2481461"/>
                  <a:gd name="connsiteY8" fmla="*/ 89839 h 2626231"/>
                  <a:gd name="connsiteX9" fmla="*/ 216799 w 2481461"/>
                  <a:gd name="connsiteY9" fmla="*/ 698862 h 2626231"/>
                  <a:gd name="connsiteX10" fmla="*/ 70171 w 2481461"/>
                  <a:gd name="connsiteY10" fmla="*/ 1251312 h 2626231"/>
                  <a:gd name="connsiteX11" fmla="*/ 84314 w 2481461"/>
                  <a:gd name="connsiteY11" fmla="*/ 2626231 h 2626231"/>
                  <a:gd name="connsiteX0" fmla="*/ 76345 w 2473492"/>
                  <a:gd name="connsiteY0" fmla="*/ 2626231 h 2626231"/>
                  <a:gd name="connsiteX1" fmla="*/ 920318 w 2473492"/>
                  <a:gd name="connsiteY1" fmla="*/ 2616706 h 2626231"/>
                  <a:gd name="connsiteX2" fmla="*/ 976746 w 2473492"/>
                  <a:gd name="connsiteY2" fmla="*/ 1835945 h 2626231"/>
                  <a:gd name="connsiteX3" fmla="*/ 1406093 w 2473492"/>
                  <a:gd name="connsiteY3" fmla="*/ 1398372 h 2626231"/>
                  <a:gd name="connsiteX4" fmla="*/ 2071977 w 2473492"/>
                  <a:gd name="connsiteY4" fmla="*/ 1221150 h 2626231"/>
                  <a:gd name="connsiteX5" fmla="*/ 2472893 w 2473492"/>
                  <a:gd name="connsiteY5" fmla="*/ 1195894 h 2626231"/>
                  <a:gd name="connsiteX6" fmla="*/ 2120755 w 2473492"/>
                  <a:gd name="connsiteY6" fmla="*/ 157380 h 2626231"/>
                  <a:gd name="connsiteX7" fmla="*/ 2328141 w 2473492"/>
                  <a:gd name="connsiteY7" fmla="*/ 22587 h 2626231"/>
                  <a:gd name="connsiteX8" fmla="*/ 754207 w 2473492"/>
                  <a:gd name="connsiteY8" fmla="*/ 89839 h 2626231"/>
                  <a:gd name="connsiteX9" fmla="*/ 208830 w 2473492"/>
                  <a:gd name="connsiteY9" fmla="*/ 698862 h 2626231"/>
                  <a:gd name="connsiteX10" fmla="*/ 62202 w 2473492"/>
                  <a:gd name="connsiteY10" fmla="*/ 1251312 h 2626231"/>
                  <a:gd name="connsiteX11" fmla="*/ 76345 w 2473492"/>
                  <a:gd name="connsiteY11" fmla="*/ 2626231 h 2626231"/>
                  <a:gd name="connsiteX0" fmla="*/ 80312 w 2477459"/>
                  <a:gd name="connsiteY0" fmla="*/ 2626231 h 2626231"/>
                  <a:gd name="connsiteX1" fmla="*/ 924285 w 2477459"/>
                  <a:gd name="connsiteY1" fmla="*/ 2616706 h 2626231"/>
                  <a:gd name="connsiteX2" fmla="*/ 980713 w 2477459"/>
                  <a:gd name="connsiteY2" fmla="*/ 1835945 h 2626231"/>
                  <a:gd name="connsiteX3" fmla="*/ 1410060 w 2477459"/>
                  <a:gd name="connsiteY3" fmla="*/ 1398372 h 2626231"/>
                  <a:gd name="connsiteX4" fmla="*/ 2075944 w 2477459"/>
                  <a:gd name="connsiteY4" fmla="*/ 1221150 h 2626231"/>
                  <a:gd name="connsiteX5" fmla="*/ 2476860 w 2477459"/>
                  <a:gd name="connsiteY5" fmla="*/ 1195894 h 2626231"/>
                  <a:gd name="connsiteX6" fmla="*/ 2124722 w 2477459"/>
                  <a:gd name="connsiteY6" fmla="*/ 157380 h 2626231"/>
                  <a:gd name="connsiteX7" fmla="*/ 2332108 w 2477459"/>
                  <a:gd name="connsiteY7" fmla="*/ 22587 h 2626231"/>
                  <a:gd name="connsiteX8" fmla="*/ 758174 w 2477459"/>
                  <a:gd name="connsiteY8" fmla="*/ 89839 h 2626231"/>
                  <a:gd name="connsiteX9" fmla="*/ 212797 w 2477459"/>
                  <a:gd name="connsiteY9" fmla="*/ 698862 h 2626231"/>
                  <a:gd name="connsiteX10" fmla="*/ 66169 w 2477459"/>
                  <a:gd name="connsiteY10" fmla="*/ 1251312 h 2626231"/>
                  <a:gd name="connsiteX11" fmla="*/ 80312 w 2477459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2075944 w 2476860"/>
                  <a:gd name="connsiteY4" fmla="*/ 1221150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2075944 w 2476860"/>
                  <a:gd name="connsiteY4" fmla="*/ 1221150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2075944 w 2476860"/>
                  <a:gd name="connsiteY4" fmla="*/ 1221150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2075944 w 2476860"/>
                  <a:gd name="connsiteY4" fmla="*/ 1221150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23532 w 2476860"/>
                  <a:gd name="connsiteY4" fmla="*/ 1230675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2476860 w 2476860"/>
                  <a:gd name="connsiteY4" fmla="*/ 1195894 h 2626231"/>
                  <a:gd name="connsiteX5" fmla="*/ 2124722 w 2476860"/>
                  <a:gd name="connsiteY5" fmla="*/ 157380 h 2626231"/>
                  <a:gd name="connsiteX6" fmla="*/ 2332108 w 2476860"/>
                  <a:gd name="connsiteY6" fmla="*/ 22587 h 2626231"/>
                  <a:gd name="connsiteX7" fmla="*/ 758174 w 2476860"/>
                  <a:gd name="connsiteY7" fmla="*/ 89839 h 2626231"/>
                  <a:gd name="connsiteX8" fmla="*/ 212797 w 2476860"/>
                  <a:gd name="connsiteY8" fmla="*/ 698862 h 2626231"/>
                  <a:gd name="connsiteX9" fmla="*/ 66169 w 2476860"/>
                  <a:gd name="connsiteY9" fmla="*/ 1251312 h 2626231"/>
                  <a:gd name="connsiteX10" fmla="*/ 80312 w 2476860"/>
                  <a:gd name="connsiteY10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2476860 w 2476860"/>
                  <a:gd name="connsiteY4" fmla="*/ 1195894 h 2626231"/>
                  <a:gd name="connsiteX5" fmla="*/ 2124722 w 2476860"/>
                  <a:gd name="connsiteY5" fmla="*/ 157380 h 2626231"/>
                  <a:gd name="connsiteX6" fmla="*/ 2332108 w 2476860"/>
                  <a:gd name="connsiteY6" fmla="*/ 22587 h 2626231"/>
                  <a:gd name="connsiteX7" fmla="*/ 758174 w 2476860"/>
                  <a:gd name="connsiteY7" fmla="*/ 89839 h 2626231"/>
                  <a:gd name="connsiteX8" fmla="*/ 212797 w 2476860"/>
                  <a:gd name="connsiteY8" fmla="*/ 698862 h 2626231"/>
                  <a:gd name="connsiteX9" fmla="*/ 66169 w 2476860"/>
                  <a:gd name="connsiteY9" fmla="*/ 1251312 h 2626231"/>
                  <a:gd name="connsiteX10" fmla="*/ 80312 w 2476860"/>
                  <a:gd name="connsiteY10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43143 w 2476860"/>
                  <a:gd name="connsiteY4" fmla="*/ 1266181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43143 w 2476860"/>
                  <a:gd name="connsiteY4" fmla="*/ 1266181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43143 w 2476860"/>
                  <a:gd name="connsiteY4" fmla="*/ 1266181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43143 w 2476860"/>
                  <a:gd name="connsiteY4" fmla="*/ 1266181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38380 w 2476860"/>
                  <a:gd name="connsiteY4" fmla="*/ 1242369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924285 w 2476860"/>
                  <a:gd name="connsiteY1" fmla="*/ 26167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38380 w 2476860"/>
                  <a:gd name="connsiteY4" fmla="*/ 1242369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860785 w 2476860"/>
                  <a:gd name="connsiteY1" fmla="*/ 261035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38380 w 2476860"/>
                  <a:gd name="connsiteY4" fmla="*/ 1242369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790935 w 2476860"/>
                  <a:gd name="connsiteY1" fmla="*/ 261035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38380 w 2476860"/>
                  <a:gd name="connsiteY4" fmla="*/ 1242369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6231 h 2626231"/>
                  <a:gd name="connsiteX1" fmla="*/ 848085 w 2476860"/>
                  <a:gd name="connsiteY1" fmla="*/ 2604006 h 2626231"/>
                  <a:gd name="connsiteX2" fmla="*/ 980713 w 2476860"/>
                  <a:gd name="connsiteY2" fmla="*/ 1835945 h 2626231"/>
                  <a:gd name="connsiteX3" fmla="*/ 1410060 w 2476860"/>
                  <a:gd name="connsiteY3" fmla="*/ 1398372 h 2626231"/>
                  <a:gd name="connsiteX4" fmla="*/ 1838380 w 2476860"/>
                  <a:gd name="connsiteY4" fmla="*/ 1242369 h 2626231"/>
                  <a:gd name="connsiteX5" fmla="*/ 2476860 w 2476860"/>
                  <a:gd name="connsiteY5" fmla="*/ 1195894 h 2626231"/>
                  <a:gd name="connsiteX6" fmla="*/ 2124722 w 2476860"/>
                  <a:gd name="connsiteY6" fmla="*/ 157380 h 2626231"/>
                  <a:gd name="connsiteX7" fmla="*/ 2332108 w 2476860"/>
                  <a:gd name="connsiteY7" fmla="*/ 22587 h 2626231"/>
                  <a:gd name="connsiteX8" fmla="*/ 758174 w 2476860"/>
                  <a:gd name="connsiteY8" fmla="*/ 89839 h 2626231"/>
                  <a:gd name="connsiteX9" fmla="*/ 212797 w 2476860"/>
                  <a:gd name="connsiteY9" fmla="*/ 698862 h 2626231"/>
                  <a:gd name="connsiteX10" fmla="*/ 66169 w 2476860"/>
                  <a:gd name="connsiteY10" fmla="*/ 1251312 h 2626231"/>
                  <a:gd name="connsiteX11" fmla="*/ 80312 w 2476860"/>
                  <a:gd name="connsiteY11" fmla="*/ 2626231 h 2626231"/>
                  <a:gd name="connsiteX0" fmla="*/ 80312 w 2476860"/>
                  <a:gd name="connsiteY0" fmla="*/ 2625929 h 2625929"/>
                  <a:gd name="connsiteX1" fmla="*/ 848085 w 2476860"/>
                  <a:gd name="connsiteY1" fmla="*/ 2603704 h 2625929"/>
                  <a:gd name="connsiteX2" fmla="*/ 980713 w 2476860"/>
                  <a:gd name="connsiteY2" fmla="*/ 1835643 h 2625929"/>
                  <a:gd name="connsiteX3" fmla="*/ 1410060 w 2476860"/>
                  <a:gd name="connsiteY3" fmla="*/ 1398070 h 2625929"/>
                  <a:gd name="connsiteX4" fmla="*/ 1838380 w 2476860"/>
                  <a:gd name="connsiteY4" fmla="*/ 1242067 h 2625929"/>
                  <a:gd name="connsiteX5" fmla="*/ 2476860 w 2476860"/>
                  <a:gd name="connsiteY5" fmla="*/ 1195592 h 2625929"/>
                  <a:gd name="connsiteX6" fmla="*/ 2124722 w 2476860"/>
                  <a:gd name="connsiteY6" fmla="*/ 157078 h 2625929"/>
                  <a:gd name="connsiteX7" fmla="*/ 2332108 w 2476860"/>
                  <a:gd name="connsiteY7" fmla="*/ 22285 h 2625929"/>
                  <a:gd name="connsiteX8" fmla="*/ 758174 w 2476860"/>
                  <a:gd name="connsiteY8" fmla="*/ 89537 h 2625929"/>
                  <a:gd name="connsiteX9" fmla="*/ 187397 w 2476860"/>
                  <a:gd name="connsiteY9" fmla="*/ 692210 h 2625929"/>
                  <a:gd name="connsiteX10" fmla="*/ 66169 w 2476860"/>
                  <a:gd name="connsiteY10" fmla="*/ 1251010 h 2625929"/>
                  <a:gd name="connsiteX11" fmla="*/ 80312 w 2476860"/>
                  <a:gd name="connsiteY11" fmla="*/ 2625929 h 2625929"/>
                  <a:gd name="connsiteX0" fmla="*/ 80312 w 2476860"/>
                  <a:gd name="connsiteY0" fmla="*/ 2625929 h 2625929"/>
                  <a:gd name="connsiteX1" fmla="*/ 848085 w 2476860"/>
                  <a:gd name="connsiteY1" fmla="*/ 2603704 h 2625929"/>
                  <a:gd name="connsiteX2" fmla="*/ 980713 w 2476860"/>
                  <a:gd name="connsiteY2" fmla="*/ 1835643 h 2625929"/>
                  <a:gd name="connsiteX3" fmla="*/ 1410060 w 2476860"/>
                  <a:gd name="connsiteY3" fmla="*/ 1398070 h 2625929"/>
                  <a:gd name="connsiteX4" fmla="*/ 1838380 w 2476860"/>
                  <a:gd name="connsiteY4" fmla="*/ 1242067 h 2625929"/>
                  <a:gd name="connsiteX5" fmla="*/ 2476860 w 2476860"/>
                  <a:gd name="connsiteY5" fmla="*/ 1195592 h 2625929"/>
                  <a:gd name="connsiteX6" fmla="*/ 2124722 w 2476860"/>
                  <a:gd name="connsiteY6" fmla="*/ 157078 h 2625929"/>
                  <a:gd name="connsiteX7" fmla="*/ 2332108 w 2476860"/>
                  <a:gd name="connsiteY7" fmla="*/ 22285 h 2625929"/>
                  <a:gd name="connsiteX8" fmla="*/ 758174 w 2476860"/>
                  <a:gd name="connsiteY8" fmla="*/ 89537 h 2625929"/>
                  <a:gd name="connsiteX9" fmla="*/ 187397 w 2476860"/>
                  <a:gd name="connsiteY9" fmla="*/ 692210 h 2625929"/>
                  <a:gd name="connsiteX10" fmla="*/ 66169 w 2476860"/>
                  <a:gd name="connsiteY10" fmla="*/ 1251010 h 2625929"/>
                  <a:gd name="connsiteX11" fmla="*/ 80312 w 2476860"/>
                  <a:gd name="connsiteY11" fmla="*/ 2625929 h 2625929"/>
                  <a:gd name="connsiteX0" fmla="*/ 91525 w 2488073"/>
                  <a:gd name="connsiteY0" fmla="*/ 2625929 h 2625929"/>
                  <a:gd name="connsiteX1" fmla="*/ 859298 w 2488073"/>
                  <a:gd name="connsiteY1" fmla="*/ 2603704 h 2625929"/>
                  <a:gd name="connsiteX2" fmla="*/ 991926 w 2488073"/>
                  <a:gd name="connsiteY2" fmla="*/ 1835643 h 2625929"/>
                  <a:gd name="connsiteX3" fmla="*/ 1421273 w 2488073"/>
                  <a:gd name="connsiteY3" fmla="*/ 1398070 h 2625929"/>
                  <a:gd name="connsiteX4" fmla="*/ 1849593 w 2488073"/>
                  <a:gd name="connsiteY4" fmla="*/ 1242067 h 2625929"/>
                  <a:gd name="connsiteX5" fmla="*/ 2488073 w 2488073"/>
                  <a:gd name="connsiteY5" fmla="*/ 1195592 h 2625929"/>
                  <a:gd name="connsiteX6" fmla="*/ 2135935 w 2488073"/>
                  <a:gd name="connsiteY6" fmla="*/ 157078 h 2625929"/>
                  <a:gd name="connsiteX7" fmla="*/ 2343321 w 2488073"/>
                  <a:gd name="connsiteY7" fmla="*/ 22285 h 2625929"/>
                  <a:gd name="connsiteX8" fmla="*/ 769387 w 2488073"/>
                  <a:gd name="connsiteY8" fmla="*/ 89537 h 2625929"/>
                  <a:gd name="connsiteX9" fmla="*/ 198610 w 2488073"/>
                  <a:gd name="connsiteY9" fmla="*/ 692210 h 2625929"/>
                  <a:gd name="connsiteX10" fmla="*/ 51982 w 2488073"/>
                  <a:gd name="connsiteY10" fmla="*/ 1251010 h 2625929"/>
                  <a:gd name="connsiteX11" fmla="*/ 91525 w 2488073"/>
                  <a:gd name="connsiteY11" fmla="*/ 2625929 h 2625929"/>
                  <a:gd name="connsiteX0" fmla="*/ 91525 w 2488073"/>
                  <a:gd name="connsiteY0" fmla="*/ 2620515 h 2620515"/>
                  <a:gd name="connsiteX1" fmla="*/ 859298 w 2488073"/>
                  <a:gd name="connsiteY1" fmla="*/ 2598290 h 2620515"/>
                  <a:gd name="connsiteX2" fmla="*/ 991926 w 2488073"/>
                  <a:gd name="connsiteY2" fmla="*/ 1830229 h 2620515"/>
                  <a:gd name="connsiteX3" fmla="*/ 1421273 w 2488073"/>
                  <a:gd name="connsiteY3" fmla="*/ 1392656 h 2620515"/>
                  <a:gd name="connsiteX4" fmla="*/ 1849593 w 2488073"/>
                  <a:gd name="connsiteY4" fmla="*/ 1236653 h 2620515"/>
                  <a:gd name="connsiteX5" fmla="*/ 2488073 w 2488073"/>
                  <a:gd name="connsiteY5" fmla="*/ 1190178 h 2620515"/>
                  <a:gd name="connsiteX6" fmla="*/ 2135935 w 2488073"/>
                  <a:gd name="connsiteY6" fmla="*/ 151664 h 2620515"/>
                  <a:gd name="connsiteX7" fmla="*/ 2343321 w 2488073"/>
                  <a:gd name="connsiteY7" fmla="*/ 16871 h 2620515"/>
                  <a:gd name="connsiteX8" fmla="*/ 769387 w 2488073"/>
                  <a:gd name="connsiteY8" fmla="*/ 84123 h 2620515"/>
                  <a:gd name="connsiteX9" fmla="*/ 249410 w 2488073"/>
                  <a:gd name="connsiteY9" fmla="*/ 559796 h 2620515"/>
                  <a:gd name="connsiteX10" fmla="*/ 51982 w 2488073"/>
                  <a:gd name="connsiteY10" fmla="*/ 1245596 h 2620515"/>
                  <a:gd name="connsiteX11" fmla="*/ 91525 w 2488073"/>
                  <a:gd name="connsiteY11" fmla="*/ 2620515 h 2620515"/>
                  <a:gd name="connsiteX0" fmla="*/ 91525 w 2488073"/>
                  <a:gd name="connsiteY0" fmla="*/ 2620515 h 2620515"/>
                  <a:gd name="connsiteX1" fmla="*/ 859298 w 2488073"/>
                  <a:gd name="connsiteY1" fmla="*/ 2598290 h 2620515"/>
                  <a:gd name="connsiteX2" fmla="*/ 991926 w 2488073"/>
                  <a:gd name="connsiteY2" fmla="*/ 1830229 h 2620515"/>
                  <a:gd name="connsiteX3" fmla="*/ 1421273 w 2488073"/>
                  <a:gd name="connsiteY3" fmla="*/ 1392656 h 2620515"/>
                  <a:gd name="connsiteX4" fmla="*/ 1849593 w 2488073"/>
                  <a:gd name="connsiteY4" fmla="*/ 1236653 h 2620515"/>
                  <a:gd name="connsiteX5" fmla="*/ 2488073 w 2488073"/>
                  <a:gd name="connsiteY5" fmla="*/ 1190178 h 2620515"/>
                  <a:gd name="connsiteX6" fmla="*/ 2135935 w 2488073"/>
                  <a:gd name="connsiteY6" fmla="*/ 151664 h 2620515"/>
                  <a:gd name="connsiteX7" fmla="*/ 2343321 w 2488073"/>
                  <a:gd name="connsiteY7" fmla="*/ 16871 h 2620515"/>
                  <a:gd name="connsiteX8" fmla="*/ 769387 w 2488073"/>
                  <a:gd name="connsiteY8" fmla="*/ 84123 h 2620515"/>
                  <a:gd name="connsiteX9" fmla="*/ 249410 w 2488073"/>
                  <a:gd name="connsiteY9" fmla="*/ 559796 h 2620515"/>
                  <a:gd name="connsiteX10" fmla="*/ 51982 w 2488073"/>
                  <a:gd name="connsiteY10" fmla="*/ 1245596 h 2620515"/>
                  <a:gd name="connsiteX11" fmla="*/ 91525 w 2488073"/>
                  <a:gd name="connsiteY11" fmla="*/ 2620515 h 2620515"/>
                  <a:gd name="connsiteX0" fmla="*/ 91525 w 2488073"/>
                  <a:gd name="connsiteY0" fmla="*/ 2629079 h 2629079"/>
                  <a:gd name="connsiteX1" fmla="*/ 859298 w 2488073"/>
                  <a:gd name="connsiteY1" fmla="*/ 2606854 h 2629079"/>
                  <a:gd name="connsiteX2" fmla="*/ 991926 w 2488073"/>
                  <a:gd name="connsiteY2" fmla="*/ 1838793 h 2629079"/>
                  <a:gd name="connsiteX3" fmla="*/ 1421273 w 2488073"/>
                  <a:gd name="connsiteY3" fmla="*/ 1401220 h 2629079"/>
                  <a:gd name="connsiteX4" fmla="*/ 1849593 w 2488073"/>
                  <a:gd name="connsiteY4" fmla="*/ 1245217 h 2629079"/>
                  <a:gd name="connsiteX5" fmla="*/ 2488073 w 2488073"/>
                  <a:gd name="connsiteY5" fmla="*/ 1198742 h 2629079"/>
                  <a:gd name="connsiteX6" fmla="*/ 2135935 w 2488073"/>
                  <a:gd name="connsiteY6" fmla="*/ 160228 h 2629079"/>
                  <a:gd name="connsiteX7" fmla="*/ 2343321 w 2488073"/>
                  <a:gd name="connsiteY7" fmla="*/ 25435 h 2629079"/>
                  <a:gd name="connsiteX8" fmla="*/ 769387 w 2488073"/>
                  <a:gd name="connsiteY8" fmla="*/ 92687 h 2629079"/>
                  <a:gd name="connsiteX9" fmla="*/ 249410 w 2488073"/>
                  <a:gd name="connsiteY9" fmla="*/ 568360 h 2629079"/>
                  <a:gd name="connsiteX10" fmla="*/ 51982 w 2488073"/>
                  <a:gd name="connsiteY10" fmla="*/ 1254160 h 2629079"/>
                  <a:gd name="connsiteX11" fmla="*/ 91525 w 2488073"/>
                  <a:gd name="connsiteY11" fmla="*/ 2629079 h 2629079"/>
                  <a:gd name="connsiteX0" fmla="*/ 91525 w 2488073"/>
                  <a:gd name="connsiteY0" fmla="*/ 2637383 h 2637383"/>
                  <a:gd name="connsiteX1" fmla="*/ 859298 w 2488073"/>
                  <a:gd name="connsiteY1" fmla="*/ 2615158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1525 w 2488073"/>
                  <a:gd name="connsiteY0" fmla="*/ 2637383 h 2637383"/>
                  <a:gd name="connsiteX1" fmla="*/ 859298 w 2488073"/>
                  <a:gd name="connsiteY1" fmla="*/ 2615158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1525 w 2488073"/>
                  <a:gd name="connsiteY0" fmla="*/ 2637383 h 2637383"/>
                  <a:gd name="connsiteX1" fmla="*/ 859298 w 2488073"/>
                  <a:gd name="connsiteY1" fmla="*/ 2637383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1525 w 2488073"/>
                  <a:gd name="connsiteY0" fmla="*/ 2637383 h 2637383"/>
                  <a:gd name="connsiteX1" fmla="*/ 859298 w 2488073"/>
                  <a:gd name="connsiteY1" fmla="*/ 2624683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1525 w 2488073"/>
                  <a:gd name="connsiteY0" fmla="*/ 2637383 h 2637383"/>
                  <a:gd name="connsiteX1" fmla="*/ 856917 w 2488073"/>
                  <a:gd name="connsiteY1" fmla="*/ 2631827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1525 w 2488073"/>
                  <a:gd name="connsiteY0" fmla="*/ 2637383 h 2637383"/>
                  <a:gd name="connsiteX1" fmla="*/ 856917 w 2488073"/>
                  <a:gd name="connsiteY1" fmla="*/ 2631827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1525 w 2488073"/>
                  <a:gd name="connsiteY0" fmla="*/ 2637383 h 2637383"/>
                  <a:gd name="connsiteX1" fmla="*/ 856917 w 2488073"/>
                  <a:gd name="connsiteY1" fmla="*/ 2631827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1525 w 2488073"/>
                  <a:gd name="connsiteY0" fmla="*/ 2637383 h 2637383"/>
                  <a:gd name="connsiteX1" fmla="*/ 854536 w 2488073"/>
                  <a:gd name="connsiteY1" fmla="*/ 2631827 h 2637383"/>
                  <a:gd name="connsiteX2" fmla="*/ 991926 w 2488073"/>
                  <a:gd name="connsiteY2" fmla="*/ 1847097 h 2637383"/>
                  <a:gd name="connsiteX3" fmla="*/ 1421273 w 2488073"/>
                  <a:gd name="connsiteY3" fmla="*/ 1409524 h 2637383"/>
                  <a:gd name="connsiteX4" fmla="*/ 1849593 w 2488073"/>
                  <a:gd name="connsiteY4" fmla="*/ 1253521 h 2637383"/>
                  <a:gd name="connsiteX5" fmla="*/ 2488073 w 2488073"/>
                  <a:gd name="connsiteY5" fmla="*/ 1207046 h 2637383"/>
                  <a:gd name="connsiteX6" fmla="*/ 2135935 w 2488073"/>
                  <a:gd name="connsiteY6" fmla="*/ 168532 h 2637383"/>
                  <a:gd name="connsiteX7" fmla="*/ 2343321 w 2488073"/>
                  <a:gd name="connsiteY7" fmla="*/ 33739 h 2637383"/>
                  <a:gd name="connsiteX8" fmla="*/ 775737 w 2488073"/>
                  <a:gd name="connsiteY8" fmla="*/ 81941 h 2637383"/>
                  <a:gd name="connsiteX9" fmla="*/ 249410 w 2488073"/>
                  <a:gd name="connsiteY9" fmla="*/ 576664 h 2637383"/>
                  <a:gd name="connsiteX10" fmla="*/ 51982 w 2488073"/>
                  <a:gd name="connsiteY10" fmla="*/ 1262464 h 2637383"/>
                  <a:gd name="connsiteX11" fmla="*/ 91525 w 2488073"/>
                  <a:gd name="connsiteY11" fmla="*/ 2637383 h 2637383"/>
                  <a:gd name="connsiteX0" fmla="*/ 92699 w 2486865"/>
                  <a:gd name="connsiteY0" fmla="*/ 2644527 h 2644527"/>
                  <a:gd name="connsiteX1" fmla="*/ 853328 w 2486865"/>
                  <a:gd name="connsiteY1" fmla="*/ 2631827 h 2644527"/>
                  <a:gd name="connsiteX2" fmla="*/ 990718 w 2486865"/>
                  <a:gd name="connsiteY2" fmla="*/ 1847097 h 2644527"/>
                  <a:gd name="connsiteX3" fmla="*/ 1420065 w 2486865"/>
                  <a:gd name="connsiteY3" fmla="*/ 1409524 h 2644527"/>
                  <a:gd name="connsiteX4" fmla="*/ 1848385 w 2486865"/>
                  <a:gd name="connsiteY4" fmla="*/ 1253521 h 2644527"/>
                  <a:gd name="connsiteX5" fmla="*/ 2486865 w 2486865"/>
                  <a:gd name="connsiteY5" fmla="*/ 1207046 h 2644527"/>
                  <a:gd name="connsiteX6" fmla="*/ 2134727 w 2486865"/>
                  <a:gd name="connsiteY6" fmla="*/ 168532 h 2644527"/>
                  <a:gd name="connsiteX7" fmla="*/ 2342113 w 2486865"/>
                  <a:gd name="connsiteY7" fmla="*/ 33739 h 2644527"/>
                  <a:gd name="connsiteX8" fmla="*/ 774529 w 2486865"/>
                  <a:gd name="connsiteY8" fmla="*/ 81941 h 2644527"/>
                  <a:gd name="connsiteX9" fmla="*/ 248202 w 2486865"/>
                  <a:gd name="connsiteY9" fmla="*/ 576664 h 2644527"/>
                  <a:gd name="connsiteX10" fmla="*/ 50774 w 2486865"/>
                  <a:gd name="connsiteY10" fmla="*/ 1262464 h 2644527"/>
                  <a:gd name="connsiteX11" fmla="*/ 92699 w 2486865"/>
                  <a:gd name="connsiteY11" fmla="*/ 2644527 h 2644527"/>
                  <a:gd name="connsiteX0" fmla="*/ 92699 w 2486865"/>
                  <a:gd name="connsiteY0" fmla="*/ 2633979 h 2633979"/>
                  <a:gd name="connsiteX1" fmla="*/ 853328 w 2486865"/>
                  <a:gd name="connsiteY1" fmla="*/ 2621279 h 2633979"/>
                  <a:gd name="connsiteX2" fmla="*/ 990718 w 2486865"/>
                  <a:gd name="connsiteY2" fmla="*/ 1836549 h 2633979"/>
                  <a:gd name="connsiteX3" fmla="*/ 1420065 w 2486865"/>
                  <a:gd name="connsiteY3" fmla="*/ 1398976 h 2633979"/>
                  <a:gd name="connsiteX4" fmla="*/ 1848385 w 2486865"/>
                  <a:gd name="connsiteY4" fmla="*/ 1242973 h 2633979"/>
                  <a:gd name="connsiteX5" fmla="*/ 2486865 w 2486865"/>
                  <a:gd name="connsiteY5" fmla="*/ 1196498 h 2633979"/>
                  <a:gd name="connsiteX6" fmla="*/ 2134727 w 2486865"/>
                  <a:gd name="connsiteY6" fmla="*/ 157984 h 2633979"/>
                  <a:gd name="connsiteX7" fmla="*/ 2342113 w 2486865"/>
                  <a:gd name="connsiteY7" fmla="*/ 23191 h 2633979"/>
                  <a:gd name="connsiteX8" fmla="*/ 774529 w 2486865"/>
                  <a:gd name="connsiteY8" fmla="*/ 71393 h 2633979"/>
                  <a:gd name="connsiteX9" fmla="*/ 238677 w 2486865"/>
                  <a:gd name="connsiteY9" fmla="*/ 570878 h 2633979"/>
                  <a:gd name="connsiteX10" fmla="*/ 50774 w 2486865"/>
                  <a:gd name="connsiteY10" fmla="*/ 1251916 h 2633979"/>
                  <a:gd name="connsiteX11" fmla="*/ 92699 w 2486865"/>
                  <a:gd name="connsiteY11" fmla="*/ 2633979 h 2633979"/>
                  <a:gd name="connsiteX0" fmla="*/ 92699 w 2486865"/>
                  <a:gd name="connsiteY0" fmla="*/ 2633979 h 2633979"/>
                  <a:gd name="connsiteX1" fmla="*/ 853328 w 2486865"/>
                  <a:gd name="connsiteY1" fmla="*/ 2621279 h 2633979"/>
                  <a:gd name="connsiteX2" fmla="*/ 990718 w 2486865"/>
                  <a:gd name="connsiteY2" fmla="*/ 1836549 h 2633979"/>
                  <a:gd name="connsiteX3" fmla="*/ 1420065 w 2486865"/>
                  <a:gd name="connsiteY3" fmla="*/ 1398976 h 2633979"/>
                  <a:gd name="connsiteX4" fmla="*/ 1848385 w 2486865"/>
                  <a:gd name="connsiteY4" fmla="*/ 1242973 h 2633979"/>
                  <a:gd name="connsiteX5" fmla="*/ 2486865 w 2486865"/>
                  <a:gd name="connsiteY5" fmla="*/ 1196498 h 2633979"/>
                  <a:gd name="connsiteX6" fmla="*/ 2134727 w 2486865"/>
                  <a:gd name="connsiteY6" fmla="*/ 157984 h 2633979"/>
                  <a:gd name="connsiteX7" fmla="*/ 2342113 w 2486865"/>
                  <a:gd name="connsiteY7" fmla="*/ 23191 h 2633979"/>
                  <a:gd name="connsiteX8" fmla="*/ 774529 w 2486865"/>
                  <a:gd name="connsiteY8" fmla="*/ 71393 h 2633979"/>
                  <a:gd name="connsiteX9" fmla="*/ 238677 w 2486865"/>
                  <a:gd name="connsiteY9" fmla="*/ 570878 h 2633979"/>
                  <a:gd name="connsiteX10" fmla="*/ 50774 w 2486865"/>
                  <a:gd name="connsiteY10" fmla="*/ 1251916 h 2633979"/>
                  <a:gd name="connsiteX11" fmla="*/ 92699 w 2486865"/>
                  <a:gd name="connsiteY11" fmla="*/ 2633979 h 2633979"/>
                  <a:gd name="connsiteX0" fmla="*/ 92699 w 2486865"/>
                  <a:gd name="connsiteY0" fmla="*/ 2633979 h 2633979"/>
                  <a:gd name="connsiteX1" fmla="*/ 853328 w 2486865"/>
                  <a:gd name="connsiteY1" fmla="*/ 2621279 h 2633979"/>
                  <a:gd name="connsiteX2" fmla="*/ 990718 w 2486865"/>
                  <a:gd name="connsiteY2" fmla="*/ 1836549 h 2633979"/>
                  <a:gd name="connsiteX3" fmla="*/ 1420065 w 2486865"/>
                  <a:gd name="connsiteY3" fmla="*/ 1398976 h 2633979"/>
                  <a:gd name="connsiteX4" fmla="*/ 1848385 w 2486865"/>
                  <a:gd name="connsiteY4" fmla="*/ 1242973 h 2633979"/>
                  <a:gd name="connsiteX5" fmla="*/ 2486865 w 2486865"/>
                  <a:gd name="connsiteY5" fmla="*/ 1196498 h 2633979"/>
                  <a:gd name="connsiteX6" fmla="*/ 2134727 w 2486865"/>
                  <a:gd name="connsiteY6" fmla="*/ 157984 h 2633979"/>
                  <a:gd name="connsiteX7" fmla="*/ 2342113 w 2486865"/>
                  <a:gd name="connsiteY7" fmla="*/ 23191 h 2633979"/>
                  <a:gd name="connsiteX8" fmla="*/ 774529 w 2486865"/>
                  <a:gd name="connsiteY8" fmla="*/ 71393 h 2633979"/>
                  <a:gd name="connsiteX9" fmla="*/ 238677 w 2486865"/>
                  <a:gd name="connsiteY9" fmla="*/ 570878 h 2633979"/>
                  <a:gd name="connsiteX10" fmla="*/ 50774 w 2486865"/>
                  <a:gd name="connsiteY10" fmla="*/ 1251916 h 2633979"/>
                  <a:gd name="connsiteX11" fmla="*/ 92699 w 2486865"/>
                  <a:gd name="connsiteY11" fmla="*/ 2633979 h 2633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86865" h="2633979">
                    <a:moveTo>
                      <a:pt x="92699" y="2633979"/>
                    </a:moveTo>
                    <a:lnTo>
                      <a:pt x="853328" y="2621279"/>
                    </a:lnTo>
                    <a:cubicBezTo>
                      <a:pt x="854964" y="2243502"/>
                      <a:pt x="896262" y="2040266"/>
                      <a:pt x="990718" y="1836549"/>
                    </a:cubicBezTo>
                    <a:cubicBezTo>
                      <a:pt x="1085174" y="1632832"/>
                      <a:pt x="1277121" y="1497905"/>
                      <a:pt x="1420065" y="1398976"/>
                    </a:cubicBezTo>
                    <a:cubicBezTo>
                      <a:pt x="1563009" y="1300047"/>
                      <a:pt x="1699160" y="1281482"/>
                      <a:pt x="1848385" y="1242973"/>
                    </a:cubicBezTo>
                    <a:cubicBezTo>
                      <a:pt x="1997610" y="1204464"/>
                      <a:pt x="2206573" y="1200323"/>
                      <a:pt x="2486865" y="1196498"/>
                    </a:cubicBezTo>
                    <a:cubicBezTo>
                      <a:pt x="2407586" y="836040"/>
                      <a:pt x="2328306" y="599405"/>
                      <a:pt x="2134727" y="157984"/>
                    </a:cubicBezTo>
                    <a:lnTo>
                      <a:pt x="2342113" y="23191"/>
                    </a:lnTo>
                    <a:cubicBezTo>
                      <a:pt x="2097229" y="-8751"/>
                      <a:pt x="1125102" y="-19888"/>
                      <a:pt x="774529" y="71393"/>
                    </a:cubicBezTo>
                    <a:cubicBezTo>
                      <a:pt x="423956" y="162674"/>
                      <a:pt x="352953" y="212199"/>
                      <a:pt x="238677" y="570878"/>
                    </a:cubicBezTo>
                    <a:cubicBezTo>
                      <a:pt x="124401" y="929557"/>
                      <a:pt x="75236" y="1114646"/>
                      <a:pt x="50774" y="1251916"/>
                    </a:cubicBezTo>
                    <a:cubicBezTo>
                      <a:pt x="-2263" y="1605688"/>
                      <a:pt x="-45558" y="2229407"/>
                      <a:pt x="92699" y="2633979"/>
                    </a:cubicBezTo>
                    <a:close/>
                  </a:path>
                </a:pathLst>
              </a:custGeom>
              <a:grpFill/>
              <a:ln w="666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5" name="フリーフォーム 96">
                <a:extLst>
                  <a:ext uri="{FF2B5EF4-FFF2-40B4-BE49-F238E27FC236}">
                    <a16:creationId xmlns:a16="http://schemas.microsoft.com/office/drawing/2014/main" id="{88E96FB2-3872-52E1-3806-C31A88312FE7}"/>
                  </a:ext>
                </a:extLst>
              </p:cNvPr>
              <p:cNvSpPr/>
              <p:nvPr/>
            </p:nvSpPr>
            <p:spPr>
              <a:xfrm>
                <a:off x="4004912" y="5127642"/>
                <a:ext cx="86115" cy="104352"/>
              </a:xfrm>
              <a:custGeom>
                <a:avLst/>
                <a:gdLst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46050 w 704850"/>
                  <a:gd name="connsiteY9" fmla="*/ 622300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36525 w 704850"/>
                  <a:gd name="connsiteY9" fmla="*/ 619919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36525 w 704850"/>
                  <a:gd name="connsiteY9" fmla="*/ 619919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36525 w 704850"/>
                  <a:gd name="connsiteY9" fmla="*/ 619919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44450 w 704850"/>
                  <a:gd name="connsiteY0" fmla="*/ 177800 h 882650"/>
                  <a:gd name="connsiteX1" fmla="*/ 704850 w 704850"/>
                  <a:gd name="connsiteY1" fmla="*/ 0 h 882650"/>
                  <a:gd name="connsiteX2" fmla="*/ 660400 w 704850"/>
                  <a:gd name="connsiteY2" fmla="*/ 139700 h 882650"/>
                  <a:gd name="connsiteX3" fmla="*/ 298450 w 704850"/>
                  <a:gd name="connsiteY3" fmla="*/ 298450 h 882650"/>
                  <a:gd name="connsiteX4" fmla="*/ 228600 w 704850"/>
                  <a:gd name="connsiteY4" fmla="*/ 609600 h 882650"/>
                  <a:gd name="connsiteX5" fmla="*/ 438150 w 704850"/>
                  <a:gd name="connsiteY5" fmla="*/ 749300 h 882650"/>
                  <a:gd name="connsiteX6" fmla="*/ 361950 w 704850"/>
                  <a:gd name="connsiteY6" fmla="*/ 882650 h 882650"/>
                  <a:gd name="connsiteX7" fmla="*/ 114300 w 704850"/>
                  <a:gd name="connsiteY7" fmla="*/ 768350 h 882650"/>
                  <a:gd name="connsiteX8" fmla="*/ 0 w 704850"/>
                  <a:gd name="connsiteY8" fmla="*/ 742950 h 882650"/>
                  <a:gd name="connsiteX9" fmla="*/ 129381 w 704850"/>
                  <a:gd name="connsiteY9" fmla="*/ 624681 h 882650"/>
                  <a:gd name="connsiteX10" fmla="*/ 44450 w 704850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  <a:gd name="connsiteX0" fmla="*/ 89694 w 750094"/>
                  <a:gd name="connsiteY0" fmla="*/ 177800 h 882650"/>
                  <a:gd name="connsiteX1" fmla="*/ 750094 w 750094"/>
                  <a:gd name="connsiteY1" fmla="*/ 0 h 882650"/>
                  <a:gd name="connsiteX2" fmla="*/ 705644 w 750094"/>
                  <a:gd name="connsiteY2" fmla="*/ 139700 h 882650"/>
                  <a:gd name="connsiteX3" fmla="*/ 343694 w 750094"/>
                  <a:gd name="connsiteY3" fmla="*/ 298450 h 882650"/>
                  <a:gd name="connsiteX4" fmla="*/ 273844 w 750094"/>
                  <a:gd name="connsiteY4" fmla="*/ 609600 h 882650"/>
                  <a:gd name="connsiteX5" fmla="*/ 483394 w 750094"/>
                  <a:gd name="connsiteY5" fmla="*/ 749300 h 882650"/>
                  <a:gd name="connsiteX6" fmla="*/ 407194 w 750094"/>
                  <a:gd name="connsiteY6" fmla="*/ 882650 h 882650"/>
                  <a:gd name="connsiteX7" fmla="*/ 159544 w 750094"/>
                  <a:gd name="connsiteY7" fmla="*/ 768350 h 882650"/>
                  <a:gd name="connsiteX8" fmla="*/ 0 w 750094"/>
                  <a:gd name="connsiteY8" fmla="*/ 726281 h 882650"/>
                  <a:gd name="connsiteX9" fmla="*/ 174625 w 750094"/>
                  <a:gd name="connsiteY9" fmla="*/ 624681 h 882650"/>
                  <a:gd name="connsiteX10" fmla="*/ 89694 w 750094"/>
                  <a:gd name="connsiteY10" fmla="*/ 177800 h 88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094" h="882650">
                    <a:moveTo>
                      <a:pt x="89694" y="177800"/>
                    </a:moveTo>
                    <a:lnTo>
                      <a:pt x="750094" y="0"/>
                    </a:lnTo>
                    <a:lnTo>
                      <a:pt x="705644" y="139700"/>
                    </a:lnTo>
                    <a:lnTo>
                      <a:pt x="343694" y="298450"/>
                    </a:lnTo>
                    <a:lnTo>
                      <a:pt x="273844" y="609600"/>
                    </a:lnTo>
                    <a:lnTo>
                      <a:pt x="483394" y="749300"/>
                    </a:lnTo>
                    <a:lnTo>
                      <a:pt x="407194" y="882650"/>
                    </a:lnTo>
                    <a:lnTo>
                      <a:pt x="159544" y="768350"/>
                    </a:lnTo>
                    <a:lnTo>
                      <a:pt x="0" y="726281"/>
                    </a:lnTo>
                    <a:cubicBezTo>
                      <a:pt x="60590" y="651932"/>
                      <a:pt x="116417" y="641879"/>
                      <a:pt x="174625" y="624681"/>
                    </a:cubicBezTo>
                    <a:cubicBezTo>
                      <a:pt x="150282" y="476514"/>
                      <a:pt x="92605" y="316441"/>
                      <a:pt x="89694" y="177800"/>
                    </a:cubicBezTo>
                    <a:close/>
                  </a:path>
                </a:pathLst>
              </a:cu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6" name="フリーフォーム 97">
                <a:extLst>
                  <a:ext uri="{FF2B5EF4-FFF2-40B4-BE49-F238E27FC236}">
                    <a16:creationId xmlns:a16="http://schemas.microsoft.com/office/drawing/2014/main" id="{E39121E1-07DD-871C-8F09-2DC9C6759E40}"/>
                  </a:ext>
                </a:extLst>
              </p:cNvPr>
              <p:cNvSpPr/>
              <p:nvPr/>
            </p:nvSpPr>
            <p:spPr>
              <a:xfrm>
                <a:off x="4015574" y="5127642"/>
                <a:ext cx="75453" cy="36598"/>
              </a:xfrm>
              <a:custGeom>
                <a:avLst/>
                <a:gdLst>
                  <a:gd name="connsiteX0" fmla="*/ 657225 w 657225"/>
                  <a:gd name="connsiteY0" fmla="*/ 0 h 309564"/>
                  <a:gd name="connsiteX1" fmla="*/ 612775 w 657225"/>
                  <a:gd name="connsiteY1" fmla="*/ 139700 h 309564"/>
                  <a:gd name="connsiteX2" fmla="*/ 250825 w 657225"/>
                  <a:gd name="connsiteY2" fmla="*/ 298450 h 309564"/>
                  <a:gd name="connsiteX3" fmla="*/ 170324 w 657225"/>
                  <a:gd name="connsiteY3" fmla="*/ 222878 h 309564"/>
                  <a:gd name="connsiteX4" fmla="*/ 14288 w 657225"/>
                  <a:gd name="connsiteY4" fmla="*/ 309564 h 309564"/>
                  <a:gd name="connsiteX5" fmla="*/ 0 w 657225"/>
                  <a:gd name="connsiteY5" fmla="*/ 223839 h 309564"/>
                  <a:gd name="connsiteX6" fmla="*/ 141254 w 657225"/>
                  <a:gd name="connsiteY6" fmla="*/ 195588 h 309564"/>
                  <a:gd name="connsiteX7" fmla="*/ 95250 w 657225"/>
                  <a:gd name="connsiteY7" fmla="*/ 152401 h 309564"/>
                  <a:gd name="connsiteX8" fmla="*/ 657225 w 657225"/>
                  <a:gd name="connsiteY8" fmla="*/ 0 h 309564"/>
                  <a:gd name="connsiteX0" fmla="*/ 657225 w 657225"/>
                  <a:gd name="connsiteY0" fmla="*/ 0 h 309564"/>
                  <a:gd name="connsiteX1" fmla="*/ 612775 w 657225"/>
                  <a:gd name="connsiteY1" fmla="*/ 139700 h 309564"/>
                  <a:gd name="connsiteX2" fmla="*/ 250825 w 657225"/>
                  <a:gd name="connsiteY2" fmla="*/ 298450 h 309564"/>
                  <a:gd name="connsiteX3" fmla="*/ 170324 w 657225"/>
                  <a:gd name="connsiteY3" fmla="*/ 222878 h 309564"/>
                  <a:gd name="connsiteX4" fmla="*/ 14288 w 657225"/>
                  <a:gd name="connsiteY4" fmla="*/ 309564 h 309564"/>
                  <a:gd name="connsiteX5" fmla="*/ 0 w 657225"/>
                  <a:gd name="connsiteY5" fmla="*/ 223839 h 309564"/>
                  <a:gd name="connsiteX6" fmla="*/ 141254 w 657225"/>
                  <a:gd name="connsiteY6" fmla="*/ 195588 h 309564"/>
                  <a:gd name="connsiteX7" fmla="*/ 95250 w 657225"/>
                  <a:gd name="connsiteY7" fmla="*/ 152401 h 309564"/>
                  <a:gd name="connsiteX8" fmla="*/ 657225 w 657225"/>
                  <a:gd name="connsiteY8" fmla="*/ 0 h 309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7225" h="309564">
                    <a:moveTo>
                      <a:pt x="657225" y="0"/>
                    </a:moveTo>
                    <a:lnTo>
                      <a:pt x="612775" y="139700"/>
                    </a:lnTo>
                    <a:lnTo>
                      <a:pt x="250825" y="298450"/>
                    </a:lnTo>
                    <a:lnTo>
                      <a:pt x="170324" y="222878"/>
                    </a:lnTo>
                    <a:lnTo>
                      <a:pt x="14288" y="309564"/>
                    </a:lnTo>
                    <a:cubicBezTo>
                      <a:pt x="2381" y="276227"/>
                      <a:pt x="1" y="264321"/>
                      <a:pt x="0" y="223839"/>
                    </a:cubicBezTo>
                    <a:lnTo>
                      <a:pt x="141254" y="195588"/>
                    </a:lnTo>
                    <a:lnTo>
                      <a:pt x="95250" y="152401"/>
                    </a:lnTo>
                    <a:lnTo>
                      <a:pt x="657225" y="0"/>
                    </a:lnTo>
                    <a:close/>
                  </a:path>
                </a:pathLst>
              </a:cu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7" name="フリーフォーム 98">
                <a:extLst>
                  <a:ext uri="{FF2B5EF4-FFF2-40B4-BE49-F238E27FC236}">
                    <a16:creationId xmlns:a16="http://schemas.microsoft.com/office/drawing/2014/main" id="{C806A59A-B924-9D4E-2202-E5118A7C8359}"/>
                  </a:ext>
                </a:extLst>
              </p:cNvPr>
              <p:cNvSpPr/>
              <p:nvPr/>
            </p:nvSpPr>
            <p:spPr>
              <a:xfrm>
                <a:off x="4242387" y="4941204"/>
                <a:ext cx="272290" cy="299173"/>
              </a:xfrm>
              <a:custGeom>
                <a:avLst/>
                <a:gdLst>
                  <a:gd name="connsiteX0" fmla="*/ 2251909 w 2463504"/>
                  <a:gd name="connsiteY0" fmla="*/ 0 h 2530524"/>
                  <a:gd name="connsiteX1" fmla="*/ 2063222 w 2463504"/>
                  <a:gd name="connsiteY1" fmla="*/ 122639 h 2530524"/>
                  <a:gd name="connsiteX2" fmla="*/ 2048353 w 2463504"/>
                  <a:gd name="connsiteY2" fmla="*/ 143681 h 2530524"/>
                  <a:gd name="connsiteX3" fmla="*/ 2370956 w 2463504"/>
                  <a:gd name="connsiteY3" fmla="*/ 1030869 h 2530524"/>
                  <a:gd name="connsiteX4" fmla="*/ 2396661 w 2463504"/>
                  <a:gd name="connsiteY4" fmla="*/ 1173307 h 2530524"/>
                  <a:gd name="connsiteX5" fmla="*/ 1557248 w 2463504"/>
                  <a:gd name="connsiteY5" fmla="*/ 1185248 h 2530524"/>
                  <a:gd name="connsiteX6" fmla="*/ 1327513 w 2463504"/>
                  <a:gd name="connsiteY6" fmla="*/ 1281588 h 2530524"/>
                  <a:gd name="connsiteX7" fmla="*/ 854378 w 2463504"/>
                  <a:gd name="connsiteY7" fmla="*/ 1698949 h 2530524"/>
                  <a:gd name="connsiteX8" fmla="*/ 693578 w 2463504"/>
                  <a:gd name="connsiteY8" fmla="*/ 2512245 h 2530524"/>
                  <a:gd name="connsiteX9" fmla="*/ 87071 w 2463504"/>
                  <a:gd name="connsiteY9" fmla="*/ 2530524 h 2530524"/>
                  <a:gd name="connsiteX10" fmla="*/ 47691 w 2463504"/>
                  <a:gd name="connsiteY10" fmla="*/ 1232355 h 2530524"/>
                  <a:gd name="connsiteX11" fmla="*/ 233134 w 2463504"/>
                  <a:gd name="connsiteY11" fmla="*/ 588184 h 2530524"/>
                  <a:gd name="connsiteX12" fmla="*/ 727512 w 2463504"/>
                  <a:gd name="connsiteY12" fmla="*/ 123491 h 2530524"/>
                  <a:gd name="connsiteX13" fmla="*/ 1894039 w 2463504"/>
                  <a:gd name="connsiteY13" fmla="*/ 77962 h 2530524"/>
                  <a:gd name="connsiteX14" fmla="*/ 2251909 w 2463504"/>
                  <a:gd name="connsiteY14" fmla="*/ 0 h 2530524"/>
                  <a:gd name="connsiteX0" fmla="*/ 2251909 w 2383207"/>
                  <a:gd name="connsiteY0" fmla="*/ 0 h 2530524"/>
                  <a:gd name="connsiteX1" fmla="*/ 2063222 w 2383207"/>
                  <a:gd name="connsiteY1" fmla="*/ 122639 h 2530524"/>
                  <a:gd name="connsiteX2" fmla="*/ 2048353 w 2383207"/>
                  <a:gd name="connsiteY2" fmla="*/ 143681 h 2530524"/>
                  <a:gd name="connsiteX3" fmla="*/ 2370956 w 2383207"/>
                  <a:gd name="connsiteY3" fmla="*/ 1030869 h 2530524"/>
                  <a:gd name="connsiteX4" fmla="*/ 1557248 w 2383207"/>
                  <a:gd name="connsiteY4" fmla="*/ 1185248 h 2530524"/>
                  <a:gd name="connsiteX5" fmla="*/ 1327513 w 2383207"/>
                  <a:gd name="connsiteY5" fmla="*/ 1281588 h 2530524"/>
                  <a:gd name="connsiteX6" fmla="*/ 854378 w 2383207"/>
                  <a:gd name="connsiteY6" fmla="*/ 1698949 h 2530524"/>
                  <a:gd name="connsiteX7" fmla="*/ 693578 w 2383207"/>
                  <a:gd name="connsiteY7" fmla="*/ 2512245 h 2530524"/>
                  <a:gd name="connsiteX8" fmla="*/ 87071 w 2383207"/>
                  <a:gd name="connsiteY8" fmla="*/ 2530524 h 2530524"/>
                  <a:gd name="connsiteX9" fmla="*/ 47691 w 2383207"/>
                  <a:gd name="connsiteY9" fmla="*/ 1232355 h 2530524"/>
                  <a:gd name="connsiteX10" fmla="*/ 233134 w 2383207"/>
                  <a:gd name="connsiteY10" fmla="*/ 588184 h 2530524"/>
                  <a:gd name="connsiteX11" fmla="*/ 727512 w 2383207"/>
                  <a:gd name="connsiteY11" fmla="*/ 123491 h 2530524"/>
                  <a:gd name="connsiteX12" fmla="*/ 1894039 w 2383207"/>
                  <a:gd name="connsiteY12" fmla="*/ 77962 h 2530524"/>
                  <a:gd name="connsiteX13" fmla="*/ 2251909 w 2383207"/>
                  <a:gd name="connsiteY13" fmla="*/ 0 h 2530524"/>
                  <a:gd name="connsiteX0" fmla="*/ 2251909 w 2383207"/>
                  <a:gd name="connsiteY0" fmla="*/ 0 h 2530524"/>
                  <a:gd name="connsiteX1" fmla="*/ 2063222 w 2383207"/>
                  <a:gd name="connsiteY1" fmla="*/ 122639 h 2530524"/>
                  <a:gd name="connsiteX2" fmla="*/ 2048353 w 2383207"/>
                  <a:gd name="connsiteY2" fmla="*/ 143681 h 2530524"/>
                  <a:gd name="connsiteX3" fmla="*/ 2370956 w 2383207"/>
                  <a:gd name="connsiteY3" fmla="*/ 1030869 h 2530524"/>
                  <a:gd name="connsiteX4" fmla="*/ 1557248 w 2383207"/>
                  <a:gd name="connsiteY4" fmla="*/ 1185248 h 2530524"/>
                  <a:gd name="connsiteX5" fmla="*/ 1327513 w 2383207"/>
                  <a:gd name="connsiteY5" fmla="*/ 1281588 h 2530524"/>
                  <a:gd name="connsiteX6" fmla="*/ 854378 w 2383207"/>
                  <a:gd name="connsiteY6" fmla="*/ 1698949 h 2530524"/>
                  <a:gd name="connsiteX7" fmla="*/ 693578 w 2383207"/>
                  <a:gd name="connsiteY7" fmla="*/ 2512245 h 2530524"/>
                  <a:gd name="connsiteX8" fmla="*/ 87071 w 2383207"/>
                  <a:gd name="connsiteY8" fmla="*/ 2530524 h 2530524"/>
                  <a:gd name="connsiteX9" fmla="*/ 47691 w 2383207"/>
                  <a:gd name="connsiteY9" fmla="*/ 1232355 h 2530524"/>
                  <a:gd name="connsiteX10" fmla="*/ 233134 w 2383207"/>
                  <a:gd name="connsiteY10" fmla="*/ 588184 h 2530524"/>
                  <a:gd name="connsiteX11" fmla="*/ 727512 w 2383207"/>
                  <a:gd name="connsiteY11" fmla="*/ 123491 h 2530524"/>
                  <a:gd name="connsiteX12" fmla="*/ 1894039 w 2383207"/>
                  <a:gd name="connsiteY12" fmla="*/ 77962 h 2530524"/>
                  <a:gd name="connsiteX13" fmla="*/ 2251909 w 2383207"/>
                  <a:gd name="connsiteY13" fmla="*/ 0 h 2530524"/>
                  <a:gd name="connsiteX0" fmla="*/ 2251909 w 2371559"/>
                  <a:gd name="connsiteY0" fmla="*/ 0 h 2530524"/>
                  <a:gd name="connsiteX1" fmla="*/ 2063222 w 2371559"/>
                  <a:gd name="connsiteY1" fmla="*/ 122639 h 2530524"/>
                  <a:gd name="connsiteX2" fmla="*/ 2048353 w 2371559"/>
                  <a:gd name="connsiteY2" fmla="*/ 143681 h 2530524"/>
                  <a:gd name="connsiteX3" fmla="*/ 2370956 w 2371559"/>
                  <a:gd name="connsiteY3" fmla="*/ 1030869 h 2530524"/>
                  <a:gd name="connsiteX4" fmla="*/ 1557248 w 2371559"/>
                  <a:gd name="connsiteY4" fmla="*/ 1185248 h 2530524"/>
                  <a:gd name="connsiteX5" fmla="*/ 1327513 w 2371559"/>
                  <a:gd name="connsiteY5" fmla="*/ 1281588 h 2530524"/>
                  <a:gd name="connsiteX6" fmla="*/ 854378 w 2371559"/>
                  <a:gd name="connsiteY6" fmla="*/ 1698949 h 2530524"/>
                  <a:gd name="connsiteX7" fmla="*/ 693578 w 2371559"/>
                  <a:gd name="connsiteY7" fmla="*/ 2512245 h 2530524"/>
                  <a:gd name="connsiteX8" fmla="*/ 87071 w 2371559"/>
                  <a:gd name="connsiteY8" fmla="*/ 2530524 h 2530524"/>
                  <a:gd name="connsiteX9" fmla="*/ 47691 w 2371559"/>
                  <a:gd name="connsiteY9" fmla="*/ 1232355 h 2530524"/>
                  <a:gd name="connsiteX10" fmla="*/ 233134 w 2371559"/>
                  <a:gd name="connsiteY10" fmla="*/ 588184 h 2530524"/>
                  <a:gd name="connsiteX11" fmla="*/ 727512 w 2371559"/>
                  <a:gd name="connsiteY11" fmla="*/ 123491 h 2530524"/>
                  <a:gd name="connsiteX12" fmla="*/ 1894039 w 2371559"/>
                  <a:gd name="connsiteY12" fmla="*/ 77962 h 2530524"/>
                  <a:gd name="connsiteX13" fmla="*/ 2251909 w 2371559"/>
                  <a:gd name="connsiteY13" fmla="*/ 0 h 2530524"/>
                  <a:gd name="connsiteX0" fmla="*/ 2251909 w 2371559"/>
                  <a:gd name="connsiteY0" fmla="*/ 0 h 2530524"/>
                  <a:gd name="connsiteX1" fmla="*/ 2063222 w 2371559"/>
                  <a:gd name="connsiteY1" fmla="*/ 122639 h 2530524"/>
                  <a:gd name="connsiteX2" fmla="*/ 2048353 w 2371559"/>
                  <a:gd name="connsiteY2" fmla="*/ 143681 h 2530524"/>
                  <a:gd name="connsiteX3" fmla="*/ 2370956 w 2371559"/>
                  <a:gd name="connsiteY3" fmla="*/ 1030869 h 2530524"/>
                  <a:gd name="connsiteX4" fmla="*/ 1557248 w 2371559"/>
                  <a:gd name="connsiteY4" fmla="*/ 1185248 h 2530524"/>
                  <a:gd name="connsiteX5" fmla="*/ 1327513 w 2371559"/>
                  <a:gd name="connsiteY5" fmla="*/ 1281588 h 2530524"/>
                  <a:gd name="connsiteX6" fmla="*/ 854378 w 2371559"/>
                  <a:gd name="connsiteY6" fmla="*/ 1698949 h 2530524"/>
                  <a:gd name="connsiteX7" fmla="*/ 693578 w 2371559"/>
                  <a:gd name="connsiteY7" fmla="*/ 2512245 h 2530524"/>
                  <a:gd name="connsiteX8" fmla="*/ 87071 w 2371559"/>
                  <a:gd name="connsiteY8" fmla="*/ 2530524 h 2530524"/>
                  <a:gd name="connsiteX9" fmla="*/ 47691 w 2371559"/>
                  <a:gd name="connsiteY9" fmla="*/ 1232355 h 2530524"/>
                  <a:gd name="connsiteX10" fmla="*/ 233134 w 2371559"/>
                  <a:gd name="connsiteY10" fmla="*/ 588184 h 2530524"/>
                  <a:gd name="connsiteX11" fmla="*/ 727512 w 2371559"/>
                  <a:gd name="connsiteY11" fmla="*/ 123491 h 2530524"/>
                  <a:gd name="connsiteX12" fmla="*/ 1894039 w 2371559"/>
                  <a:gd name="connsiteY12" fmla="*/ 77962 h 2530524"/>
                  <a:gd name="connsiteX13" fmla="*/ 2251909 w 2371559"/>
                  <a:gd name="connsiteY13" fmla="*/ 0 h 2530524"/>
                  <a:gd name="connsiteX0" fmla="*/ 2251909 w 2370956"/>
                  <a:gd name="connsiteY0" fmla="*/ 0 h 2530524"/>
                  <a:gd name="connsiteX1" fmla="*/ 2063222 w 2370956"/>
                  <a:gd name="connsiteY1" fmla="*/ 122639 h 2530524"/>
                  <a:gd name="connsiteX2" fmla="*/ 2048353 w 2370956"/>
                  <a:gd name="connsiteY2" fmla="*/ 143681 h 2530524"/>
                  <a:gd name="connsiteX3" fmla="*/ 2370956 w 2370956"/>
                  <a:gd name="connsiteY3" fmla="*/ 1030869 h 2530524"/>
                  <a:gd name="connsiteX4" fmla="*/ 1557248 w 2370956"/>
                  <a:gd name="connsiteY4" fmla="*/ 1185248 h 2530524"/>
                  <a:gd name="connsiteX5" fmla="*/ 1327513 w 2370956"/>
                  <a:gd name="connsiteY5" fmla="*/ 1281588 h 2530524"/>
                  <a:gd name="connsiteX6" fmla="*/ 854378 w 2370956"/>
                  <a:gd name="connsiteY6" fmla="*/ 1698949 h 2530524"/>
                  <a:gd name="connsiteX7" fmla="*/ 693578 w 2370956"/>
                  <a:gd name="connsiteY7" fmla="*/ 2512245 h 2530524"/>
                  <a:gd name="connsiteX8" fmla="*/ 87071 w 2370956"/>
                  <a:gd name="connsiteY8" fmla="*/ 2530524 h 2530524"/>
                  <a:gd name="connsiteX9" fmla="*/ 47691 w 2370956"/>
                  <a:gd name="connsiteY9" fmla="*/ 1232355 h 2530524"/>
                  <a:gd name="connsiteX10" fmla="*/ 233134 w 2370956"/>
                  <a:gd name="connsiteY10" fmla="*/ 588184 h 2530524"/>
                  <a:gd name="connsiteX11" fmla="*/ 727512 w 2370956"/>
                  <a:gd name="connsiteY11" fmla="*/ 123491 h 2530524"/>
                  <a:gd name="connsiteX12" fmla="*/ 1894039 w 2370956"/>
                  <a:gd name="connsiteY12" fmla="*/ 77962 h 2530524"/>
                  <a:gd name="connsiteX13" fmla="*/ 2251909 w 2370956"/>
                  <a:gd name="connsiteY13" fmla="*/ 0 h 2530524"/>
                  <a:gd name="connsiteX0" fmla="*/ 2251909 w 2364606"/>
                  <a:gd name="connsiteY0" fmla="*/ 0 h 2530524"/>
                  <a:gd name="connsiteX1" fmla="*/ 2063222 w 2364606"/>
                  <a:gd name="connsiteY1" fmla="*/ 122639 h 2530524"/>
                  <a:gd name="connsiteX2" fmla="*/ 2048353 w 2364606"/>
                  <a:gd name="connsiteY2" fmla="*/ 143681 h 2530524"/>
                  <a:gd name="connsiteX3" fmla="*/ 2364606 w 2364606"/>
                  <a:gd name="connsiteY3" fmla="*/ 1068969 h 2530524"/>
                  <a:gd name="connsiteX4" fmla="*/ 1557248 w 2364606"/>
                  <a:gd name="connsiteY4" fmla="*/ 1185248 h 2530524"/>
                  <a:gd name="connsiteX5" fmla="*/ 1327513 w 2364606"/>
                  <a:gd name="connsiteY5" fmla="*/ 1281588 h 2530524"/>
                  <a:gd name="connsiteX6" fmla="*/ 854378 w 2364606"/>
                  <a:gd name="connsiteY6" fmla="*/ 1698949 h 2530524"/>
                  <a:gd name="connsiteX7" fmla="*/ 693578 w 2364606"/>
                  <a:gd name="connsiteY7" fmla="*/ 2512245 h 2530524"/>
                  <a:gd name="connsiteX8" fmla="*/ 87071 w 2364606"/>
                  <a:gd name="connsiteY8" fmla="*/ 2530524 h 2530524"/>
                  <a:gd name="connsiteX9" fmla="*/ 47691 w 2364606"/>
                  <a:gd name="connsiteY9" fmla="*/ 1232355 h 2530524"/>
                  <a:gd name="connsiteX10" fmla="*/ 233134 w 2364606"/>
                  <a:gd name="connsiteY10" fmla="*/ 588184 h 2530524"/>
                  <a:gd name="connsiteX11" fmla="*/ 727512 w 2364606"/>
                  <a:gd name="connsiteY11" fmla="*/ 123491 h 2530524"/>
                  <a:gd name="connsiteX12" fmla="*/ 1894039 w 2364606"/>
                  <a:gd name="connsiteY12" fmla="*/ 77962 h 2530524"/>
                  <a:gd name="connsiteX13" fmla="*/ 2251909 w 2364606"/>
                  <a:gd name="connsiteY13" fmla="*/ 0 h 2530524"/>
                  <a:gd name="connsiteX0" fmla="*/ 2251909 w 2364606"/>
                  <a:gd name="connsiteY0" fmla="*/ 0 h 2530524"/>
                  <a:gd name="connsiteX1" fmla="*/ 2063222 w 2364606"/>
                  <a:gd name="connsiteY1" fmla="*/ 122639 h 2530524"/>
                  <a:gd name="connsiteX2" fmla="*/ 2048353 w 2364606"/>
                  <a:gd name="connsiteY2" fmla="*/ 143681 h 2530524"/>
                  <a:gd name="connsiteX3" fmla="*/ 2364606 w 2364606"/>
                  <a:gd name="connsiteY3" fmla="*/ 1068969 h 2530524"/>
                  <a:gd name="connsiteX4" fmla="*/ 1557248 w 2364606"/>
                  <a:gd name="connsiteY4" fmla="*/ 1185248 h 2530524"/>
                  <a:gd name="connsiteX5" fmla="*/ 1327513 w 2364606"/>
                  <a:gd name="connsiteY5" fmla="*/ 1281588 h 2530524"/>
                  <a:gd name="connsiteX6" fmla="*/ 854378 w 2364606"/>
                  <a:gd name="connsiteY6" fmla="*/ 1698949 h 2530524"/>
                  <a:gd name="connsiteX7" fmla="*/ 693578 w 2364606"/>
                  <a:gd name="connsiteY7" fmla="*/ 2512245 h 2530524"/>
                  <a:gd name="connsiteX8" fmla="*/ 87071 w 2364606"/>
                  <a:gd name="connsiteY8" fmla="*/ 2530524 h 2530524"/>
                  <a:gd name="connsiteX9" fmla="*/ 47691 w 2364606"/>
                  <a:gd name="connsiteY9" fmla="*/ 1232355 h 2530524"/>
                  <a:gd name="connsiteX10" fmla="*/ 233134 w 2364606"/>
                  <a:gd name="connsiteY10" fmla="*/ 588184 h 2530524"/>
                  <a:gd name="connsiteX11" fmla="*/ 727512 w 2364606"/>
                  <a:gd name="connsiteY11" fmla="*/ 123491 h 2530524"/>
                  <a:gd name="connsiteX12" fmla="*/ 1894039 w 2364606"/>
                  <a:gd name="connsiteY12" fmla="*/ 77962 h 2530524"/>
                  <a:gd name="connsiteX13" fmla="*/ 2251909 w 2364606"/>
                  <a:gd name="connsiteY13" fmla="*/ 0 h 2530524"/>
                  <a:gd name="connsiteX0" fmla="*/ 2251909 w 2364606"/>
                  <a:gd name="connsiteY0" fmla="*/ 0 h 2530524"/>
                  <a:gd name="connsiteX1" fmla="*/ 2063222 w 2364606"/>
                  <a:gd name="connsiteY1" fmla="*/ 122639 h 2530524"/>
                  <a:gd name="connsiteX2" fmla="*/ 2048353 w 2364606"/>
                  <a:gd name="connsiteY2" fmla="*/ 143681 h 2530524"/>
                  <a:gd name="connsiteX3" fmla="*/ 2364606 w 2364606"/>
                  <a:gd name="connsiteY3" fmla="*/ 1068969 h 2530524"/>
                  <a:gd name="connsiteX4" fmla="*/ 1557248 w 2364606"/>
                  <a:gd name="connsiteY4" fmla="*/ 1185248 h 2530524"/>
                  <a:gd name="connsiteX5" fmla="*/ 1327513 w 2364606"/>
                  <a:gd name="connsiteY5" fmla="*/ 1281588 h 2530524"/>
                  <a:gd name="connsiteX6" fmla="*/ 854378 w 2364606"/>
                  <a:gd name="connsiteY6" fmla="*/ 1698949 h 2530524"/>
                  <a:gd name="connsiteX7" fmla="*/ 693578 w 2364606"/>
                  <a:gd name="connsiteY7" fmla="*/ 2512245 h 2530524"/>
                  <a:gd name="connsiteX8" fmla="*/ 87071 w 2364606"/>
                  <a:gd name="connsiteY8" fmla="*/ 2530524 h 2530524"/>
                  <a:gd name="connsiteX9" fmla="*/ 47691 w 2364606"/>
                  <a:gd name="connsiteY9" fmla="*/ 1232355 h 2530524"/>
                  <a:gd name="connsiteX10" fmla="*/ 233134 w 2364606"/>
                  <a:gd name="connsiteY10" fmla="*/ 588184 h 2530524"/>
                  <a:gd name="connsiteX11" fmla="*/ 727512 w 2364606"/>
                  <a:gd name="connsiteY11" fmla="*/ 123491 h 2530524"/>
                  <a:gd name="connsiteX12" fmla="*/ 1894039 w 2364606"/>
                  <a:gd name="connsiteY12" fmla="*/ 77962 h 2530524"/>
                  <a:gd name="connsiteX13" fmla="*/ 2251909 w 2364606"/>
                  <a:gd name="connsiteY13" fmla="*/ 0 h 2530524"/>
                  <a:gd name="connsiteX0" fmla="*/ 2251909 w 2371750"/>
                  <a:gd name="connsiteY0" fmla="*/ 0 h 2530524"/>
                  <a:gd name="connsiteX1" fmla="*/ 2063222 w 2371750"/>
                  <a:gd name="connsiteY1" fmla="*/ 122639 h 2530524"/>
                  <a:gd name="connsiteX2" fmla="*/ 2048353 w 2371750"/>
                  <a:gd name="connsiteY2" fmla="*/ 143681 h 2530524"/>
                  <a:gd name="connsiteX3" fmla="*/ 2371750 w 2371750"/>
                  <a:gd name="connsiteY3" fmla="*/ 1066588 h 2530524"/>
                  <a:gd name="connsiteX4" fmla="*/ 1557248 w 2371750"/>
                  <a:gd name="connsiteY4" fmla="*/ 1185248 h 2530524"/>
                  <a:gd name="connsiteX5" fmla="*/ 1327513 w 2371750"/>
                  <a:gd name="connsiteY5" fmla="*/ 1281588 h 2530524"/>
                  <a:gd name="connsiteX6" fmla="*/ 854378 w 2371750"/>
                  <a:gd name="connsiteY6" fmla="*/ 1698949 h 2530524"/>
                  <a:gd name="connsiteX7" fmla="*/ 693578 w 2371750"/>
                  <a:gd name="connsiteY7" fmla="*/ 2512245 h 2530524"/>
                  <a:gd name="connsiteX8" fmla="*/ 87071 w 2371750"/>
                  <a:gd name="connsiteY8" fmla="*/ 2530524 h 2530524"/>
                  <a:gd name="connsiteX9" fmla="*/ 47691 w 2371750"/>
                  <a:gd name="connsiteY9" fmla="*/ 1232355 h 2530524"/>
                  <a:gd name="connsiteX10" fmla="*/ 233134 w 2371750"/>
                  <a:gd name="connsiteY10" fmla="*/ 588184 h 2530524"/>
                  <a:gd name="connsiteX11" fmla="*/ 727512 w 2371750"/>
                  <a:gd name="connsiteY11" fmla="*/ 123491 h 2530524"/>
                  <a:gd name="connsiteX12" fmla="*/ 1894039 w 2371750"/>
                  <a:gd name="connsiteY12" fmla="*/ 77962 h 2530524"/>
                  <a:gd name="connsiteX13" fmla="*/ 2251909 w 2371750"/>
                  <a:gd name="connsiteY13" fmla="*/ 0 h 2530524"/>
                  <a:gd name="connsiteX0" fmla="*/ 2251909 w 2371750"/>
                  <a:gd name="connsiteY0" fmla="*/ 0 h 2530524"/>
                  <a:gd name="connsiteX1" fmla="*/ 2063222 w 2371750"/>
                  <a:gd name="connsiteY1" fmla="*/ 122639 h 2530524"/>
                  <a:gd name="connsiteX2" fmla="*/ 2048353 w 2371750"/>
                  <a:gd name="connsiteY2" fmla="*/ 143681 h 2530524"/>
                  <a:gd name="connsiteX3" fmla="*/ 2371750 w 2371750"/>
                  <a:gd name="connsiteY3" fmla="*/ 1066588 h 2530524"/>
                  <a:gd name="connsiteX4" fmla="*/ 1557248 w 2371750"/>
                  <a:gd name="connsiteY4" fmla="*/ 1185248 h 2530524"/>
                  <a:gd name="connsiteX5" fmla="*/ 1327513 w 2371750"/>
                  <a:gd name="connsiteY5" fmla="*/ 1281588 h 2530524"/>
                  <a:gd name="connsiteX6" fmla="*/ 854378 w 2371750"/>
                  <a:gd name="connsiteY6" fmla="*/ 1698949 h 2530524"/>
                  <a:gd name="connsiteX7" fmla="*/ 693578 w 2371750"/>
                  <a:gd name="connsiteY7" fmla="*/ 2512245 h 2530524"/>
                  <a:gd name="connsiteX8" fmla="*/ 87071 w 2371750"/>
                  <a:gd name="connsiteY8" fmla="*/ 2530524 h 2530524"/>
                  <a:gd name="connsiteX9" fmla="*/ 47691 w 2371750"/>
                  <a:gd name="connsiteY9" fmla="*/ 1232355 h 2530524"/>
                  <a:gd name="connsiteX10" fmla="*/ 233134 w 2371750"/>
                  <a:gd name="connsiteY10" fmla="*/ 588184 h 2530524"/>
                  <a:gd name="connsiteX11" fmla="*/ 727512 w 2371750"/>
                  <a:gd name="connsiteY11" fmla="*/ 123491 h 2530524"/>
                  <a:gd name="connsiteX12" fmla="*/ 1894039 w 2371750"/>
                  <a:gd name="connsiteY12" fmla="*/ 77962 h 2530524"/>
                  <a:gd name="connsiteX13" fmla="*/ 2251909 w 2371750"/>
                  <a:gd name="connsiteY13" fmla="*/ 0 h 253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71750" h="2530524">
                    <a:moveTo>
                      <a:pt x="2251909" y="0"/>
                    </a:moveTo>
                    <a:lnTo>
                      <a:pt x="2063222" y="122639"/>
                    </a:lnTo>
                    <a:lnTo>
                      <a:pt x="2048353" y="143681"/>
                    </a:lnTo>
                    <a:cubicBezTo>
                      <a:pt x="2111548" y="295053"/>
                      <a:pt x="2280298" y="629344"/>
                      <a:pt x="2371750" y="1066588"/>
                    </a:cubicBezTo>
                    <a:cubicBezTo>
                      <a:pt x="2026832" y="1111031"/>
                      <a:pt x="1731155" y="1143462"/>
                      <a:pt x="1557248" y="1185248"/>
                    </a:cubicBezTo>
                    <a:cubicBezTo>
                      <a:pt x="1480468" y="1206176"/>
                      <a:pt x="1405713" y="1235251"/>
                      <a:pt x="1327513" y="1281588"/>
                    </a:cubicBezTo>
                    <a:cubicBezTo>
                      <a:pt x="1168904" y="1375570"/>
                      <a:pt x="960034" y="1493839"/>
                      <a:pt x="854378" y="1698949"/>
                    </a:cubicBezTo>
                    <a:cubicBezTo>
                      <a:pt x="748722" y="1904059"/>
                      <a:pt x="695115" y="2157400"/>
                      <a:pt x="693578" y="2512245"/>
                    </a:cubicBezTo>
                    <a:lnTo>
                      <a:pt x="87071" y="2530524"/>
                    </a:lnTo>
                    <a:cubicBezTo>
                      <a:pt x="-42794" y="2150510"/>
                      <a:pt x="-2127" y="1564652"/>
                      <a:pt x="47691" y="1232355"/>
                    </a:cubicBezTo>
                    <a:cubicBezTo>
                      <a:pt x="70668" y="1103417"/>
                      <a:pt x="167547" y="784923"/>
                      <a:pt x="233134" y="588184"/>
                    </a:cubicBezTo>
                    <a:cubicBezTo>
                      <a:pt x="298722" y="391444"/>
                      <a:pt x="329860" y="174620"/>
                      <a:pt x="727512" y="123491"/>
                    </a:cubicBezTo>
                    <a:cubicBezTo>
                      <a:pt x="1045567" y="82596"/>
                      <a:pt x="1576527" y="67086"/>
                      <a:pt x="1894039" y="77962"/>
                    </a:cubicBezTo>
                    <a:lnTo>
                      <a:pt x="2251909" y="0"/>
                    </a:lnTo>
                    <a:close/>
                  </a:path>
                </a:pathLst>
              </a:custGeom>
              <a:grpFill/>
              <a:ln w="666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8" name="フリーフォーム 99">
                <a:extLst>
                  <a:ext uri="{FF2B5EF4-FFF2-40B4-BE49-F238E27FC236}">
                    <a16:creationId xmlns:a16="http://schemas.microsoft.com/office/drawing/2014/main" id="{FF8F2ED8-82D7-4EC5-F52B-1157C26C5171}"/>
                  </a:ext>
                </a:extLst>
              </p:cNvPr>
              <p:cNvSpPr/>
              <p:nvPr/>
            </p:nvSpPr>
            <p:spPr>
              <a:xfrm>
                <a:off x="4136955" y="5117132"/>
                <a:ext cx="57592" cy="44293"/>
              </a:xfrm>
              <a:custGeom>
                <a:avLst/>
                <a:gdLst>
                  <a:gd name="connsiteX0" fmla="*/ 0 w 501650"/>
                  <a:gd name="connsiteY0" fmla="*/ 355600 h 374650"/>
                  <a:gd name="connsiteX1" fmla="*/ 127000 w 501650"/>
                  <a:gd name="connsiteY1" fmla="*/ 95250 h 374650"/>
                  <a:gd name="connsiteX2" fmla="*/ 501650 w 501650"/>
                  <a:gd name="connsiteY2" fmla="*/ 0 h 374650"/>
                  <a:gd name="connsiteX3" fmla="*/ 228600 w 501650"/>
                  <a:gd name="connsiteY3" fmla="*/ 107950 h 374650"/>
                  <a:gd name="connsiteX4" fmla="*/ 120650 w 501650"/>
                  <a:gd name="connsiteY4" fmla="*/ 374650 h 374650"/>
                  <a:gd name="connsiteX5" fmla="*/ 0 w 501650"/>
                  <a:gd name="connsiteY5" fmla="*/ 355600 h 374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1650" h="374650">
                    <a:moveTo>
                      <a:pt x="0" y="355600"/>
                    </a:moveTo>
                    <a:lnTo>
                      <a:pt x="127000" y="95250"/>
                    </a:lnTo>
                    <a:lnTo>
                      <a:pt x="501650" y="0"/>
                    </a:lnTo>
                    <a:lnTo>
                      <a:pt x="228600" y="107950"/>
                    </a:lnTo>
                    <a:lnTo>
                      <a:pt x="120650" y="374650"/>
                    </a:lnTo>
                    <a:lnTo>
                      <a:pt x="0" y="355600"/>
                    </a:lnTo>
                    <a:close/>
                  </a:path>
                </a:pathLst>
              </a:cu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19" name="フリーフォーム 100">
                <a:extLst>
                  <a:ext uri="{FF2B5EF4-FFF2-40B4-BE49-F238E27FC236}">
                    <a16:creationId xmlns:a16="http://schemas.microsoft.com/office/drawing/2014/main" id="{3535F73F-4E8F-F3D1-6B28-7FFB571E2DE2}"/>
                  </a:ext>
                </a:extLst>
              </p:cNvPr>
              <p:cNvSpPr/>
              <p:nvPr/>
            </p:nvSpPr>
            <p:spPr>
              <a:xfrm>
                <a:off x="4242286" y="5042058"/>
                <a:ext cx="77835" cy="124622"/>
              </a:xfrm>
              <a:custGeom>
                <a:avLst/>
                <a:gdLst/>
                <a:ahLst/>
                <a:cxnLst/>
                <a:rect l="l" t="t" r="r" b="b"/>
                <a:pathLst>
                  <a:path w="677973" h="1054100">
                    <a:moveTo>
                      <a:pt x="396985" y="0"/>
                    </a:moveTo>
                    <a:lnTo>
                      <a:pt x="677973" y="219075"/>
                    </a:lnTo>
                    <a:lnTo>
                      <a:pt x="625585" y="257175"/>
                    </a:lnTo>
                    <a:lnTo>
                      <a:pt x="508904" y="202407"/>
                    </a:lnTo>
                    <a:lnTo>
                      <a:pt x="406118" y="336820"/>
                    </a:lnTo>
                    <a:lnTo>
                      <a:pt x="562085" y="400050"/>
                    </a:lnTo>
                    <a:lnTo>
                      <a:pt x="3285" y="1054100"/>
                    </a:lnTo>
                    <a:cubicBezTo>
                      <a:pt x="-7563" y="978298"/>
                      <a:pt x="10692" y="700352"/>
                      <a:pt x="25509" y="559594"/>
                    </a:cubicBezTo>
                    <a:cubicBezTo>
                      <a:pt x="40326" y="418836"/>
                      <a:pt x="67050" y="279003"/>
                      <a:pt x="92185" y="209550"/>
                    </a:cubicBezTo>
                    <a:lnTo>
                      <a:pt x="344482" y="311833"/>
                    </a:lnTo>
                    <a:lnTo>
                      <a:pt x="449373" y="157163"/>
                    </a:lnTo>
                    <a:lnTo>
                      <a:pt x="363648" y="47625"/>
                    </a:lnTo>
                    <a:close/>
                  </a:path>
                </a:pathLst>
              </a:custGeom>
              <a:grpFill/>
              <a:ln w="3175" cap="flat" cmpd="sng" algn="ctr">
                <a:noFill/>
                <a:prstDash val="solid"/>
              </a:ln>
              <a:effectLst/>
            </p:spPr>
            <p:txBody>
              <a:bodyPr lIns="91398" tIns="45699" rIns="91398" bIns="45699" spcCol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cxnSp>
            <p:nvCxnSpPr>
              <p:cNvPr id="320" name="直線コネクタ 319">
                <a:extLst>
                  <a:ext uri="{FF2B5EF4-FFF2-40B4-BE49-F238E27FC236}">
                    <a16:creationId xmlns:a16="http://schemas.microsoft.com/office/drawing/2014/main" id="{A122A9BA-84C8-FD00-5E6C-B6986291034E}"/>
                  </a:ext>
                </a:extLst>
              </p:cNvPr>
              <p:cNvCxnSpPr/>
              <p:nvPr/>
            </p:nvCxnSpPr>
            <p:spPr>
              <a:xfrm>
                <a:off x="4425362" y="4945394"/>
                <a:ext cx="25981" cy="134951"/>
              </a:xfrm>
              <a:prstGeom prst="line">
                <a:avLst/>
              </a:prstGeom>
              <a:grpFill/>
              <a:ln w="15875" cap="flat" cmpd="sng" algn="ctr">
                <a:noFill/>
                <a:prstDash val="solid"/>
              </a:ln>
              <a:effectLst/>
            </p:spPr>
          </p:cxnSp>
          <p:sp>
            <p:nvSpPr>
              <p:cNvPr id="321" name="Freeform 213">
                <a:extLst>
                  <a:ext uri="{FF2B5EF4-FFF2-40B4-BE49-F238E27FC236}">
                    <a16:creationId xmlns:a16="http://schemas.microsoft.com/office/drawing/2014/main" id="{E0E4A434-C510-6612-8B92-66055FB70E6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26954" y="5215395"/>
                <a:ext cx="61120" cy="61818"/>
              </a:xfrm>
              <a:custGeom>
                <a:avLst/>
                <a:gdLst>
                  <a:gd name="T0" fmla="*/ 0 w 340"/>
                  <a:gd name="T1" fmla="*/ 316 h 318"/>
                  <a:gd name="T2" fmla="*/ 330 w 340"/>
                  <a:gd name="T3" fmla="*/ 0 h 318"/>
                  <a:gd name="T4" fmla="*/ 340 w 340"/>
                  <a:gd name="T5" fmla="*/ 8 h 318"/>
                  <a:gd name="T6" fmla="*/ 12 w 340"/>
                  <a:gd name="T7" fmla="*/ 318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" h="318">
                    <a:moveTo>
                      <a:pt x="0" y="316"/>
                    </a:moveTo>
                    <a:lnTo>
                      <a:pt x="330" y="0"/>
                    </a:lnTo>
                    <a:lnTo>
                      <a:pt x="340" y="8"/>
                    </a:lnTo>
                    <a:lnTo>
                      <a:pt x="12" y="318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2" name="Freeform 214">
                <a:extLst>
                  <a:ext uri="{FF2B5EF4-FFF2-40B4-BE49-F238E27FC236}">
                    <a16:creationId xmlns:a16="http://schemas.microsoft.com/office/drawing/2014/main" id="{44EE4BA1-241F-C7BF-4D39-153DEAEE42B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47955" y="5192514"/>
                <a:ext cx="14968" cy="15254"/>
              </a:xfrm>
              <a:custGeom>
                <a:avLst/>
                <a:gdLst>
                  <a:gd name="T0" fmla="*/ 0 w 85"/>
                  <a:gd name="T1" fmla="*/ 22 h 79"/>
                  <a:gd name="T2" fmla="*/ 73 w 85"/>
                  <a:gd name="T3" fmla="*/ 79 h 79"/>
                  <a:gd name="T4" fmla="*/ 85 w 85"/>
                  <a:gd name="T5" fmla="*/ 36 h 79"/>
                  <a:gd name="T6" fmla="*/ 13 w 85"/>
                  <a:gd name="T7" fmla="*/ 0 h 79"/>
                  <a:gd name="T8" fmla="*/ 0 w 85"/>
                  <a:gd name="T9" fmla="*/ 2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79">
                    <a:moveTo>
                      <a:pt x="0" y="22"/>
                    </a:moveTo>
                    <a:lnTo>
                      <a:pt x="73" y="79"/>
                    </a:lnTo>
                    <a:lnTo>
                      <a:pt x="85" y="36"/>
                    </a:lnTo>
                    <a:lnTo>
                      <a:pt x="13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3" name="Oval 215">
                <a:extLst>
                  <a:ext uri="{FF2B5EF4-FFF2-40B4-BE49-F238E27FC236}">
                    <a16:creationId xmlns:a16="http://schemas.microsoft.com/office/drawing/2014/main" id="{E10D3453-E5AD-A570-A8CD-3E0D79155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>
                <a:off x="4560636" y="5185690"/>
                <a:ext cx="11018" cy="1124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4" name="Oval 216">
                <a:extLst>
                  <a:ext uri="{FF2B5EF4-FFF2-40B4-BE49-F238E27FC236}">
                    <a16:creationId xmlns:a16="http://schemas.microsoft.com/office/drawing/2014/main" id="{CC20674D-191F-371F-096E-617D7EE5B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>
                <a:off x="4584960" y="5244096"/>
                <a:ext cx="9979" cy="10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5" name="Freeform 217">
                <a:extLst>
                  <a:ext uri="{FF2B5EF4-FFF2-40B4-BE49-F238E27FC236}">
                    <a16:creationId xmlns:a16="http://schemas.microsoft.com/office/drawing/2014/main" id="{E76BF801-FC76-97EB-F757-5B67894ACF52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53984" y="5243093"/>
                <a:ext cx="42202" cy="21275"/>
              </a:xfrm>
              <a:custGeom>
                <a:avLst/>
                <a:gdLst>
                  <a:gd name="T0" fmla="*/ 23 w 236"/>
                  <a:gd name="T1" fmla="*/ 0 h 108"/>
                  <a:gd name="T2" fmla="*/ 236 w 236"/>
                  <a:gd name="T3" fmla="*/ 39 h 108"/>
                  <a:gd name="T4" fmla="*/ 225 w 236"/>
                  <a:gd name="T5" fmla="*/ 108 h 108"/>
                  <a:gd name="T6" fmla="*/ 188 w 236"/>
                  <a:gd name="T7" fmla="*/ 96 h 108"/>
                  <a:gd name="T8" fmla="*/ 45 w 236"/>
                  <a:gd name="T9" fmla="*/ 75 h 108"/>
                  <a:gd name="T10" fmla="*/ 15 w 236"/>
                  <a:gd name="T11" fmla="*/ 69 h 108"/>
                  <a:gd name="T12" fmla="*/ 3 w 236"/>
                  <a:gd name="T13" fmla="*/ 53 h 108"/>
                  <a:gd name="T14" fmla="*/ 0 w 236"/>
                  <a:gd name="T15" fmla="*/ 36 h 108"/>
                  <a:gd name="T16" fmla="*/ 6 w 236"/>
                  <a:gd name="T17" fmla="*/ 9 h 108"/>
                  <a:gd name="T18" fmla="*/ 23 w 236"/>
                  <a:gd name="T1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6" h="108">
                    <a:moveTo>
                      <a:pt x="23" y="0"/>
                    </a:moveTo>
                    <a:lnTo>
                      <a:pt x="236" y="39"/>
                    </a:lnTo>
                    <a:lnTo>
                      <a:pt x="225" y="108"/>
                    </a:lnTo>
                    <a:lnTo>
                      <a:pt x="188" y="96"/>
                    </a:lnTo>
                    <a:lnTo>
                      <a:pt x="45" y="75"/>
                    </a:lnTo>
                    <a:lnTo>
                      <a:pt x="15" y="69"/>
                    </a:lnTo>
                    <a:lnTo>
                      <a:pt x="3" y="53"/>
                    </a:lnTo>
                    <a:lnTo>
                      <a:pt x="0" y="36"/>
                    </a:lnTo>
                    <a:lnTo>
                      <a:pt x="6" y="9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6" name="Rectangle 219">
                <a:extLst>
                  <a:ext uri="{FF2B5EF4-FFF2-40B4-BE49-F238E27FC236}">
                    <a16:creationId xmlns:a16="http://schemas.microsoft.com/office/drawing/2014/main" id="{26420882-FD51-56A9-CFC3-CEE63620D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534962" flipH="1">
                <a:off x="4643937" y="5166771"/>
                <a:ext cx="8028" cy="4947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7" name="Rectangle 220">
                <a:extLst>
                  <a:ext uri="{FF2B5EF4-FFF2-40B4-BE49-F238E27FC236}">
                    <a16:creationId xmlns:a16="http://schemas.microsoft.com/office/drawing/2014/main" id="{6B8205DF-68CE-8E4A-51E9-5489DD435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534962" flipH="1">
                <a:off x="4669898" y="5206940"/>
                <a:ext cx="6623" cy="1309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8" name="Freeform 221">
                <a:extLst>
                  <a:ext uri="{FF2B5EF4-FFF2-40B4-BE49-F238E27FC236}">
                    <a16:creationId xmlns:a16="http://schemas.microsoft.com/office/drawing/2014/main" id="{8B7EE206-9138-387B-8F24-2A15B603E246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73526" y="5174651"/>
                <a:ext cx="65694" cy="63826"/>
              </a:xfrm>
              <a:custGeom>
                <a:avLst/>
                <a:gdLst>
                  <a:gd name="T0" fmla="*/ 0 w 366"/>
                  <a:gd name="T1" fmla="*/ 33 h 327"/>
                  <a:gd name="T2" fmla="*/ 12 w 366"/>
                  <a:gd name="T3" fmla="*/ 156 h 327"/>
                  <a:gd name="T4" fmla="*/ 18 w 366"/>
                  <a:gd name="T5" fmla="*/ 222 h 327"/>
                  <a:gd name="T6" fmla="*/ 33 w 366"/>
                  <a:gd name="T7" fmla="*/ 282 h 327"/>
                  <a:gd name="T8" fmla="*/ 69 w 366"/>
                  <a:gd name="T9" fmla="*/ 315 h 327"/>
                  <a:gd name="T10" fmla="*/ 93 w 366"/>
                  <a:gd name="T11" fmla="*/ 327 h 327"/>
                  <a:gd name="T12" fmla="*/ 174 w 366"/>
                  <a:gd name="T13" fmla="*/ 315 h 327"/>
                  <a:gd name="T14" fmla="*/ 234 w 366"/>
                  <a:gd name="T15" fmla="*/ 273 h 327"/>
                  <a:gd name="T16" fmla="*/ 285 w 366"/>
                  <a:gd name="T17" fmla="*/ 186 h 327"/>
                  <a:gd name="T18" fmla="*/ 351 w 366"/>
                  <a:gd name="T19" fmla="*/ 99 h 327"/>
                  <a:gd name="T20" fmla="*/ 366 w 366"/>
                  <a:gd name="T21" fmla="*/ 63 h 327"/>
                  <a:gd name="T22" fmla="*/ 348 w 366"/>
                  <a:gd name="T23" fmla="*/ 30 h 327"/>
                  <a:gd name="T24" fmla="*/ 267 w 366"/>
                  <a:gd name="T25" fmla="*/ 96 h 327"/>
                  <a:gd name="T26" fmla="*/ 174 w 366"/>
                  <a:gd name="T27" fmla="*/ 162 h 327"/>
                  <a:gd name="T28" fmla="*/ 135 w 366"/>
                  <a:gd name="T29" fmla="*/ 174 h 327"/>
                  <a:gd name="T30" fmla="*/ 120 w 366"/>
                  <a:gd name="T31" fmla="*/ 147 h 327"/>
                  <a:gd name="T32" fmla="*/ 63 w 366"/>
                  <a:gd name="T33" fmla="*/ 42 h 327"/>
                  <a:gd name="T34" fmla="*/ 45 w 366"/>
                  <a:gd name="T35" fmla="*/ 0 h 327"/>
                  <a:gd name="T36" fmla="*/ 15 w 366"/>
                  <a:gd name="T37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6" h="327">
                    <a:moveTo>
                      <a:pt x="0" y="33"/>
                    </a:moveTo>
                    <a:lnTo>
                      <a:pt x="12" y="156"/>
                    </a:lnTo>
                    <a:lnTo>
                      <a:pt x="18" y="222"/>
                    </a:lnTo>
                    <a:lnTo>
                      <a:pt x="33" y="282"/>
                    </a:lnTo>
                    <a:lnTo>
                      <a:pt x="69" y="315"/>
                    </a:lnTo>
                    <a:lnTo>
                      <a:pt x="93" y="327"/>
                    </a:lnTo>
                    <a:lnTo>
                      <a:pt x="174" y="315"/>
                    </a:lnTo>
                    <a:lnTo>
                      <a:pt x="234" y="273"/>
                    </a:lnTo>
                    <a:lnTo>
                      <a:pt x="285" y="186"/>
                    </a:lnTo>
                    <a:lnTo>
                      <a:pt x="351" y="99"/>
                    </a:lnTo>
                    <a:lnTo>
                      <a:pt x="366" y="63"/>
                    </a:lnTo>
                    <a:lnTo>
                      <a:pt x="348" y="30"/>
                    </a:lnTo>
                    <a:lnTo>
                      <a:pt x="267" y="96"/>
                    </a:lnTo>
                    <a:lnTo>
                      <a:pt x="174" y="162"/>
                    </a:lnTo>
                    <a:lnTo>
                      <a:pt x="135" y="174"/>
                    </a:lnTo>
                    <a:lnTo>
                      <a:pt x="120" y="147"/>
                    </a:lnTo>
                    <a:lnTo>
                      <a:pt x="63" y="42"/>
                    </a:lnTo>
                    <a:lnTo>
                      <a:pt x="45" y="0"/>
                    </a:lnTo>
                    <a:lnTo>
                      <a:pt x="15" y="0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29" name="Freeform 222">
                <a:extLst>
                  <a:ext uri="{FF2B5EF4-FFF2-40B4-BE49-F238E27FC236}">
                    <a16:creationId xmlns:a16="http://schemas.microsoft.com/office/drawing/2014/main" id="{F77D4169-BCC4-2349-DF60-ACD59600969F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01383" y="5233057"/>
                <a:ext cx="43241" cy="111795"/>
              </a:xfrm>
              <a:custGeom>
                <a:avLst/>
                <a:gdLst>
                  <a:gd name="T0" fmla="*/ 237 w 243"/>
                  <a:gd name="T1" fmla="*/ 15 h 572"/>
                  <a:gd name="T2" fmla="*/ 243 w 243"/>
                  <a:gd name="T3" fmla="*/ 213 h 572"/>
                  <a:gd name="T4" fmla="*/ 225 w 243"/>
                  <a:gd name="T5" fmla="*/ 216 h 572"/>
                  <a:gd name="T6" fmla="*/ 207 w 243"/>
                  <a:gd name="T7" fmla="*/ 369 h 572"/>
                  <a:gd name="T8" fmla="*/ 192 w 243"/>
                  <a:gd name="T9" fmla="*/ 486 h 572"/>
                  <a:gd name="T10" fmla="*/ 183 w 243"/>
                  <a:gd name="T11" fmla="*/ 528 h 572"/>
                  <a:gd name="T12" fmla="*/ 153 w 243"/>
                  <a:gd name="T13" fmla="*/ 561 h 572"/>
                  <a:gd name="T14" fmla="*/ 117 w 243"/>
                  <a:gd name="T15" fmla="*/ 570 h 572"/>
                  <a:gd name="T16" fmla="*/ 81 w 243"/>
                  <a:gd name="T17" fmla="*/ 572 h 572"/>
                  <a:gd name="T18" fmla="*/ 48 w 243"/>
                  <a:gd name="T19" fmla="*/ 567 h 572"/>
                  <a:gd name="T20" fmla="*/ 21 w 243"/>
                  <a:gd name="T21" fmla="*/ 540 h 572"/>
                  <a:gd name="T22" fmla="*/ 9 w 243"/>
                  <a:gd name="T23" fmla="*/ 522 h 572"/>
                  <a:gd name="T24" fmla="*/ 0 w 243"/>
                  <a:gd name="T25" fmla="*/ 450 h 572"/>
                  <a:gd name="T26" fmla="*/ 9 w 243"/>
                  <a:gd name="T27" fmla="*/ 369 h 572"/>
                  <a:gd name="T28" fmla="*/ 17 w 243"/>
                  <a:gd name="T29" fmla="*/ 286 h 572"/>
                  <a:gd name="T30" fmla="*/ 30 w 243"/>
                  <a:gd name="T31" fmla="*/ 192 h 572"/>
                  <a:gd name="T32" fmla="*/ 54 w 243"/>
                  <a:gd name="T33" fmla="*/ 96 h 572"/>
                  <a:gd name="T34" fmla="*/ 63 w 243"/>
                  <a:gd name="T35" fmla="*/ 45 h 572"/>
                  <a:gd name="T36" fmla="*/ 78 w 243"/>
                  <a:gd name="T37" fmla="*/ 18 h 572"/>
                  <a:gd name="T38" fmla="*/ 141 w 243"/>
                  <a:gd name="T39" fmla="*/ 0 h 572"/>
                  <a:gd name="T40" fmla="*/ 237 w 243"/>
                  <a:gd name="T41" fmla="*/ 15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3" h="572">
                    <a:moveTo>
                      <a:pt x="237" y="15"/>
                    </a:moveTo>
                    <a:lnTo>
                      <a:pt x="243" y="213"/>
                    </a:lnTo>
                    <a:lnTo>
                      <a:pt x="225" y="216"/>
                    </a:lnTo>
                    <a:lnTo>
                      <a:pt x="207" y="369"/>
                    </a:lnTo>
                    <a:lnTo>
                      <a:pt x="192" y="486"/>
                    </a:lnTo>
                    <a:lnTo>
                      <a:pt x="183" y="528"/>
                    </a:lnTo>
                    <a:lnTo>
                      <a:pt x="153" y="561"/>
                    </a:lnTo>
                    <a:lnTo>
                      <a:pt x="117" y="570"/>
                    </a:lnTo>
                    <a:lnTo>
                      <a:pt x="81" y="572"/>
                    </a:lnTo>
                    <a:lnTo>
                      <a:pt x="48" y="567"/>
                    </a:lnTo>
                    <a:lnTo>
                      <a:pt x="21" y="540"/>
                    </a:lnTo>
                    <a:lnTo>
                      <a:pt x="9" y="522"/>
                    </a:lnTo>
                    <a:lnTo>
                      <a:pt x="0" y="450"/>
                    </a:lnTo>
                    <a:lnTo>
                      <a:pt x="9" y="369"/>
                    </a:lnTo>
                    <a:lnTo>
                      <a:pt x="17" y="286"/>
                    </a:lnTo>
                    <a:lnTo>
                      <a:pt x="30" y="192"/>
                    </a:lnTo>
                    <a:lnTo>
                      <a:pt x="54" y="96"/>
                    </a:lnTo>
                    <a:lnTo>
                      <a:pt x="63" y="45"/>
                    </a:lnTo>
                    <a:lnTo>
                      <a:pt x="78" y="18"/>
                    </a:lnTo>
                    <a:lnTo>
                      <a:pt x="141" y="0"/>
                    </a:lnTo>
                    <a:lnTo>
                      <a:pt x="237" y="15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0" name="Freeform 223">
                <a:extLst>
                  <a:ext uri="{FF2B5EF4-FFF2-40B4-BE49-F238E27FC236}">
                    <a16:creationId xmlns:a16="http://schemas.microsoft.com/office/drawing/2014/main" id="{21624596-CF79-63A7-9256-EB84819D60A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02839" y="5237473"/>
                <a:ext cx="37628" cy="103164"/>
              </a:xfrm>
              <a:custGeom>
                <a:avLst/>
                <a:gdLst>
                  <a:gd name="T0" fmla="*/ 210 w 210"/>
                  <a:gd name="T1" fmla="*/ 15 h 528"/>
                  <a:gd name="T2" fmla="*/ 153 w 210"/>
                  <a:gd name="T3" fmla="*/ 6 h 528"/>
                  <a:gd name="T4" fmla="*/ 117 w 210"/>
                  <a:gd name="T5" fmla="*/ 0 h 528"/>
                  <a:gd name="T6" fmla="*/ 81 w 210"/>
                  <a:gd name="T7" fmla="*/ 15 h 528"/>
                  <a:gd name="T8" fmla="*/ 54 w 210"/>
                  <a:gd name="T9" fmla="*/ 45 h 528"/>
                  <a:gd name="T10" fmla="*/ 30 w 210"/>
                  <a:gd name="T11" fmla="*/ 174 h 528"/>
                  <a:gd name="T12" fmla="*/ 0 w 210"/>
                  <a:gd name="T13" fmla="*/ 381 h 528"/>
                  <a:gd name="T14" fmla="*/ 0 w 210"/>
                  <a:gd name="T15" fmla="*/ 465 h 528"/>
                  <a:gd name="T16" fmla="*/ 12 w 210"/>
                  <a:gd name="T17" fmla="*/ 498 h 528"/>
                  <a:gd name="T18" fmla="*/ 42 w 210"/>
                  <a:gd name="T19" fmla="*/ 519 h 528"/>
                  <a:gd name="T20" fmla="*/ 84 w 210"/>
                  <a:gd name="T21" fmla="*/ 528 h 528"/>
                  <a:gd name="T22" fmla="*/ 117 w 210"/>
                  <a:gd name="T23" fmla="*/ 513 h 528"/>
                  <a:gd name="T24" fmla="*/ 138 w 210"/>
                  <a:gd name="T25" fmla="*/ 489 h 528"/>
                  <a:gd name="T26" fmla="*/ 150 w 210"/>
                  <a:gd name="T27" fmla="*/ 453 h 528"/>
                  <a:gd name="T28" fmla="*/ 168 w 210"/>
                  <a:gd name="T29" fmla="*/ 333 h 528"/>
                  <a:gd name="T30" fmla="*/ 177 w 210"/>
                  <a:gd name="T31" fmla="*/ 240 h 528"/>
                  <a:gd name="T32" fmla="*/ 183 w 210"/>
                  <a:gd name="T33" fmla="*/ 186 h 528"/>
                  <a:gd name="T34" fmla="*/ 210 w 210"/>
                  <a:gd name="T35" fmla="*/ 162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0" h="528">
                    <a:moveTo>
                      <a:pt x="210" y="15"/>
                    </a:moveTo>
                    <a:lnTo>
                      <a:pt x="153" y="6"/>
                    </a:lnTo>
                    <a:lnTo>
                      <a:pt x="117" y="0"/>
                    </a:lnTo>
                    <a:lnTo>
                      <a:pt x="81" y="15"/>
                    </a:lnTo>
                    <a:lnTo>
                      <a:pt x="54" y="45"/>
                    </a:lnTo>
                    <a:lnTo>
                      <a:pt x="30" y="174"/>
                    </a:lnTo>
                    <a:lnTo>
                      <a:pt x="0" y="381"/>
                    </a:lnTo>
                    <a:lnTo>
                      <a:pt x="0" y="465"/>
                    </a:lnTo>
                    <a:lnTo>
                      <a:pt x="12" y="498"/>
                    </a:lnTo>
                    <a:lnTo>
                      <a:pt x="42" y="519"/>
                    </a:lnTo>
                    <a:lnTo>
                      <a:pt x="84" y="528"/>
                    </a:lnTo>
                    <a:lnTo>
                      <a:pt x="117" y="513"/>
                    </a:lnTo>
                    <a:lnTo>
                      <a:pt x="138" y="489"/>
                    </a:lnTo>
                    <a:lnTo>
                      <a:pt x="150" y="453"/>
                    </a:lnTo>
                    <a:lnTo>
                      <a:pt x="168" y="333"/>
                    </a:lnTo>
                    <a:lnTo>
                      <a:pt x="177" y="240"/>
                    </a:lnTo>
                    <a:lnTo>
                      <a:pt x="183" y="186"/>
                    </a:lnTo>
                    <a:lnTo>
                      <a:pt x="210" y="162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1" name="Freeform 224">
                <a:extLst>
                  <a:ext uri="{FF2B5EF4-FFF2-40B4-BE49-F238E27FC236}">
                    <a16:creationId xmlns:a16="http://schemas.microsoft.com/office/drawing/2014/main" id="{6181B644-53A2-EA42-215E-0D8B2840E1A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15104" y="5311936"/>
                <a:ext cx="27234" cy="20272"/>
              </a:xfrm>
              <a:custGeom>
                <a:avLst/>
                <a:gdLst>
                  <a:gd name="T0" fmla="*/ 153 w 153"/>
                  <a:gd name="T1" fmla="*/ 0 h 105"/>
                  <a:gd name="T2" fmla="*/ 66 w 153"/>
                  <a:gd name="T3" fmla="*/ 30 h 105"/>
                  <a:gd name="T4" fmla="*/ 48 w 153"/>
                  <a:gd name="T5" fmla="*/ 48 h 105"/>
                  <a:gd name="T6" fmla="*/ 36 w 153"/>
                  <a:gd name="T7" fmla="*/ 78 h 105"/>
                  <a:gd name="T8" fmla="*/ 0 w 153"/>
                  <a:gd name="T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05">
                    <a:moveTo>
                      <a:pt x="153" y="0"/>
                    </a:moveTo>
                    <a:lnTo>
                      <a:pt x="66" y="30"/>
                    </a:lnTo>
                    <a:lnTo>
                      <a:pt x="48" y="48"/>
                    </a:lnTo>
                    <a:lnTo>
                      <a:pt x="36" y="78"/>
                    </a:lnTo>
                    <a:lnTo>
                      <a:pt x="0" y="105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grpSp>
            <p:nvGrpSpPr>
              <p:cNvPr id="332" name="Group 225">
                <a:extLst>
                  <a:ext uri="{FF2B5EF4-FFF2-40B4-BE49-F238E27FC236}">
                    <a16:creationId xmlns:a16="http://schemas.microsoft.com/office/drawing/2014/main" id="{A5B0E27D-38B9-4FAF-3AD7-099914F2C6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0552693" flipH="1">
                <a:off x="4707824" y="5318760"/>
                <a:ext cx="30560" cy="29103"/>
                <a:chOff x="965" y="1202"/>
                <a:chExt cx="78" cy="59"/>
              </a:xfrm>
              <a:grpFill/>
            </p:grpSpPr>
            <p:sp>
              <p:nvSpPr>
                <p:cNvPr id="381" name="Freeform 226">
                  <a:extLst>
                    <a:ext uri="{FF2B5EF4-FFF2-40B4-BE49-F238E27FC236}">
                      <a16:creationId xmlns:a16="http://schemas.microsoft.com/office/drawing/2014/main" id="{266BFDAF-27E1-9E19-2ED6-AEA5956FE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0305">
                  <a:off x="965" y="1202"/>
                  <a:ext cx="78" cy="59"/>
                </a:xfrm>
                <a:custGeom>
                  <a:avLst/>
                  <a:gdLst>
                    <a:gd name="T0" fmla="*/ 171 w 171"/>
                    <a:gd name="T1" fmla="*/ 36 h 150"/>
                    <a:gd name="T2" fmla="*/ 156 w 171"/>
                    <a:gd name="T3" fmla="*/ 69 h 150"/>
                    <a:gd name="T4" fmla="*/ 96 w 171"/>
                    <a:gd name="T5" fmla="*/ 117 h 150"/>
                    <a:gd name="T6" fmla="*/ 18 w 171"/>
                    <a:gd name="T7" fmla="*/ 150 h 150"/>
                    <a:gd name="T8" fmla="*/ 0 w 171"/>
                    <a:gd name="T9" fmla="*/ 129 h 150"/>
                    <a:gd name="T10" fmla="*/ 57 w 171"/>
                    <a:gd name="T11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150">
                      <a:moveTo>
                        <a:pt x="171" y="36"/>
                      </a:moveTo>
                      <a:lnTo>
                        <a:pt x="156" y="69"/>
                      </a:lnTo>
                      <a:lnTo>
                        <a:pt x="96" y="117"/>
                      </a:lnTo>
                      <a:lnTo>
                        <a:pt x="18" y="150"/>
                      </a:lnTo>
                      <a:lnTo>
                        <a:pt x="0" y="129"/>
                      </a:lnTo>
                      <a:lnTo>
                        <a:pt x="57" y="0"/>
                      </a:lnTo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  <p:sp>
              <p:nvSpPr>
                <p:cNvPr id="382" name="Line 227">
                  <a:extLst>
                    <a:ext uri="{FF2B5EF4-FFF2-40B4-BE49-F238E27FC236}">
                      <a16:creationId xmlns:a16="http://schemas.microsoft.com/office/drawing/2014/main" id="{56EA23B5-A287-F573-A69C-734D432319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0305" flipV="1">
                  <a:off x="970" y="1247"/>
                  <a:ext cx="32" cy="1"/>
                </a:xfrm>
                <a:prstGeom prst="lin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  <p:sp>
              <p:nvSpPr>
                <p:cNvPr id="383" name="Freeform 228">
                  <a:extLst>
                    <a:ext uri="{FF2B5EF4-FFF2-40B4-BE49-F238E27FC236}">
                      <a16:creationId xmlns:a16="http://schemas.microsoft.com/office/drawing/2014/main" id="{296F14EE-2668-AD8F-A50A-42CF13FFC6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0305">
                  <a:off x="1010" y="1212"/>
                  <a:ext cx="26" cy="19"/>
                </a:xfrm>
                <a:custGeom>
                  <a:avLst/>
                  <a:gdLst>
                    <a:gd name="T0" fmla="*/ 18 w 57"/>
                    <a:gd name="T1" fmla="*/ 0 h 48"/>
                    <a:gd name="T2" fmla="*/ 12 w 57"/>
                    <a:gd name="T3" fmla="*/ 24 h 48"/>
                    <a:gd name="T4" fmla="*/ 0 w 57"/>
                    <a:gd name="T5" fmla="*/ 42 h 48"/>
                    <a:gd name="T6" fmla="*/ 30 w 57"/>
                    <a:gd name="T7" fmla="*/ 48 h 48"/>
                    <a:gd name="T8" fmla="*/ 57 w 57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8">
                      <a:moveTo>
                        <a:pt x="18" y="0"/>
                      </a:moveTo>
                      <a:lnTo>
                        <a:pt x="12" y="24"/>
                      </a:lnTo>
                      <a:lnTo>
                        <a:pt x="0" y="42"/>
                      </a:lnTo>
                      <a:lnTo>
                        <a:pt x="30" y="48"/>
                      </a:lnTo>
                      <a:lnTo>
                        <a:pt x="57" y="0"/>
                      </a:lnTo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</p:grpSp>
          <p:sp>
            <p:nvSpPr>
              <p:cNvPr id="333" name="Rectangle 229">
                <a:extLst>
                  <a:ext uri="{FF2B5EF4-FFF2-40B4-BE49-F238E27FC236}">
                    <a16:creationId xmlns:a16="http://schemas.microsoft.com/office/drawing/2014/main" id="{36DA8116-D2B2-CA79-08CF-1FBBB20B00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666331" flipH="1">
                <a:off x="4695974" y="5258347"/>
                <a:ext cx="4574" cy="3171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4" name="Rectangle 230">
                <a:extLst>
                  <a:ext uri="{FF2B5EF4-FFF2-40B4-BE49-F238E27FC236}">
                    <a16:creationId xmlns:a16="http://schemas.microsoft.com/office/drawing/2014/main" id="{11AAE3C3-7B4C-B09B-0F8E-9BE4DA18E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666331" flipH="1">
                <a:off x="4688074" y="5227237"/>
                <a:ext cx="5405" cy="3151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5" name="Oval 231">
                <a:extLst>
                  <a:ext uri="{FF2B5EF4-FFF2-40B4-BE49-F238E27FC236}">
                    <a16:creationId xmlns:a16="http://schemas.microsoft.com/office/drawing/2014/main" id="{59B80DE6-0315-D563-68EC-1207951A0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630904" y="5176658"/>
                <a:ext cx="5197" cy="582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6" name="Oval 232">
                <a:extLst>
                  <a:ext uri="{FF2B5EF4-FFF2-40B4-BE49-F238E27FC236}">
                    <a16:creationId xmlns:a16="http://schemas.microsoft.com/office/drawing/2014/main" id="{DDAC0215-C991-007D-B6F0-F0FE58190C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626330" y="5223223"/>
                <a:ext cx="4989" cy="5419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7" name="Oval 233">
                <a:extLst>
                  <a:ext uri="{FF2B5EF4-FFF2-40B4-BE49-F238E27FC236}">
                    <a16:creationId xmlns:a16="http://schemas.microsoft.com/office/drawing/2014/main" id="{7681648A-7B4F-0B83-9456-ED6C7CC17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605333" y="5227237"/>
                <a:ext cx="4989" cy="5419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8" name="Oval 234">
                <a:extLst>
                  <a:ext uri="{FF2B5EF4-FFF2-40B4-BE49-F238E27FC236}">
                    <a16:creationId xmlns:a16="http://schemas.microsoft.com/office/drawing/2014/main" id="{77AEE55D-1F9D-FCA1-E826-AA28EC8380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575189" y="5186493"/>
                <a:ext cx="4989" cy="562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39" name="Oval 235">
                <a:extLst>
                  <a:ext uri="{FF2B5EF4-FFF2-40B4-BE49-F238E27FC236}">
                    <a16:creationId xmlns:a16="http://schemas.microsoft.com/office/drawing/2014/main" id="{E02E6D2D-745C-79BC-971C-415809A78D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563547" y="5189503"/>
                <a:ext cx="4989" cy="5419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0" name="Freeform 238">
                <a:extLst>
                  <a:ext uri="{FF2B5EF4-FFF2-40B4-BE49-F238E27FC236}">
                    <a16:creationId xmlns:a16="http://schemas.microsoft.com/office/drawing/2014/main" id="{38A43470-6F7C-5105-E285-0127B907AC4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75189" y="5280023"/>
                <a:ext cx="15176" cy="24286"/>
              </a:xfrm>
              <a:custGeom>
                <a:avLst/>
                <a:gdLst>
                  <a:gd name="T0" fmla="*/ 0 w 85"/>
                  <a:gd name="T1" fmla="*/ 0 h 123"/>
                  <a:gd name="T2" fmla="*/ 55 w 85"/>
                  <a:gd name="T3" fmla="*/ 39 h 123"/>
                  <a:gd name="T4" fmla="*/ 85 w 85"/>
                  <a:gd name="T5" fmla="*/ 111 h 123"/>
                  <a:gd name="T6" fmla="*/ 82 w 85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23">
                    <a:moveTo>
                      <a:pt x="0" y="0"/>
                    </a:moveTo>
                    <a:lnTo>
                      <a:pt x="55" y="39"/>
                    </a:lnTo>
                    <a:lnTo>
                      <a:pt x="85" y="111"/>
                    </a:lnTo>
                    <a:lnTo>
                      <a:pt x="82" y="123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1" name="Freeform 239">
                <a:extLst>
                  <a:ext uri="{FF2B5EF4-FFF2-40B4-BE49-F238E27FC236}">
                    <a16:creationId xmlns:a16="http://schemas.microsoft.com/office/drawing/2014/main" id="{435E44D2-54FE-6709-0DCB-46B2D6641BC0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76020" y="5292869"/>
                <a:ext cx="17047" cy="7627"/>
              </a:xfrm>
              <a:custGeom>
                <a:avLst/>
                <a:gdLst>
                  <a:gd name="T0" fmla="*/ 96 w 96"/>
                  <a:gd name="T1" fmla="*/ 34 h 37"/>
                  <a:gd name="T2" fmla="*/ 78 w 96"/>
                  <a:gd name="T3" fmla="*/ 37 h 37"/>
                  <a:gd name="T4" fmla="*/ 0 w 96"/>
                  <a:gd name="T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37">
                    <a:moveTo>
                      <a:pt x="96" y="34"/>
                    </a:moveTo>
                    <a:lnTo>
                      <a:pt x="78" y="37"/>
                    </a:lnTo>
                    <a:lnTo>
                      <a:pt x="0" y="0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2" name="Line 240">
                <a:extLst>
                  <a:ext uri="{FF2B5EF4-FFF2-40B4-BE49-F238E27FC236}">
                    <a16:creationId xmlns:a16="http://schemas.microsoft.com/office/drawing/2014/main" id="{998AAA67-0B84-1F16-9304-2CBA795020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>
                <a:off x="4588910" y="5295076"/>
                <a:ext cx="5405" cy="2810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3" name="Freeform 241">
                <a:extLst>
                  <a:ext uri="{FF2B5EF4-FFF2-40B4-BE49-F238E27FC236}">
                    <a16:creationId xmlns:a16="http://schemas.microsoft.com/office/drawing/2014/main" id="{5F72115B-1B70-7F57-2A7B-84086CCF106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79970" y="5274203"/>
                <a:ext cx="9979" cy="12845"/>
              </a:xfrm>
              <a:custGeom>
                <a:avLst/>
                <a:gdLst>
                  <a:gd name="T0" fmla="*/ 0 w 55"/>
                  <a:gd name="T1" fmla="*/ 0 h 66"/>
                  <a:gd name="T2" fmla="*/ 52 w 55"/>
                  <a:gd name="T3" fmla="*/ 45 h 66"/>
                  <a:gd name="T4" fmla="*/ 55 w 55"/>
                  <a:gd name="T5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66">
                    <a:moveTo>
                      <a:pt x="0" y="0"/>
                    </a:moveTo>
                    <a:lnTo>
                      <a:pt x="52" y="45"/>
                    </a:lnTo>
                    <a:lnTo>
                      <a:pt x="55" y="66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4" name="Freeform 242">
                <a:extLst>
                  <a:ext uri="{FF2B5EF4-FFF2-40B4-BE49-F238E27FC236}">
                    <a16:creationId xmlns:a16="http://schemas.microsoft.com/office/drawing/2014/main" id="{11B63423-80CE-F3EB-C16A-5FF41BDEA9C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62299" y="5266776"/>
                <a:ext cx="13929" cy="8028"/>
              </a:xfrm>
              <a:custGeom>
                <a:avLst/>
                <a:gdLst>
                  <a:gd name="T0" fmla="*/ 0 w 79"/>
                  <a:gd name="T1" fmla="*/ 41 h 41"/>
                  <a:gd name="T2" fmla="*/ 66 w 79"/>
                  <a:gd name="T3" fmla="*/ 41 h 41"/>
                  <a:gd name="T4" fmla="*/ 79 w 79"/>
                  <a:gd name="T5" fmla="*/ 8 h 41"/>
                  <a:gd name="T6" fmla="*/ 25 w 79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41">
                    <a:moveTo>
                      <a:pt x="0" y="41"/>
                    </a:moveTo>
                    <a:lnTo>
                      <a:pt x="66" y="41"/>
                    </a:lnTo>
                    <a:lnTo>
                      <a:pt x="79" y="8"/>
                    </a:lnTo>
                    <a:lnTo>
                      <a:pt x="25" y="0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5" name="Freeform 243">
                <a:extLst>
                  <a:ext uri="{FF2B5EF4-FFF2-40B4-BE49-F238E27FC236}">
                    <a16:creationId xmlns:a16="http://schemas.microsoft.com/office/drawing/2014/main" id="{F82069F9-756C-7C5B-9567-9EC778ACFF0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68952" y="5196930"/>
                <a:ext cx="15176" cy="47167"/>
              </a:xfrm>
              <a:custGeom>
                <a:avLst/>
                <a:gdLst>
                  <a:gd name="T0" fmla="*/ 44 w 86"/>
                  <a:gd name="T1" fmla="*/ 21 h 242"/>
                  <a:gd name="T2" fmla="*/ 0 w 86"/>
                  <a:gd name="T3" fmla="*/ 225 h 242"/>
                  <a:gd name="T4" fmla="*/ 41 w 86"/>
                  <a:gd name="T5" fmla="*/ 242 h 242"/>
                  <a:gd name="T6" fmla="*/ 51 w 86"/>
                  <a:gd name="T7" fmla="*/ 207 h 242"/>
                  <a:gd name="T8" fmla="*/ 86 w 86"/>
                  <a:gd name="T9" fmla="*/ 41 h 242"/>
                  <a:gd name="T10" fmla="*/ 86 w 86"/>
                  <a:gd name="T11" fmla="*/ 12 h 242"/>
                  <a:gd name="T12" fmla="*/ 72 w 86"/>
                  <a:gd name="T13" fmla="*/ 0 h 242"/>
                  <a:gd name="T14" fmla="*/ 60 w 86"/>
                  <a:gd name="T15" fmla="*/ 2 h 242"/>
                  <a:gd name="T16" fmla="*/ 44 w 86"/>
                  <a:gd name="T17" fmla="*/ 21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242">
                    <a:moveTo>
                      <a:pt x="44" y="21"/>
                    </a:moveTo>
                    <a:lnTo>
                      <a:pt x="0" y="225"/>
                    </a:lnTo>
                    <a:lnTo>
                      <a:pt x="41" y="242"/>
                    </a:lnTo>
                    <a:lnTo>
                      <a:pt x="51" y="207"/>
                    </a:lnTo>
                    <a:lnTo>
                      <a:pt x="86" y="41"/>
                    </a:lnTo>
                    <a:lnTo>
                      <a:pt x="86" y="12"/>
                    </a:lnTo>
                    <a:lnTo>
                      <a:pt x="72" y="0"/>
                    </a:lnTo>
                    <a:lnTo>
                      <a:pt x="60" y="2"/>
                    </a:lnTo>
                    <a:lnTo>
                      <a:pt x="44" y="21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6" name="Freeform 244">
                <a:extLst>
                  <a:ext uri="{FF2B5EF4-FFF2-40B4-BE49-F238E27FC236}">
                    <a16:creationId xmlns:a16="http://schemas.microsoft.com/office/drawing/2014/main" id="{6C64DF92-590A-5A7B-AA6C-936AEA450C9D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62299" y="5186493"/>
                <a:ext cx="14968" cy="14852"/>
              </a:xfrm>
              <a:custGeom>
                <a:avLst/>
                <a:gdLst>
                  <a:gd name="T0" fmla="*/ 0 w 83"/>
                  <a:gd name="T1" fmla="*/ 69 h 74"/>
                  <a:gd name="T2" fmla="*/ 60 w 83"/>
                  <a:gd name="T3" fmla="*/ 74 h 74"/>
                  <a:gd name="T4" fmla="*/ 75 w 83"/>
                  <a:gd name="T5" fmla="*/ 42 h 74"/>
                  <a:gd name="T6" fmla="*/ 83 w 83"/>
                  <a:gd name="T7" fmla="*/ 23 h 74"/>
                  <a:gd name="T8" fmla="*/ 66 w 83"/>
                  <a:gd name="T9" fmla="*/ 0 h 74"/>
                  <a:gd name="T10" fmla="*/ 24 w 83"/>
                  <a:gd name="T11" fmla="*/ 0 h 74"/>
                  <a:gd name="T12" fmla="*/ 21 w 83"/>
                  <a:gd name="T13" fmla="*/ 6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4">
                    <a:moveTo>
                      <a:pt x="0" y="69"/>
                    </a:moveTo>
                    <a:lnTo>
                      <a:pt x="60" y="74"/>
                    </a:lnTo>
                    <a:lnTo>
                      <a:pt x="75" y="42"/>
                    </a:lnTo>
                    <a:lnTo>
                      <a:pt x="83" y="23"/>
                    </a:lnTo>
                    <a:lnTo>
                      <a:pt x="66" y="0"/>
                    </a:lnTo>
                    <a:lnTo>
                      <a:pt x="24" y="0"/>
                    </a:lnTo>
                    <a:lnTo>
                      <a:pt x="21" y="69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7" name="Line 245">
                <a:extLst>
                  <a:ext uri="{FF2B5EF4-FFF2-40B4-BE49-F238E27FC236}">
                    <a16:creationId xmlns:a16="http://schemas.microsoft.com/office/drawing/2014/main" id="{A2283ABD-EAE0-7CAC-52F2-3AA1BEF178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>
                <a:off x="4583712" y="5223223"/>
                <a:ext cx="11226" cy="1083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8" name="Line 246">
                <a:extLst>
                  <a:ext uri="{FF2B5EF4-FFF2-40B4-BE49-F238E27FC236}">
                    <a16:creationId xmlns:a16="http://schemas.microsoft.com/office/drawing/2014/main" id="{E1A2720D-7EA6-E026-9BA3-8D80F8A10A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>
                <a:off x="4594731" y="5227638"/>
                <a:ext cx="3950" cy="6423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49" name="Freeform 247">
                <a:extLst>
                  <a:ext uri="{FF2B5EF4-FFF2-40B4-BE49-F238E27FC236}">
                    <a16:creationId xmlns:a16="http://schemas.microsoft.com/office/drawing/2014/main" id="{29325178-9636-5599-3E53-8ED8E571F2FF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83712" y="5233659"/>
                <a:ext cx="12058" cy="10838"/>
              </a:xfrm>
              <a:custGeom>
                <a:avLst/>
                <a:gdLst>
                  <a:gd name="T0" fmla="*/ 69 w 69"/>
                  <a:gd name="T1" fmla="*/ 5 h 56"/>
                  <a:gd name="T2" fmla="*/ 6 w 69"/>
                  <a:gd name="T3" fmla="*/ 0 h 56"/>
                  <a:gd name="T4" fmla="*/ 0 w 69"/>
                  <a:gd name="T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56">
                    <a:moveTo>
                      <a:pt x="69" y="5"/>
                    </a:moveTo>
                    <a:lnTo>
                      <a:pt x="6" y="0"/>
                    </a:lnTo>
                    <a:lnTo>
                      <a:pt x="0" y="56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0" name="Freeform 248">
                <a:extLst>
                  <a:ext uri="{FF2B5EF4-FFF2-40B4-BE49-F238E27FC236}">
                    <a16:creationId xmlns:a16="http://schemas.microsoft.com/office/drawing/2014/main" id="{58685AD5-FC13-08F7-F4CF-D7B458C85876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27578" y="5231050"/>
                <a:ext cx="9147" cy="14451"/>
              </a:xfrm>
              <a:custGeom>
                <a:avLst/>
                <a:gdLst>
                  <a:gd name="T0" fmla="*/ 18 w 52"/>
                  <a:gd name="T1" fmla="*/ 75 h 75"/>
                  <a:gd name="T2" fmla="*/ 3 w 52"/>
                  <a:gd name="T3" fmla="*/ 42 h 75"/>
                  <a:gd name="T4" fmla="*/ 0 w 52"/>
                  <a:gd name="T5" fmla="*/ 21 h 75"/>
                  <a:gd name="T6" fmla="*/ 19 w 52"/>
                  <a:gd name="T7" fmla="*/ 2 h 75"/>
                  <a:gd name="T8" fmla="*/ 33 w 52"/>
                  <a:gd name="T9" fmla="*/ 0 h 75"/>
                  <a:gd name="T10" fmla="*/ 52 w 52"/>
                  <a:gd name="T11" fmla="*/ 2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75">
                    <a:moveTo>
                      <a:pt x="18" y="75"/>
                    </a:moveTo>
                    <a:lnTo>
                      <a:pt x="3" y="42"/>
                    </a:lnTo>
                    <a:lnTo>
                      <a:pt x="0" y="21"/>
                    </a:lnTo>
                    <a:lnTo>
                      <a:pt x="19" y="2"/>
                    </a:lnTo>
                    <a:lnTo>
                      <a:pt x="33" y="0"/>
                    </a:lnTo>
                    <a:lnTo>
                      <a:pt x="52" y="26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1" name="Line 249">
                <a:extLst>
                  <a:ext uri="{FF2B5EF4-FFF2-40B4-BE49-F238E27FC236}">
                    <a16:creationId xmlns:a16="http://schemas.microsoft.com/office/drawing/2014/main" id="{736CE4E0-6A15-1AEC-32A0-FAC0E43597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>
                <a:off x="4635685" y="5242089"/>
                <a:ext cx="3950" cy="0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2" name="Line 250">
                <a:extLst>
                  <a:ext uri="{FF2B5EF4-FFF2-40B4-BE49-F238E27FC236}">
                    <a16:creationId xmlns:a16="http://schemas.microsoft.com/office/drawing/2014/main" id="{3349A954-124C-2AF2-0D5F-FEA63F88CD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>
                <a:off x="4633814" y="5232054"/>
                <a:ext cx="3742" cy="0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3" name="Freeform 251">
                <a:extLst>
                  <a:ext uri="{FF2B5EF4-FFF2-40B4-BE49-F238E27FC236}">
                    <a16:creationId xmlns:a16="http://schemas.microsoft.com/office/drawing/2014/main" id="{B2CEF42B-BF3B-3438-5452-E070FF36412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83712" y="5262762"/>
                <a:ext cx="5821" cy="9433"/>
              </a:xfrm>
              <a:custGeom>
                <a:avLst/>
                <a:gdLst>
                  <a:gd name="T0" fmla="*/ 0 w 32"/>
                  <a:gd name="T1" fmla="*/ 48 h 48"/>
                  <a:gd name="T2" fmla="*/ 27 w 32"/>
                  <a:gd name="T3" fmla="*/ 42 h 48"/>
                  <a:gd name="T4" fmla="*/ 32 w 32"/>
                  <a:gd name="T5" fmla="*/ 19 h 48"/>
                  <a:gd name="T6" fmla="*/ 32 w 32"/>
                  <a:gd name="T7" fmla="*/ 9 h 48"/>
                  <a:gd name="T8" fmla="*/ 15 w 32"/>
                  <a:gd name="T9" fmla="*/ 0 h 48"/>
                  <a:gd name="T10" fmla="*/ 2 w 32"/>
                  <a:gd name="T11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48">
                    <a:moveTo>
                      <a:pt x="0" y="48"/>
                    </a:moveTo>
                    <a:lnTo>
                      <a:pt x="27" y="42"/>
                    </a:lnTo>
                    <a:lnTo>
                      <a:pt x="32" y="19"/>
                    </a:lnTo>
                    <a:lnTo>
                      <a:pt x="32" y="9"/>
                    </a:lnTo>
                    <a:lnTo>
                      <a:pt x="15" y="0"/>
                    </a:lnTo>
                    <a:lnTo>
                      <a:pt x="2" y="4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4" name="Line 252">
                <a:extLst>
                  <a:ext uri="{FF2B5EF4-FFF2-40B4-BE49-F238E27FC236}">
                    <a16:creationId xmlns:a16="http://schemas.microsoft.com/office/drawing/2014/main" id="{6DB2F3C5-96BE-2CBF-2FB0-2EE820486C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>
                <a:off x="4583089" y="5258347"/>
                <a:ext cx="2910" cy="5419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5" name="Line 253">
                <a:extLst>
                  <a:ext uri="{FF2B5EF4-FFF2-40B4-BE49-F238E27FC236}">
                    <a16:creationId xmlns:a16="http://schemas.microsoft.com/office/drawing/2014/main" id="{C295212F-6ABD-5F8D-0F6B-B54C477D49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>
                <a:off x="4579139" y="5259350"/>
                <a:ext cx="3950" cy="6423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6" name="Freeform 254">
                <a:extLst>
                  <a:ext uri="{FF2B5EF4-FFF2-40B4-BE49-F238E27FC236}">
                    <a16:creationId xmlns:a16="http://schemas.microsoft.com/office/drawing/2014/main" id="{3DFA0D8B-024C-2A12-7BB6-3E275DB5D320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71655" y="5260956"/>
                <a:ext cx="9771" cy="7426"/>
              </a:xfrm>
              <a:custGeom>
                <a:avLst/>
                <a:gdLst>
                  <a:gd name="T0" fmla="*/ 13 w 54"/>
                  <a:gd name="T1" fmla="*/ 0 h 37"/>
                  <a:gd name="T2" fmla="*/ 54 w 54"/>
                  <a:gd name="T3" fmla="*/ 25 h 37"/>
                  <a:gd name="T4" fmla="*/ 40 w 54"/>
                  <a:gd name="T5" fmla="*/ 37 h 37"/>
                  <a:gd name="T6" fmla="*/ 0 w 54"/>
                  <a:gd name="T7" fmla="*/ 1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37">
                    <a:moveTo>
                      <a:pt x="13" y="0"/>
                    </a:moveTo>
                    <a:lnTo>
                      <a:pt x="54" y="25"/>
                    </a:lnTo>
                    <a:lnTo>
                      <a:pt x="40" y="37"/>
                    </a:lnTo>
                    <a:lnTo>
                      <a:pt x="0" y="15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7" name="Freeform 255">
                <a:extLst>
                  <a:ext uri="{FF2B5EF4-FFF2-40B4-BE49-F238E27FC236}">
                    <a16:creationId xmlns:a16="http://schemas.microsoft.com/office/drawing/2014/main" id="{40E64637-24E4-024A-1D82-23BB7C8B784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73526" y="5267780"/>
                <a:ext cx="10187" cy="7426"/>
              </a:xfrm>
              <a:custGeom>
                <a:avLst/>
                <a:gdLst>
                  <a:gd name="T0" fmla="*/ 48 w 58"/>
                  <a:gd name="T1" fmla="*/ 0 h 36"/>
                  <a:gd name="T2" fmla="*/ 58 w 58"/>
                  <a:gd name="T3" fmla="*/ 16 h 36"/>
                  <a:gd name="T4" fmla="*/ 48 w 58"/>
                  <a:gd name="T5" fmla="*/ 28 h 36"/>
                  <a:gd name="T6" fmla="*/ 21 w 58"/>
                  <a:gd name="T7" fmla="*/ 36 h 36"/>
                  <a:gd name="T8" fmla="*/ 0 w 58"/>
                  <a:gd name="T9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6">
                    <a:moveTo>
                      <a:pt x="48" y="0"/>
                    </a:moveTo>
                    <a:lnTo>
                      <a:pt x="58" y="16"/>
                    </a:lnTo>
                    <a:lnTo>
                      <a:pt x="48" y="28"/>
                    </a:lnTo>
                    <a:lnTo>
                      <a:pt x="21" y="36"/>
                    </a:lnTo>
                    <a:lnTo>
                      <a:pt x="0" y="7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8" name="Freeform 256">
                <a:extLst>
                  <a:ext uri="{FF2B5EF4-FFF2-40B4-BE49-F238E27FC236}">
                    <a16:creationId xmlns:a16="http://schemas.microsoft.com/office/drawing/2014/main" id="{24748111-814E-E881-44F4-E6FC84B48D6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81426" y="5273801"/>
                <a:ext cx="4574" cy="3813"/>
              </a:xfrm>
              <a:custGeom>
                <a:avLst/>
                <a:gdLst>
                  <a:gd name="T0" fmla="*/ 27 w 27"/>
                  <a:gd name="T1" fmla="*/ 0 h 21"/>
                  <a:gd name="T2" fmla="*/ 21 w 27"/>
                  <a:gd name="T3" fmla="*/ 16 h 21"/>
                  <a:gd name="T4" fmla="*/ 0 w 27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1">
                    <a:moveTo>
                      <a:pt x="27" y="0"/>
                    </a:moveTo>
                    <a:lnTo>
                      <a:pt x="21" y="16"/>
                    </a:lnTo>
                    <a:lnTo>
                      <a:pt x="0" y="21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59" name="Freeform 257">
                <a:extLst>
                  <a:ext uri="{FF2B5EF4-FFF2-40B4-BE49-F238E27FC236}">
                    <a16:creationId xmlns:a16="http://schemas.microsoft.com/office/drawing/2014/main" id="{5811339F-D7FF-9B20-69B8-6FAD5F10E5B2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40051" y="5266776"/>
                <a:ext cx="23908" cy="47568"/>
              </a:xfrm>
              <a:custGeom>
                <a:avLst/>
                <a:gdLst>
                  <a:gd name="T0" fmla="*/ 134 w 134"/>
                  <a:gd name="T1" fmla="*/ 24 h 244"/>
                  <a:gd name="T2" fmla="*/ 90 w 134"/>
                  <a:gd name="T3" fmla="*/ 0 h 244"/>
                  <a:gd name="T4" fmla="*/ 14 w 134"/>
                  <a:gd name="T5" fmla="*/ 16 h 244"/>
                  <a:gd name="T6" fmla="*/ 4 w 134"/>
                  <a:gd name="T7" fmla="*/ 30 h 244"/>
                  <a:gd name="T8" fmla="*/ 0 w 134"/>
                  <a:gd name="T9" fmla="*/ 48 h 244"/>
                  <a:gd name="T10" fmla="*/ 18 w 134"/>
                  <a:gd name="T11" fmla="*/ 80 h 244"/>
                  <a:gd name="T12" fmla="*/ 54 w 134"/>
                  <a:gd name="T13" fmla="*/ 160 h 244"/>
                  <a:gd name="T14" fmla="*/ 70 w 134"/>
                  <a:gd name="T15" fmla="*/ 204 h 244"/>
                  <a:gd name="T16" fmla="*/ 78 w 134"/>
                  <a:gd name="T17" fmla="*/ 234 h 244"/>
                  <a:gd name="T18" fmla="*/ 90 w 134"/>
                  <a:gd name="T19" fmla="*/ 244 h 244"/>
                  <a:gd name="T20" fmla="*/ 100 w 134"/>
                  <a:gd name="T21" fmla="*/ 236 h 244"/>
                  <a:gd name="T22" fmla="*/ 112 w 134"/>
                  <a:gd name="T23" fmla="*/ 218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4" h="244">
                    <a:moveTo>
                      <a:pt x="134" y="24"/>
                    </a:moveTo>
                    <a:lnTo>
                      <a:pt x="90" y="0"/>
                    </a:lnTo>
                    <a:lnTo>
                      <a:pt x="14" y="16"/>
                    </a:lnTo>
                    <a:lnTo>
                      <a:pt x="4" y="30"/>
                    </a:lnTo>
                    <a:lnTo>
                      <a:pt x="0" y="48"/>
                    </a:lnTo>
                    <a:lnTo>
                      <a:pt x="18" y="80"/>
                    </a:lnTo>
                    <a:lnTo>
                      <a:pt x="54" y="160"/>
                    </a:lnTo>
                    <a:lnTo>
                      <a:pt x="70" y="204"/>
                    </a:lnTo>
                    <a:lnTo>
                      <a:pt x="78" y="234"/>
                    </a:lnTo>
                    <a:lnTo>
                      <a:pt x="90" y="244"/>
                    </a:lnTo>
                    <a:lnTo>
                      <a:pt x="100" y="236"/>
                    </a:lnTo>
                    <a:lnTo>
                      <a:pt x="112" y="218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0" name="Line 258">
                <a:extLst>
                  <a:ext uri="{FF2B5EF4-FFF2-40B4-BE49-F238E27FC236}">
                    <a16:creationId xmlns:a16="http://schemas.microsoft.com/office/drawing/2014/main" id="{D9342A53-F54B-E754-47F9-70030DA0F8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>
                <a:off x="4641506" y="5338630"/>
                <a:ext cx="16008" cy="1004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1" name="Freeform 259">
                <a:extLst>
                  <a:ext uri="{FF2B5EF4-FFF2-40B4-BE49-F238E27FC236}">
                    <a16:creationId xmlns:a16="http://schemas.microsoft.com/office/drawing/2014/main" id="{6FA93CB0-A991-B057-17F7-175068DB092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76432" y="5216800"/>
                <a:ext cx="11642" cy="8831"/>
              </a:xfrm>
              <a:custGeom>
                <a:avLst/>
                <a:gdLst>
                  <a:gd name="T0" fmla="*/ 0 w 64"/>
                  <a:gd name="T1" fmla="*/ 34 h 46"/>
                  <a:gd name="T2" fmla="*/ 36 w 64"/>
                  <a:gd name="T3" fmla="*/ 0 h 46"/>
                  <a:gd name="T4" fmla="*/ 52 w 64"/>
                  <a:gd name="T5" fmla="*/ 4 h 46"/>
                  <a:gd name="T6" fmla="*/ 60 w 64"/>
                  <a:gd name="T7" fmla="*/ 16 h 46"/>
                  <a:gd name="T8" fmla="*/ 64 w 64"/>
                  <a:gd name="T9" fmla="*/ 36 h 46"/>
                  <a:gd name="T10" fmla="*/ 54 w 64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46">
                    <a:moveTo>
                      <a:pt x="0" y="34"/>
                    </a:moveTo>
                    <a:lnTo>
                      <a:pt x="36" y="0"/>
                    </a:lnTo>
                    <a:lnTo>
                      <a:pt x="52" y="4"/>
                    </a:lnTo>
                    <a:lnTo>
                      <a:pt x="60" y="16"/>
                    </a:lnTo>
                    <a:lnTo>
                      <a:pt x="64" y="36"/>
                    </a:lnTo>
                    <a:lnTo>
                      <a:pt x="54" y="46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2" name="Oval 260">
                <a:extLst>
                  <a:ext uri="{FF2B5EF4-FFF2-40B4-BE49-F238E27FC236}">
                    <a16:creationId xmlns:a16="http://schemas.microsoft.com/office/drawing/2014/main" id="{69FA0636-D497-D1F4-CCBA-EA27FDBDD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678303" y="5220413"/>
                <a:ext cx="4989" cy="521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grpSp>
            <p:nvGrpSpPr>
              <p:cNvPr id="363" name="Group 261">
                <a:extLst>
                  <a:ext uri="{FF2B5EF4-FFF2-40B4-BE49-F238E27FC236}">
                    <a16:creationId xmlns:a16="http://schemas.microsoft.com/office/drawing/2014/main" id="{37218935-BE5B-8EAC-8598-842DBFA595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499695" flipH="1">
                <a:off x="4651277" y="5270791"/>
                <a:ext cx="80454" cy="71252"/>
                <a:chOff x="480" y="2958"/>
                <a:chExt cx="450" cy="366"/>
              </a:xfrm>
              <a:grpFill/>
            </p:grpSpPr>
            <p:sp>
              <p:nvSpPr>
                <p:cNvPr id="379" name="Freeform 262">
                  <a:extLst>
                    <a:ext uri="{FF2B5EF4-FFF2-40B4-BE49-F238E27FC236}">
                      <a16:creationId xmlns:a16="http://schemas.microsoft.com/office/drawing/2014/main" id="{83401CC9-FDD1-5E1B-6F3F-36E8571A33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0" y="2958"/>
                  <a:ext cx="450" cy="366"/>
                </a:xfrm>
                <a:custGeom>
                  <a:avLst/>
                  <a:gdLst>
                    <a:gd name="T0" fmla="*/ 330 w 450"/>
                    <a:gd name="T1" fmla="*/ 0 h 366"/>
                    <a:gd name="T2" fmla="*/ 84 w 450"/>
                    <a:gd name="T3" fmla="*/ 78 h 366"/>
                    <a:gd name="T4" fmla="*/ 12 w 450"/>
                    <a:gd name="T5" fmla="*/ 120 h 366"/>
                    <a:gd name="T6" fmla="*/ 0 w 450"/>
                    <a:gd name="T7" fmla="*/ 162 h 366"/>
                    <a:gd name="T8" fmla="*/ 6 w 450"/>
                    <a:gd name="T9" fmla="*/ 198 h 366"/>
                    <a:gd name="T10" fmla="*/ 36 w 450"/>
                    <a:gd name="T11" fmla="*/ 252 h 366"/>
                    <a:gd name="T12" fmla="*/ 144 w 450"/>
                    <a:gd name="T13" fmla="*/ 354 h 366"/>
                    <a:gd name="T14" fmla="*/ 264 w 450"/>
                    <a:gd name="T15" fmla="*/ 366 h 366"/>
                    <a:gd name="T16" fmla="*/ 438 w 450"/>
                    <a:gd name="T17" fmla="*/ 336 h 366"/>
                    <a:gd name="T18" fmla="*/ 450 w 450"/>
                    <a:gd name="T19" fmla="*/ 276 h 366"/>
                    <a:gd name="T20" fmla="*/ 450 w 450"/>
                    <a:gd name="T21" fmla="*/ 216 h 366"/>
                    <a:gd name="T22" fmla="*/ 432 w 450"/>
                    <a:gd name="T23" fmla="*/ 132 h 366"/>
                    <a:gd name="T24" fmla="*/ 402 w 450"/>
                    <a:gd name="T25" fmla="*/ 72 h 366"/>
                    <a:gd name="T26" fmla="*/ 372 w 450"/>
                    <a:gd name="T27" fmla="*/ 24 h 366"/>
                    <a:gd name="T28" fmla="*/ 330 w 450"/>
                    <a:gd name="T29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50" h="366">
                      <a:moveTo>
                        <a:pt x="330" y="0"/>
                      </a:moveTo>
                      <a:lnTo>
                        <a:pt x="84" y="78"/>
                      </a:lnTo>
                      <a:lnTo>
                        <a:pt x="12" y="120"/>
                      </a:lnTo>
                      <a:lnTo>
                        <a:pt x="0" y="162"/>
                      </a:lnTo>
                      <a:lnTo>
                        <a:pt x="6" y="198"/>
                      </a:lnTo>
                      <a:lnTo>
                        <a:pt x="36" y="252"/>
                      </a:lnTo>
                      <a:lnTo>
                        <a:pt x="144" y="354"/>
                      </a:lnTo>
                      <a:lnTo>
                        <a:pt x="264" y="366"/>
                      </a:lnTo>
                      <a:lnTo>
                        <a:pt x="438" y="336"/>
                      </a:lnTo>
                      <a:lnTo>
                        <a:pt x="450" y="276"/>
                      </a:lnTo>
                      <a:lnTo>
                        <a:pt x="450" y="216"/>
                      </a:lnTo>
                      <a:lnTo>
                        <a:pt x="432" y="132"/>
                      </a:lnTo>
                      <a:lnTo>
                        <a:pt x="402" y="72"/>
                      </a:lnTo>
                      <a:lnTo>
                        <a:pt x="372" y="24"/>
                      </a:lnTo>
                      <a:lnTo>
                        <a:pt x="33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  <p:sp>
              <p:nvSpPr>
                <p:cNvPr id="380" name="Freeform 263">
                  <a:extLst>
                    <a:ext uri="{FF2B5EF4-FFF2-40B4-BE49-F238E27FC236}">
                      <a16:creationId xmlns:a16="http://schemas.microsoft.com/office/drawing/2014/main" id="{5FDA3300-C026-EDB0-8E67-86F32CDB3E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" y="3003"/>
                  <a:ext cx="405" cy="297"/>
                </a:xfrm>
                <a:custGeom>
                  <a:avLst/>
                  <a:gdLst>
                    <a:gd name="T0" fmla="*/ 312 w 405"/>
                    <a:gd name="T1" fmla="*/ 6 h 297"/>
                    <a:gd name="T2" fmla="*/ 273 w 405"/>
                    <a:gd name="T3" fmla="*/ 27 h 297"/>
                    <a:gd name="T4" fmla="*/ 243 w 405"/>
                    <a:gd name="T5" fmla="*/ 33 h 297"/>
                    <a:gd name="T6" fmla="*/ 210 w 405"/>
                    <a:gd name="T7" fmla="*/ 15 h 297"/>
                    <a:gd name="T8" fmla="*/ 195 w 405"/>
                    <a:gd name="T9" fmla="*/ 0 h 297"/>
                    <a:gd name="T10" fmla="*/ 126 w 405"/>
                    <a:gd name="T11" fmla="*/ 27 h 297"/>
                    <a:gd name="T12" fmla="*/ 27 w 405"/>
                    <a:gd name="T13" fmla="*/ 69 h 297"/>
                    <a:gd name="T14" fmla="*/ 12 w 405"/>
                    <a:gd name="T15" fmla="*/ 93 h 297"/>
                    <a:gd name="T16" fmla="*/ 0 w 405"/>
                    <a:gd name="T17" fmla="*/ 129 h 297"/>
                    <a:gd name="T18" fmla="*/ 9 w 405"/>
                    <a:gd name="T19" fmla="*/ 156 h 297"/>
                    <a:gd name="T20" fmla="*/ 81 w 405"/>
                    <a:gd name="T21" fmla="*/ 249 h 297"/>
                    <a:gd name="T22" fmla="*/ 135 w 405"/>
                    <a:gd name="T23" fmla="*/ 288 h 297"/>
                    <a:gd name="T24" fmla="*/ 186 w 405"/>
                    <a:gd name="T25" fmla="*/ 294 h 297"/>
                    <a:gd name="T26" fmla="*/ 279 w 405"/>
                    <a:gd name="T27" fmla="*/ 297 h 297"/>
                    <a:gd name="T28" fmla="*/ 381 w 405"/>
                    <a:gd name="T29" fmla="*/ 282 h 297"/>
                    <a:gd name="T30" fmla="*/ 405 w 405"/>
                    <a:gd name="T31" fmla="*/ 270 h 297"/>
                    <a:gd name="T32" fmla="*/ 405 w 405"/>
                    <a:gd name="T33" fmla="*/ 228 h 297"/>
                    <a:gd name="T34" fmla="*/ 396 w 405"/>
                    <a:gd name="T35" fmla="*/ 171 h 297"/>
                    <a:gd name="T36" fmla="*/ 378 w 405"/>
                    <a:gd name="T37" fmla="*/ 102 h 297"/>
                    <a:gd name="T38" fmla="*/ 345 w 405"/>
                    <a:gd name="T39" fmla="*/ 30 h 297"/>
                    <a:gd name="T40" fmla="*/ 312 w 405"/>
                    <a:gd name="T41" fmla="*/ 6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05" h="297">
                      <a:moveTo>
                        <a:pt x="312" y="6"/>
                      </a:moveTo>
                      <a:lnTo>
                        <a:pt x="273" y="27"/>
                      </a:lnTo>
                      <a:lnTo>
                        <a:pt x="243" y="33"/>
                      </a:lnTo>
                      <a:lnTo>
                        <a:pt x="210" y="15"/>
                      </a:lnTo>
                      <a:lnTo>
                        <a:pt x="195" y="0"/>
                      </a:lnTo>
                      <a:lnTo>
                        <a:pt x="126" y="27"/>
                      </a:lnTo>
                      <a:lnTo>
                        <a:pt x="27" y="69"/>
                      </a:lnTo>
                      <a:lnTo>
                        <a:pt x="12" y="93"/>
                      </a:lnTo>
                      <a:lnTo>
                        <a:pt x="0" y="129"/>
                      </a:lnTo>
                      <a:lnTo>
                        <a:pt x="9" y="156"/>
                      </a:lnTo>
                      <a:lnTo>
                        <a:pt x="81" y="249"/>
                      </a:lnTo>
                      <a:lnTo>
                        <a:pt x="135" y="288"/>
                      </a:lnTo>
                      <a:lnTo>
                        <a:pt x="186" y="294"/>
                      </a:lnTo>
                      <a:lnTo>
                        <a:pt x="279" y="297"/>
                      </a:lnTo>
                      <a:lnTo>
                        <a:pt x="381" y="282"/>
                      </a:lnTo>
                      <a:lnTo>
                        <a:pt x="405" y="270"/>
                      </a:lnTo>
                      <a:lnTo>
                        <a:pt x="405" y="228"/>
                      </a:lnTo>
                      <a:lnTo>
                        <a:pt x="396" y="171"/>
                      </a:lnTo>
                      <a:lnTo>
                        <a:pt x="378" y="102"/>
                      </a:lnTo>
                      <a:lnTo>
                        <a:pt x="345" y="30"/>
                      </a:lnTo>
                      <a:lnTo>
                        <a:pt x="312" y="6"/>
                      </a:ln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600" b="0" i="1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Meiryo UI"/>
                    <a:cs typeface="+mn-cs"/>
                  </a:endParaRPr>
                </a:p>
              </p:txBody>
            </p:sp>
          </p:grpSp>
          <p:sp>
            <p:nvSpPr>
              <p:cNvPr id="364" name="Oval 264">
                <a:extLst>
                  <a:ext uri="{FF2B5EF4-FFF2-40B4-BE49-F238E27FC236}">
                    <a16:creationId xmlns:a16="http://schemas.microsoft.com/office/drawing/2014/main" id="{60BCDFB5-CFFA-05FD-4D07-D978B148E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668117" y="5285643"/>
                <a:ext cx="3742" cy="3412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5" name="Oval 265">
                <a:extLst>
                  <a:ext uri="{FF2B5EF4-FFF2-40B4-BE49-F238E27FC236}">
                    <a16:creationId xmlns:a16="http://schemas.microsoft.com/office/drawing/2014/main" id="{300BE1D9-2BC1-C13B-67A3-5029DC31E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 flipV="1">
                <a:off x="4656890" y="5328595"/>
                <a:ext cx="3326" cy="401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6" name="Freeform 266">
                <a:extLst>
                  <a:ext uri="{FF2B5EF4-FFF2-40B4-BE49-F238E27FC236}">
                    <a16:creationId xmlns:a16="http://schemas.microsoft.com/office/drawing/2014/main" id="{9012CB95-10EE-ED90-E59A-CAEFB7BF1936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11362" y="5244498"/>
                <a:ext cx="22037" cy="66836"/>
              </a:xfrm>
              <a:custGeom>
                <a:avLst/>
                <a:gdLst>
                  <a:gd name="T0" fmla="*/ 40 w 122"/>
                  <a:gd name="T1" fmla="*/ 42 h 344"/>
                  <a:gd name="T2" fmla="*/ 30 w 122"/>
                  <a:gd name="T3" fmla="*/ 108 h 344"/>
                  <a:gd name="T4" fmla="*/ 18 w 122"/>
                  <a:gd name="T5" fmla="*/ 176 h 344"/>
                  <a:gd name="T6" fmla="*/ 8 w 122"/>
                  <a:gd name="T7" fmla="*/ 236 h 344"/>
                  <a:gd name="T8" fmla="*/ 0 w 122"/>
                  <a:gd name="T9" fmla="*/ 296 h 344"/>
                  <a:gd name="T10" fmla="*/ 0 w 122"/>
                  <a:gd name="T11" fmla="*/ 330 h 344"/>
                  <a:gd name="T12" fmla="*/ 2 w 122"/>
                  <a:gd name="T13" fmla="*/ 342 h 344"/>
                  <a:gd name="T14" fmla="*/ 20 w 122"/>
                  <a:gd name="T15" fmla="*/ 344 h 344"/>
                  <a:gd name="T16" fmla="*/ 78 w 122"/>
                  <a:gd name="T17" fmla="*/ 320 h 344"/>
                  <a:gd name="T18" fmla="*/ 98 w 122"/>
                  <a:gd name="T19" fmla="*/ 312 h 344"/>
                  <a:gd name="T20" fmla="*/ 106 w 122"/>
                  <a:gd name="T21" fmla="*/ 298 h 344"/>
                  <a:gd name="T22" fmla="*/ 114 w 122"/>
                  <a:gd name="T23" fmla="*/ 210 h 344"/>
                  <a:gd name="T24" fmla="*/ 122 w 122"/>
                  <a:gd name="T25" fmla="*/ 122 h 344"/>
                  <a:gd name="T26" fmla="*/ 120 w 122"/>
                  <a:gd name="T27" fmla="*/ 50 h 344"/>
                  <a:gd name="T28" fmla="*/ 120 w 122"/>
                  <a:gd name="T29" fmla="*/ 22 h 344"/>
                  <a:gd name="T30" fmla="*/ 110 w 122"/>
                  <a:gd name="T31" fmla="*/ 10 h 344"/>
                  <a:gd name="T32" fmla="*/ 98 w 122"/>
                  <a:gd name="T33" fmla="*/ 0 h 344"/>
                  <a:gd name="T34" fmla="*/ 76 w 122"/>
                  <a:gd name="T35" fmla="*/ 2 h 344"/>
                  <a:gd name="T36" fmla="*/ 56 w 122"/>
                  <a:gd name="T37" fmla="*/ 14 h 344"/>
                  <a:gd name="T38" fmla="*/ 40 w 122"/>
                  <a:gd name="T39" fmla="*/ 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2" h="344">
                    <a:moveTo>
                      <a:pt x="40" y="42"/>
                    </a:moveTo>
                    <a:lnTo>
                      <a:pt x="30" y="108"/>
                    </a:lnTo>
                    <a:lnTo>
                      <a:pt x="18" y="176"/>
                    </a:lnTo>
                    <a:lnTo>
                      <a:pt x="8" y="236"/>
                    </a:lnTo>
                    <a:lnTo>
                      <a:pt x="0" y="296"/>
                    </a:lnTo>
                    <a:lnTo>
                      <a:pt x="0" y="330"/>
                    </a:lnTo>
                    <a:lnTo>
                      <a:pt x="2" y="342"/>
                    </a:lnTo>
                    <a:lnTo>
                      <a:pt x="20" y="344"/>
                    </a:lnTo>
                    <a:lnTo>
                      <a:pt x="78" y="320"/>
                    </a:lnTo>
                    <a:lnTo>
                      <a:pt x="98" y="312"/>
                    </a:lnTo>
                    <a:lnTo>
                      <a:pt x="106" y="298"/>
                    </a:lnTo>
                    <a:lnTo>
                      <a:pt x="114" y="210"/>
                    </a:lnTo>
                    <a:lnTo>
                      <a:pt x="122" y="122"/>
                    </a:lnTo>
                    <a:lnTo>
                      <a:pt x="120" y="50"/>
                    </a:lnTo>
                    <a:lnTo>
                      <a:pt x="120" y="22"/>
                    </a:lnTo>
                    <a:lnTo>
                      <a:pt x="110" y="10"/>
                    </a:lnTo>
                    <a:lnTo>
                      <a:pt x="98" y="0"/>
                    </a:lnTo>
                    <a:lnTo>
                      <a:pt x="76" y="2"/>
                    </a:lnTo>
                    <a:lnTo>
                      <a:pt x="56" y="14"/>
                    </a:lnTo>
                    <a:lnTo>
                      <a:pt x="40" y="42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7" name="Line 267">
                <a:extLst>
                  <a:ext uri="{FF2B5EF4-FFF2-40B4-BE49-F238E27FC236}">
                    <a16:creationId xmlns:a16="http://schemas.microsoft.com/office/drawing/2014/main" id="{073BA447-BB05-054A-9BCF-195E048E9F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>
                <a:off x="4594315" y="5244899"/>
                <a:ext cx="4989" cy="602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8" name="Line 268">
                <a:extLst>
                  <a:ext uri="{FF2B5EF4-FFF2-40B4-BE49-F238E27FC236}">
                    <a16:creationId xmlns:a16="http://schemas.microsoft.com/office/drawing/2014/main" id="{91897D42-4AFF-2A7E-5C0B-F3D9BFF8AB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>
                <a:off x="4594731" y="5261357"/>
                <a:ext cx="4989" cy="401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69" name="Freeform 269">
                <a:extLst>
                  <a:ext uri="{FF2B5EF4-FFF2-40B4-BE49-F238E27FC236}">
                    <a16:creationId xmlns:a16="http://schemas.microsoft.com/office/drawing/2014/main" id="{85243576-E7D6-97F7-44FA-BDD8C34E3FA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88494" y="5245903"/>
                <a:ext cx="12474" cy="67237"/>
              </a:xfrm>
              <a:custGeom>
                <a:avLst/>
                <a:gdLst>
                  <a:gd name="T0" fmla="*/ 39 w 69"/>
                  <a:gd name="T1" fmla="*/ 0 h 346"/>
                  <a:gd name="T2" fmla="*/ 69 w 69"/>
                  <a:gd name="T3" fmla="*/ 15 h 346"/>
                  <a:gd name="T4" fmla="*/ 65 w 69"/>
                  <a:gd name="T5" fmla="*/ 100 h 346"/>
                  <a:gd name="T6" fmla="*/ 41 w 69"/>
                  <a:gd name="T7" fmla="*/ 295 h 346"/>
                  <a:gd name="T8" fmla="*/ 32 w 69"/>
                  <a:gd name="T9" fmla="*/ 346 h 346"/>
                  <a:gd name="T10" fmla="*/ 0 w 69"/>
                  <a:gd name="T11" fmla="*/ 333 h 346"/>
                  <a:gd name="T12" fmla="*/ 5 w 69"/>
                  <a:gd name="T13" fmla="*/ 271 h 346"/>
                  <a:gd name="T14" fmla="*/ 39 w 69"/>
                  <a:gd name="T15" fmla="*/ 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346">
                    <a:moveTo>
                      <a:pt x="39" y="0"/>
                    </a:moveTo>
                    <a:lnTo>
                      <a:pt x="69" y="15"/>
                    </a:lnTo>
                    <a:lnTo>
                      <a:pt x="65" y="100"/>
                    </a:lnTo>
                    <a:lnTo>
                      <a:pt x="41" y="295"/>
                    </a:lnTo>
                    <a:lnTo>
                      <a:pt x="32" y="346"/>
                    </a:lnTo>
                    <a:lnTo>
                      <a:pt x="0" y="333"/>
                    </a:lnTo>
                    <a:lnTo>
                      <a:pt x="5" y="271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0" name="Freeform 270">
                <a:extLst>
                  <a:ext uri="{FF2B5EF4-FFF2-40B4-BE49-F238E27FC236}">
                    <a16:creationId xmlns:a16="http://schemas.microsoft.com/office/drawing/2014/main" id="{A650E317-1C8D-E4B0-02B4-45A09617FE7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95562" y="5298489"/>
                <a:ext cx="12474" cy="17863"/>
              </a:xfrm>
              <a:custGeom>
                <a:avLst/>
                <a:gdLst>
                  <a:gd name="T0" fmla="*/ 12 w 69"/>
                  <a:gd name="T1" fmla="*/ 0 h 91"/>
                  <a:gd name="T2" fmla="*/ 40 w 69"/>
                  <a:gd name="T3" fmla="*/ 1 h 91"/>
                  <a:gd name="T4" fmla="*/ 69 w 69"/>
                  <a:gd name="T5" fmla="*/ 49 h 91"/>
                  <a:gd name="T6" fmla="*/ 58 w 69"/>
                  <a:gd name="T7" fmla="*/ 88 h 91"/>
                  <a:gd name="T8" fmla="*/ 46 w 69"/>
                  <a:gd name="T9" fmla="*/ 91 h 91"/>
                  <a:gd name="T10" fmla="*/ 0 w 69"/>
                  <a:gd name="T11" fmla="*/ 3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91">
                    <a:moveTo>
                      <a:pt x="12" y="0"/>
                    </a:moveTo>
                    <a:lnTo>
                      <a:pt x="40" y="1"/>
                    </a:lnTo>
                    <a:lnTo>
                      <a:pt x="69" y="49"/>
                    </a:lnTo>
                    <a:lnTo>
                      <a:pt x="58" y="88"/>
                    </a:lnTo>
                    <a:lnTo>
                      <a:pt x="46" y="91"/>
                    </a:lnTo>
                    <a:lnTo>
                      <a:pt x="0" y="35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1" name="Freeform 271">
                <a:extLst>
                  <a:ext uri="{FF2B5EF4-FFF2-40B4-BE49-F238E27FC236}">
                    <a16:creationId xmlns:a16="http://schemas.microsoft.com/office/drawing/2014/main" id="{F9718FB0-9CA6-97B5-A8DC-F4A16819D402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575189" y="5240684"/>
                <a:ext cx="12474" cy="5218"/>
              </a:xfrm>
              <a:custGeom>
                <a:avLst/>
                <a:gdLst>
                  <a:gd name="T0" fmla="*/ 0 w 70"/>
                  <a:gd name="T1" fmla="*/ 16 h 26"/>
                  <a:gd name="T2" fmla="*/ 18 w 70"/>
                  <a:gd name="T3" fmla="*/ 4 h 26"/>
                  <a:gd name="T4" fmla="*/ 34 w 70"/>
                  <a:gd name="T5" fmla="*/ 0 h 26"/>
                  <a:gd name="T6" fmla="*/ 48 w 70"/>
                  <a:gd name="T7" fmla="*/ 6 h 26"/>
                  <a:gd name="T8" fmla="*/ 70 w 70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26">
                    <a:moveTo>
                      <a:pt x="0" y="16"/>
                    </a:moveTo>
                    <a:lnTo>
                      <a:pt x="18" y="4"/>
                    </a:lnTo>
                    <a:lnTo>
                      <a:pt x="34" y="0"/>
                    </a:lnTo>
                    <a:lnTo>
                      <a:pt x="48" y="6"/>
                    </a:lnTo>
                    <a:lnTo>
                      <a:pt x="70" y="26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2" name="Line 272">
                <a:extLst>
                  <a:ext uri="{FF2B5EF4-FFF2-40B4-BE49-F238E27FC236}">
                    <a16:creationId xmlns:a16="http://schemas.microsoft.com/office/drawing/2014/main" id="{41529645-2B89-2651-A6C8-C5538401F6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 flipV="1">
                <a:off x="4644417" y="5329197"/>
                <a:ext cx="7692" cy="401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3" name="Line 273">
                <a:extLst>
                  <a:ext uri="{FF2B5EF4-FFF2-40B4-BE49-F238E27FC236}">
                    <a16:creationId xmlns:a16="http://schemas.microsoft.com/office/drawing/2014/main" id="{7F5983E1-ED50-5115-CF56-406BF029C2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1499695" flipH="1" flipV="1">
                <a:off x="4643793" y="5334616"/>
                <a:ext cx="9355" cy="0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4" name="Freeform 274">
                <a:extLst>
                  <a:ext uri="{FF2B5EF4-FFF2-40B4-BE49-F238E27FC236}">
                    <a16:creationId xmlns:a16="http://schemas.microsoft.com/office/drawing/2014/main" id="{E0096BE0-6C81-C93D-DC67-2F60DFED8010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49822" y="5232656"/>
                <a:ext cx="25779" cy="21275"/>
              </a:xfrm>
              <a:custGeom>
                <a:avLst/>
                <a:gdLst>
                  <a:gd name="T0" fmla="*/ 0 w 146"/>
                  <a:gd name="T1" fmla="*/ 66 h 110"/>
                  <a:gd name="T2" fmla="*/ 114 w 146"/>
                  <a:gd name="T3" fmla="*/ 0 h 110"/>
                  <a:gd name="T4" fmla="*/ 146 w 146"/>
                  <a:gd name="T5" fmla="*/ 62 h 110"/>
                  <a:gd name="T6" fmla="*/ 62 w 146"/>
                  <a:gd name="T7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6" h="110">
                    <a:moveTo>
                      <a:pt x="0" y="66"/>
                    </a:moveTo>
                    <a:lnTo>
                      <a:pt x="114" y="0"/>
                    </a:lnTo>
                    <a:lnTo>
                      <a:pt x="146" y="62"/>
                    </a:lnTo>
                    <a:lnTo>
                      <a:pt x="62" y="110"/>
                    </a:lnTo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5" name="Freeform 275">
                <a:extLst>
                  <a:ext uri="{FF2B5EF4-FFF2-40B4-BE49-F238E27FC236}">
                    <a16:creationId xmlns:a16="http://schemas.microsoft.com/office/drawing/2014/main" id="{6B888207-C09A-7683-4A5F-D9640A56CF72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46496" y="5240082"/>
                <a:ext cx="43865" cy="32515"/>
              </a:xfrm>
              <a:custGeom>
                <a:avLst/>
                <a:gdLst>
                  <a:gd name="T0" fmla="*/ 0 w 243"/>
                  <a:gd name="T1" fmla="*/ 57 h 169"/>
                  <a:gd name="T2" fmla="*/ 93 w 243"/>
                  <a:gd name="T3" fmla="*/ 133 h 169"/>
                  <a:gd name="T4" fmla="*/ 93 w 243"/>
                  <a:gd name="T5" fmla="*/ 169 h 169"/>
                  <a:gd name="T6" fmla="*/ 228 w 243"/>
                  <a:gd name="T7" fmla="*/ 133 h 169"/>
                  <a:gd name="T8" fmla="*/ 243 w 243"/>
                  <a:gd name="T9" fmla="*/ 121 h 169"/>
                  <a:gd name="T10" fmla="*/ 228 w 243"/>
                  <a:gd name="T11" fmla="*/ 106 h 169"/>
                  <a:gd name="T12" fmla="*/ 17 w 243"/>
                  <a:gd name="T13" fmla="*/ 0 h 169"/>
                  <a:gd name="T14" fmla="*/ 0 w 243"/>
                  <a:gd name="T15" fmla="*/ 57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69">
                    <a:moveTo>
                      <a:pt x="0" y="57"/>
                    </a:moveTo>
                    <a:lnTo>
                      <a:pt x="93" y="133"/>
                    </a:lnTo>
                    <a:lnTo>
                      <a:pt x="93" y="169"/>
                    </a:lnTo>
                    <a:lnTo>
                      <a:pt x="228" y="133"/>
                    </a:lnTo>
                    <a:lnTo>
                      <a:pt x="243" y="121"/>
                    </a:lnTo>
                    <a:lnTo>
                      <a:pt x="228" y="106"/>
                    </a:lnTo>
                    <a:lnTo>
                      <a:pt x="17" y="0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6" name="Rectangle 276">
                <a:extLst>
                  <a:ext uri="{FF2B5EF4-FFF2-40B4-BE49-F238E27FC236}">
                    <a16:creationId xmlns:a16="http://schemas.microsoft.com/office/drawing/2014/main" id="{77FD03F6-ECA3-576C-07CE-21B781B03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37346" flipH="1">
                <a:off x="4639635" y="5221617"/>
                <a:ext cx="94175" cy="128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7" name="Freeform 277">
                <a:extLst>
                  <a:ext uri="{FF2B5EF4-FFF2-40B4-BE49-F238E27FC236}">
                    <a16:creationId xmlns:a16="http://schemas.microsoft.com/office/drawing/2014/main" id="{7AAA58BD-026E-53BE-9114-EE6A9E7A20E7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99695" flipH="1">
                <a:off x="4686203" y="5229244"/>
                <a:ext cx="17047" cy="21275"/>
              </a:xfrm>
              <a:custGeom>
                <a:avLst/>
                <a:gdLst>
                  <a:gd name="T0" fmla="*/ 68 w 96"/>
                  <a:gd name="T1" fmla="*/ 106 h 108"/>
                  <a:gd name="T2" fmla="*/ 0 w 96"/>
                  <a:gd name="T3" fmla="*/ 32 h 108"/>
                  <a:gd name="T4" fmla="*/ 26 w 96"/>
                  <a:gd name="T5" fmla="*/ 2 h 108"/>
                  <a:gd name="T6" fmla="*/ 52 w 96"/>
                  <a:gd name="T7" fmla="*/ 26 h 108"/>
                  <a:gd name="T8" fmla="*/ 72 w 96"/>
                  <a:gd name="T9" fmla="*/ 6 h 108"/>
                  <a:gd name="T10" fmla="*/ 84 w 96"/>
                  <a:gd name="T11" fmla="*/ 0 h 108"/>
                  <a:gd name="T12" fmla="*/ 94 w 96"/>
                  <a:gd name="T13" fmla="*/ 50 h 108"/>
                  <a:gd name="T14" fmla="*/ 96 w 96"/>
                  <a:gd name="T15" fmla="*/ 86 h 108"/>
                  <a:gd name="T16" fmla="*/ 90 w 96"/>
                  <a:gd name="T17" fmla="*/ 108 h 108"/>
                  <a:gd name="T18" fmla="*/ 68 w 96"/>
                  <a:gd name="T19" fmla="*/ 10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" h="108">
                    <a:moveTo>
                      <a:pt x="68" y="106"/>
                    </a:moveTo>
                    <a:lnTo>
                      <a:pt x="0" y="32"/>
                    </a:lnTo>
                    <a:lnTo>
                      <a:pt x="26" y="2"/>
                    </a:lnTo>
                    <a:lnTo>
                      <a:pt x="52" y="26"/>
                    </a:lnTo>
                    <a:lnTo>
                      <a:pt x="72" y="6"/>
                    </a:lnTo>
                    <a:lnTo>
                      <a:pt x="84" y="0"/>
                    </a:lnTo>
                    <a:lnTo>
                      <a:pt x="94" y="50"/>
                    </a:lnTo>
                    <a:lnTo>
                      <a:pt x="96" y="86"/>
                    </a:lnTo>
                    <a:lnTo>
                      <a:pt x="90" y="108"/>
                    </a:lnTo>
                    <a:lnTo>
                      <a:pt x="68" y="106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  <p:sp>
            <p:nvSpPr>
              <p:cNvPr id="378" name="Oval 393">
                <a:extLst>
                  <a:ext uri="{FF2B5EF4-FFF2-40B4-BE49-F238E27FC236}">
                    <a16:creationId xmlns:a16="http://schemas.microsoft.com/office/drawing/2014/main" id="{46B202DA-8CD6-250C-D975-99F94B7FA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99695" flipH="1">
                <a:off x="4613441" y="5245501"/>
                <a:ext cx="10810" cy="11842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600" b="0" i="1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Meiryo UI"/>
                  <a:cs typeface="+mn-cs"/>
                </a:endParaRPr>
              </a:p>
            </p:txBody>
          </p:sp>
        </p:grpSp>
        <p:sp>
          <p:nvSpPr>
            <p:cNvPr id="304" name="テキスト ボックス 303">
              <a:extLst>
                <a:ext uri="{FF2B5EF4-FFF2-40B4-BE49-F238E27FC236}">
                  <a16:creationId xmlns:a16="http://schemas.microsoft.com/office/drawing/2014/main" id="{9A24C614-DE4C-0DCF-1C30-090D48530A42}"/>
                </a:ext>
              </a:extLst>
            </p:cNvPr>
            <p:cNvSpPr txBox="1"/>
            <p:nvPr/>
          </p:nvSpPr>
          <p:spPr>
            <a:xfrm>
              <a:off x="5176480" y="4168547"/>
              <a:ext cx="1372164" cy="68296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algn="ctr"/>
              <a:r>
                <a:rPr lang="en-US" altLang="ja-JP" sz="1100" b="1" i="1" dirty="0">
                  <a:solidFill>
                    <a:srgbClr val="7030A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Data sharing and traceability system </a:t>
              </a:r>
              <a:br>
                <a:rPr lang="en-US" altLang="ja-JP" sz="1100" b="1" i="1" dirty="0">
                  <a:solidFill>
                    <a:srgbClr val="7030A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</a:br>
              <a:r>
                <a:rPr lang="en-US" altLang="ja-JP" sz="1100" b="1" i="1" dirty="0">
                  <a:solidFill>
                    <a:srgbClr val="7030A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for machinery product supply </a:t>
              </a:r>
              <a:r>
                <a:rPr lang="en-US" altLang="ja-JP" sz="1100" b="1" i="1">
                  <a:solidFill>
                    <a:srgbClr val="7030A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chain and </a:t>
              </a:r>
              <a:r>
                <a:rPr lang="en-US" altLang="ja-JP" sz="1100" b="1" i="1" dirty="0">
                  <a:solidFill>
                    <a:srgbClr val="7030A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lifecycle</a:t>
              </a:r>
            </a:p>
          </p:txBody>
        </p:sp>
      </p:grpSp>
      <p:sp>
        <p:nvSpPr>
          <p:cNvPr id="404" name="テキスト プレースホルダー 2">
            <a:extLst>
              <a:ext uri="{FF2B5EF4-FFF2-40B4-BE49-F238E27FC236}">
                <a16:creationId xmlns:a16="http://schemas.microsoft.com/office/drawing/2014/main" id="{D5BCF902-5E67-AA43-6C1A-1C9D64968715}"/>
              </a:ext>
            </a:extLst>
          </p:cNvPr>
          <p:cNvSpPr txBox="1">
            <a:spLocks/>
          </p:cNvSpPr>
          <p:nvPr/>
        </p:nvSpPr>
        <p:spPr>
          <a:xfrm>
            <a:off x="226827" y="198310"/>
            <a:ext cx="9648819" cy="39778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marL="0" indent="0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1pPr>
            <a:lvl2pPr marL="360002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2pPr>
            <a:lvl3pPr marL="540004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3pPr>
            <a:lvl4pPr marL="720005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4pPr>
            <a:lvl5pPr marL="900006" indent="-180001" algn="l" defTabSz="288002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kumimoji="1" sz="1800" kern="1200">
                <a:solidFill>
                  <a:schemeClr val="tx1"/>
                </a:solidFill>
                <a:latin typeface="+mn-ea"/>
                <a:ea typeface="+mn-ea"/>
                <a:cs typeface="Arial"/>
              </a:defRPr>
            </a:lvl5pPr>
            <a:lvl6pPr marL="335257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30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88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46" indent="-304778" algn="l" defTabSz="609559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Traceability management in the machine product supply chain</a:t>
            </a:r>
            <a:r>
              <a:rPr lang="ja-JP" altLang="en-US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en-US" altLang="ja-JP" sz="11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(YANMAR HOLDINGS CO., LTD) </a:t>
            </a:r>
            <a:r>
              <a:rPr lang="en-US" altLang="ja-JP" sz="11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(</a:t>
            </a:r>
            <a:r>
              <a:rPr lang="en-US" altLang="ja-JP" sz="11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</a:t>
            </a:r>
            <a:r>
              <a:rPr lang="en-US" altLang="ja-JP" sz="11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/2)</a:t>
            </a:r>
            <a:endParaRPr lang="en-US" altLang="ja-JP" sz="1600" b="1" dirty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2334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26829" y="692150"/>
            <a:ext cx="1304260" cy="308166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400" b="1" dirty="0">
                <a:solidFill>
                  <a:schemeClr val="bg1"/>
                </a:solidFill>
              </a:rPr>
              <a:t>Data to be verified</a:t>
            </a:r>
            <a:endParaRPr lang="en-US" altLang="ja-JP" sz="1400" b="1" dirty="0">
              <a:solidFill>
                <a:schemeClr val="bg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26828" y="3842781"/>
            <a:ext cx="1304260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</a:rPr>
              <a:t>Consensus building and trace</a:t>
            </a:r>
            <a:endParaRPr lang="ja-JP" altLang="en-US" sz="1400" b="1" dirty="0">
              <a:solidFill>
                <a:srgbClr val="FFFFFF"/>
              </a:solidFill>
            </a:endParaRPr>
          </a:p>
        </p:txBody>
      </p:sp>
      <p:sp>
        <p:nvSpPr>
          <p:cNvPr id="7" name="テキスト プレースホルダー 2"/>
          <p:cNvSpPr>
            <a:spLocks noGrp="1"/>
          </p:cNvSpPr>
          <p:nvPr>
            <p:ph type="body" sz="quarter" idx="4294967295"/>
          </p:nvPr>
        </p:nvSpPr>
        <p:spPr>
          <a:xfrm>
            <a:off x="226827" y="198310"/>
            <a:ext cx="9648819" cy="39778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altLang="ja-JP" sz="16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Traceability management in the machine product supply chain</a:t>
            </a:r>
            <a:r>
              <a:rPr lang="ja-JP" altLang="en-US" sz="14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en-US" altLang="ja-JP" sz="11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(YANMAR HOLDINGS CO., LTD) (2/2)</a:t>
            </a:r>
            <a:endParaRPr lang="en-US" altLang="ja-JP" sz="1600" b="1" dirty="0">
              <a:solidFill>
                <a:schemeClr val="accent2">
                  <a:lumMod val="75000"/>
                  <a:lumOff val="2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756635"/>
              </p:ext>
            </p:extLst>
          </p:nvPr>
        </p:nvGraphicFramePr>
        <p:xfrm>
          <a:off x="1679944" y="1904925"/>
          <a:ext cx="7890903" cy="1868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629">
                  <a:extLst>
                    <a:ext uri="{9D8B030D-6E8A-4147-A177-3AD203B41FA5}">
                      <a16:colId xmlns:a16="http://schemas.microsoft.com/office/drawing/2014/main" val="1412684183"/>
                    </a:ext>
                  </a:extLst>
                </a:gridCol>
                <a:gridCol w="2098461">
                  <a:extLst>
                    <a:ext uri="{9D8B030D-6E8A-4147-A177-3AD203B41FA5}">
                      <a16:colId xmlns:a16="http://schemas.microsoft.com/office/drawing/2014/main" val="2795242423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3418924596"/>
                    </a:ext>
                  </a:extLst>
                </a:gridCol>
                <a:gridCol w="1024573">
                  <a:extLst>
                    <a:ext uri="{9D8B030D-6E8A-4147-A177-3AD203B41FA5}">
                      <a16:colId xmlns:a16="http://schemas.microsoft.com/office/drawing/2014/main" val="2006351647"/>
                    </a:ext>
                  </a:extLst>
                </a:gridCol>
              </a:tblGrid>
              <a:tr h="28943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Legitimacy to be verified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Object of verification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Verification method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Verifier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289452"/>
                  </a:ext>
                </a:extLst>
              </a:tr>
              <a:tr h="430010"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Requester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Fact that machine signed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Signature verification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Machine</a:t>
                      </a:r>
                      <a:r>
                        <a:rPr kumimoji="1" lang="en-US" altLang="ja-JP" sz="1100" b="0" baseline="0" dirty="0">
                          <a:solidFill>
                            <a:schemeClr val="tx1"/>
                          </a:solidFill>
                        </a:rPr>
                        <a:t> signature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/Manufacturer</a:t>
                      </a:r>
                      <a:r>
                        <a:rPr kumimoji="1" lang="en-US" altLang="ja-JP" sz="1100" b="0" baseline="0" dirty="0">
                          <a:solidFill>
                            <a:schemeClr val="tx1"/>
                          </a:solidFill>
                        </a:rPr>
                        <a:t> signature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Manufacturer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24116"/>
                  </a:ext>
                </a:extLst>
              </a:tr>
              <a:tr h="289430">
                <a:tc gridSpan="4">
                  <a:txBody>
                    <a:bodyPr/>
                    <a:lstStyle/>
                    <a:p>
                      <a:r>
                        <a:rPr kumimoji="1" lang="en-US" altLang="ja-JP" sz="1100" b="0" baseline="0" dirty="0">
                          <a:solidFill>
                            <a:schemeClr val="tx1"/>
                          </a:solidFill>
                        </a:rPr>
                        <a:t>Below is the excerpt of verifications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172415"/>
                  </a:ext>
                </a:extLst>
              </a:tr>
              <a:tr h="430010"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Repair request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Machine</a:t>
                      </a:r>
                      <a:r>
                        <a:rPr kumimoji="1" lang="en-US" altLang="ja-JP" sz="1100" b="0" baseline="0" dirty="0">
                          <a:solidFill>
                            <a:schemeClr val="tx1"/>
                          </a:solidFill>
                        </a:rPr>
                        <a:t> u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ser’s request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Signature verification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User signature/Repair shop verification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Repair shop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528204"/>
                  </a:ext>
                </a:extLst>
              </a:tr>
              <a:tr h="430010"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kumimoji="1" lang="en-US" altLang="ja-JP" sz="1100" b="0" baseline="0" dirty="0">
                          <a:solidFill>
                            <a:schemeClr val="tx1"/>
                          </a:solidFill>
                        </a:rPr>
                        <a:t>rovided data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Operation data from manufacturer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Signature</a:t>
                      </a:r>
                      <a:r>
                        <a:rPr kumimoji="1" lang="en-US" altLang="ja-JP" sz="1100" b="0" baseline="0" dirty="0">
                          <a:solidFill>
                            <a:schemeClr val="tx1"/>
                          </a:solidFill>
                        </a:rPr>
                        <a:t> verification (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Manufacturer signature/Repair shop verification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</a:rPr>
                        <a:t>Repair shop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94726"/>
                  </a:ext>
                </a:extLst>
              </a:tr>
            </a:tbl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1683304" y="692150"/>
            <a:ext cx="78909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400" dirty="0"/>
              <a:t>Validate machine signature to verify legitimacy of the data contained in repair request from repair shop to the manufacturer.</a:t>
            </a:r>
            <a:r>
              <a:rPr lang="ja-JP" altLang="en-US" sz="1400" dirty="0"/>
              <a:t> </a:t>
            </a:r>
            <a:r>
              <a:rPr lang="en-US" altLang="ja-JP" sz="1400" dirty="0"/>
              <a:t>In particular, validate information (name of the repair shop, timeframe etc.) contained in machine signature and check the legitimacy of the request.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400" dirty="0"/>
              <a:t>Confirm the legitimacy of exchanged data by validating every sender’s signature and conducting receiver’s verification.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ja-JP" sz="1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226828" y="4754625"/>
            <a:ext cx="1304260" cy="189323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FFFFFF"/>
                </a:solidFill>
              </a:rPr>
              <a:t>Achievements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1679944" y="4754625"/>
            <a:ext cx="7894268" cy="1893237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Targeting generated data in the machine product supply chain, </a:t>
            </a:r>
            <a:r>
              <a:rPr lang="en-US" altLang="ja-JP" sz="1200" dirty="0" smtClean="0">
                <a:solidFill>
                  <a:schemeClr val="tx1"/>
                </a:solidFill>
              </a:rPr>
              <a:t>we s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elected </a:t>
            </a:r>
            <a:r>
              <a:rPr kumimoji="1" lang="en-US" altLang="ja-JP" sz="1200" dirty="0">
                <a:solidFill>
                  <a:schemeClr val="tx1"/>
                </a:solidFill>
              </a:rPr>
              <a:t>the scene of repairing 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machine</a:t>
            </a:r>
            <a:r>
              <a:rPr kumimoji="1" lang="en-US" altLang="ja-JP" sz="1200" dirty="0">
                <a:solidFill>
                  <a:schemeClr val="tx1"/>
                </a:solidFill>
              </a:rPr>
              <a:t>, 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conducted </a:t>
            </a:r>
            <a:r>
              <a:rPr kumimoji="1" lang="en-US" altLang="ja-JP" sz="1200" dirty="0">
                <a:solidFill>
                  <a:schemeClr val="tx1"/>
                </a:solidFill>
              </a:rPr>
              <a:t>scheme planning and prototyping for the safe data exchanges among stakeholders.</a:t>
            </a:r>
            <a:r>
              <a:rPr kumimoji="1" lang="ja-JP" altLang="en-US" sz="1200" dirty="0">
                <a:solidFill>
                  <a:schemeClr val="tx1"/>
                </a:solidFill>
              </a:rPr>
              <a:t> 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The achievement is following: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ja-JP" sz="1200" dirty="0">
                <a:solidFill>
                  <a:schemeClr val="tx1"/>
                </a:solidFill>
              </a:rPr>
              <a:t>Scheme planning and prototyping in the repair scene of machine product 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en-US" altLang="ja-JP" sz="1200" dirty="0">
                <a:solidFill>
                  <a:schemeClr val="tx1"/>
                </a:solidFill>
              </a:rPr>
              <a:t>Provisioning identity to things</a:t>
            </a:r>
            <a:r>
              <a:rPr kumimoji="1" lang="ja-JP" altLang="en-US" sz="1200" dirty="0">
                <a:solidFill>
                  <a:schemeClr val="tx1"/>
                </a:solidFill>
              </a:rPr>
              <a:t>（</a:t>
            </a:r>
            <a:r>
              <a:rPr kumimoji="1" lang="en-US" altLang="ja-JP" sz="1200" dirty="0">
                <a:solidFill>
                  <a:schemeClr val="tx1"/>
                </a:solidFill>
              </a:rPr>
              <a:t>machine</a:t>
            </a:r>
            <a:r>
              <a:rPr kumimoji="1" lang="ja-JP" altLang="en-US" sz="1200" dirty="0">
                <a:solidFill>
                  <a:schemeClr val="tx1"/>
                </a:solidFill>
              </a:rPr>
              <a:t>）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en-US" altLang="ja-JP" sz="1200" dirty="0">
                <a:solidFill>
                  <a:schemeClr val="tx1"/>
                </a:solidFill>
              </a:rPr>
              <a:t>Pairing of things (machine</a:t>
            </a:r>
            <a:r>
              <a:rPr kumimoji="1" lang="ja-JP" altLang="en-US" sz="1200" dirty="0">
                <a:solidFill>
                  <a:schemeClr val="tx1"/>
                </a:solidFill>
              </a:rPr>
              <a:t>）</a:t>
            </a:r>
            <a:r>
              <a:rPr kumimoji="1" lang="en-US" altLang="ja-JP" sz="1200" dirty="0">
                <a:solidFill>
                  <a:schemeClr val="tx1"/>
                </a:solidFill>
              </a:rPr>
              <a:t>with legal entity/person </a:t>
            </a:r>
            <a:r>
              <a:rPr kumimoji="1" lang="ja-JP" altLang="en-US" sz="1200" dirty="0">
                <a:solidFill>
                  <a:schemeClr val="tx1"/>
                </a:solidFill>
              </a:rPr>
              <a:t>：</a:t>
            </a:r>
            <a:r>
              <a:rPr kumimoji="1" lang="en-US" altLang="ja-JP" sz="1200" dirty="0">
                <a:solidFill>
                  <a:schemeClr val="tx1"/>
                </a:solidFill>
              </a:rPr>
              <a:t>linking things and their responsible entities</a:t>
            </a:r>
            <a:endParaRPr kumimoji="1" lang="ja-JP" altLang="en-US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en-US" altLang="ja-JP" sz="1200" dirty="0">
                <a:solidFill>
                  <a:schemeClr val="tx1"/>
                </a:solidFill>
              </a:rPr>
              <a:t>Ensuring traceability of things (machine</a:t>
            </a:r>
            <a:r>
              <a:rPr kumimoji="1" lang="ja-JP" altLang="en-US" sz="1200" dirty="0">
                <a:solidFill>
                  <a:schemeClr val="tx1"/>
                </a:solidFill>
              </a:rPr>
              <a:t>）：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DID</a:t>
            </a:r>
            <a:r>
              <a:rPr kumimoji="1" lang="en-US" altLang="ja-JP" sz="1200" baseline="30000" dirty="0" smtClean="0">
                <a:solidFill>
                  <a:schemeClr val="tx1"/>
                </a:solidFill>
              </a:rPr>
              <a:t>1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sz="1200" dirty="0">
                <a:solidFill>
                  <a:schemeClr val="tx1"/>
                </a:solidFill>
              </a:rPr>
              <a:t>of things remains the same throughout the product lifecycle</a:t>
            </a:r>
            <a:endParaRPr kumimoji="1" lang="ja-JP" altLang="en-US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en-US" altLang="ja-JP" sz="1200" dirty="0">
                <a:solidFill>
                  <a:schemeClr val="tx1"/>
                </a:solidFill>
              </a:rPr>
              <a:t>Data disclosure control based on evidence verification</a:t>
            </a:r>
            <a:r>
              <a:rPr kumimoji="1" lang="ja-JP" altLang="en-US" sz="1200" dirty="0">
                <a:solidFill>
                  <a:schemeClr val="tx1"/>
                </a:solidFill>
              </a:rPr>
              <a:t>：</a:t>
            </a:r>
            <a:r>
              <a:rPr kumimoji="1" lang="en-US" altLang="ja-JP" sz="1200" dirty="0">
                <a:solidFill>
                  <a:schemeClr val="tx1"/>
                </a:solidFill>
              </a:rPr>
              <a:t>verification of data disclosure target and its basis</a:t>
            </a:r>
            <a:endParaRPr kumimoji="1" lang="ja-JP" altLang="en-US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1" lang="en-US" altLang="ja-JP" sz="1200" dirty="0">
                <a:solidFill>
                  <a:schemeClr val="tx1"/>
                </a:solidFill>
              </a:rPr>
              <a:t>Limitation of the visibility scope of 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identity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ja-JP" altLang="en-US" sz="1200" dirty="0" smtClean="0">
                <a:solidFill>
                  <a:schemeClr val="tx1"/>
                </a:solidFill>
              </a:rPr>
              <a:t>：</a:t>
            </a:r>
            <a:r>
              <a:rPr lang="en-US" altLang="ja-JP" sz="1200" dirty="0" smtClean="0">
                <a:solidFill>
                  <a:schemeClr val="tx1"/>
                </a:solidFill>
              </a:rPr>
              <a:t>limitation of the visibility of user information</a:t>
            </a:r>
            <a:r>
              <a:rPr kumimoji="1" lang="en-US" altLang="ja-JP" sz="1200" dirty="0" smtClean="0">
                <a:solidFill>
                  <a:schemeClr val="tx1"/>
                </a:solidFill>
              </a:rPr>
              <a:t> 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679945" y="3842781"/>
            <a:ext cx="7894268" cy="828000"/>
          </a:xfrm>
          <a:prstGeom prst="rect">
            <a:avLst/>
          </a:prstGeom>
          <a:solidFill>
            <a:srgbClr val="EEF3F8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ja-JP" sz="1100" dirty="0">
                <a:solidFill>
                  <a:schemeClr val="tx1"/>
                </a:solidFill>
              </a:rPr>
              <a:t>Agreement between machine users and repair shops on repairing machine</a:t>
            </a:r>
            <a:r>
              <a:rPr lang="ja-JP" altLang="en-US" sz="1100" dirty="0">
                <a:solidFill>
                  <a:schemeClr val="tx1"/>
                </a:solidFill>
              </a:rPr>
              <a:t>：</a:t>
            </a:r>
            <a:r>
              <a:rPr lang="en-US" altLang="ja-JP" sz="1100" dirty="0">
                <a:solidFill>
                  <a:schemeClr val="tx1"/>
                </a:solidFill>
              </a:rPr>
              <a:t>The agreement is made by sign and exchange the conditions. Machine users can trace the execution status on user application.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ja-JP" sz="1100" dirty="0">
                <a:solidFill>
                  <a:schemeClr val="tx1"/>
                </a:solidFill>
              </a:rPr>
              <a:t>Agreement between the repair shops and the manufacturer on viewing of machine operation data</a:t>
            </a:r>
            <a:r>
              <a:rPr lang="ja-JP" altLang="en-US" sz="1100" dirty="0">
                <a:solidFill>
                  <a:schemeClr val="tx1"/>
                </a:solidFill>
              </a:rPr>
              <a:t>：</a:t>
            </a:r>
            <a:r>
              <a:rPr lang="en-US" altLang="ja-JP" sz="1100" dirty="0">
                <a:solidFill>
                  <a:schemeClr val="tx1"/>
                </a:solidFill>
              </a:rPr>
              <a:t>The agreement is made by the manufacturer’s verification of the machine signature (Data provider (manufacturer) can manage the disclosure period.)</a:t>
            </a:r>
            <a:r>
              <a:rPr lang="ja-JP" altLang="en-US" sz="1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テキスト ボックス 11"/>
          <p:cNvSpPr txBox="1"/>
          <p:nvPr/>
        </p:nvSpPr>
        <p:spPr>
          <a:xfrm>
            <a:off x="226827" y="6617380"/>
            <a:ext cx="7903602" cy="263146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defTabSz="288000">
              <a:buClrTx/>
              <a:buFontTx/>
              <a:buAutoNum type="arabicParenR"/>
            </a:pPr>
            <a:r>
              <a:rPr lang="en-US" altLang="ja-JP" sz="800" dirty="0">
                <a:latin typeface="Meiryo UI"/>
              </a:rPr>
              <a:t>Decentralized Identifier</a:t>
            </a:r>
            <a:r>
              <a:rPr lang="ja-JP" altLang="en-US" sz="800" dirty="0">
                <a:latin typeface="Meiryo UI"/>
              </a:rPr>
              <a:t>（</a:t>
            </a:r>
            <a:r>
              <a:rPr lang="en-US" altLang="ja-JP" sz="800" dirty="0">
                <a:latin typeface="Meiryo UI"/>
              </a:rPr>
              <a:t>DID</a:t>
            </a:r>
            <a:r>
              <a:rPr lang="ja-JP" altLang="en-US" sz="800" dirty="0" smtClean="0">
                <a:latin typeface="Meiryo UI"/>
              </a:rPr>
              <a:t>）</a:t>
            </a:r>
            <a:r>
              <a:rPr lang="en-US" altLang="ja-JP" sz="800" dirty="0" smtClean="0">
                <a:latin typeface="Meiryo UI"/>
              </a:rPr>
              <a:t>. Decentralized </a:t>
            </a:r>
            <a:r>
              <a:rPr lang="en-US" altLang="ja-JP" sz="800" dirty="0">
                <a:latin typeface="Meiryo UI"/>
              </a:rPr>
              <a:t>Identifier standardized by W3C, international SDO</a:t>
            </a:r>
            <a:r>
              <a:rPr lang="ja-JP" altLang="en-US" sz="800" dirty="0" smtClean="0">
                <a:latin typeface="Meiryo UI"/>
              </a:rPr>
              <a:t>（</a:t>
            </a:r>
            <a:r>
              <a:rPr lang="en-US" altLang="ja-JP" sz="800" dirty="0">
                <a:latin typeface="Meiryo UI"/>
              </a:rPr>
              <a:t>https://www.w3.org/TR/did-core/ </a:t>
            </a:r>
            <a:r>
              <a:rPr lang="ja-JP" altLang="en-US" sz="800" dirty="0">
                <a:latin typeface="Meiryo UI"/>
              </a:rPr>
              <a:t>） </a:t>
            </a:r>
            <a:endParaRPr kumimoji="1" lang="en-US" altLang="ja-JP" sz="800" kern="1200" dirty="0"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66465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次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AAE9246-51FA-48A3-AA07-A991B1A70709}"/>
    </a:ext>
  </a:extLst>
</a:theme>
</file>

<file path=ppt/theme/theme3.xml><?xml version="1.0" encoding="utf-8"?>
<a:theme xmlns:a="http://schemas.openxmlformats.org/drawingml/2006/main" name="中扉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2A1FC16-D814-412C-8B53-ABD0D5FF4DA1}"/>
    </a:ext>
  </a:extLst>
</a:theme>
</file>

<file path=ppt/theme/theme4.xml><?xml version="1.0" encoding="utf-8"?>
<a:theme xmlns:a="http://schemas.openxmlformats.org/drawingml/2006/main" name="コンテンツ_Light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C97799C5-0B34-476C-8164-9C29E7589C3D}"/>
    </a:ext>
  </a:extLst>
</a:theme>
</file>

<file path=ppt/theme/theme5.xml><?xml version="1.0" encoding="utf-8"?>
<a:theme xmlns:a="http://schemas.openxmlformats.org/drawingml/2006/main" name="コンテンツ_Dark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solidFill>
              <a:schemeClr val="bg1"/>
            </a:solidFill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44915F46-499A-4EF6-9625-981520C18228}"/>
    </a:ext>
  </a:extLst>
</a:theme>
</file>

<file path=ppt/theme/theme6.xml><?xml version="1.0" encoding="utf-8"?>
<a:theme xmlns:a="http://schemas.openxmlformats.org/drawingml/2006/main" name="裏表紙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データ様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 defTabSz="288000">
          <a:defRPr kumimoji="1"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9BE4AC99-9524-4C86-9F6B-98F0734C1A1A}" vid="{3102A436-9904-4F70-B3C7-D8E68326D2EA}"/>
    </a:ext>
  </a:extLst>
</a:theme>
</file>

<file path=ppt/theme/theme7.xml><?xml version="1.0" encoding="utf-8"?>
<a:theme xmlns:a="http://schemas.openxmlformats.org/drawingml/2006/main" name="ホワイト">
  <a:themeElements>
    <a:clrScheme name="NTTDATA_color">
      <a:dk1>
        <a:srgbClr val="000000"/>
      </a:dk1>
      <a:lt1>
        <a:srgbClr val="FFFFFF"/>
      </a:lt1>
      <a:dk2>
        <a:srgbClr val="0080B1"/>
      </a:dk2>
      <a:lt2>
        <a:srgbClr val="D76B00"/>
      </a:lt2>
      <a:accent1>
        <a:srgbClr val="6785C1"/>
      </a:accent1>
      <a:accent2>
        <a:srgbClr val="070F26"/>
      </a:accent2>
      <a:accent3>
        <a:srgbClr val="E6B600"/>
      </a:accent3>
      <a:accent4>
        <a:srgbClr val="BC4328"/>
      </a:accent4>
      <a:accent5>
        <a:srgbClr val="00B176"/>
      </a:accent5>
      <a:accent6>
        <a:srgbClr val="8246AF"/>
      </a:accent6>
      <a:hlink>
        <a:srgbClr val="0000FF"/>
      </a:hlink>
      <a:folHlink>
        <a:srgbClr val="800080"/>
      </a:folHlink>
    </a:clrScheme>
    <a:fontScheme name="NTTDATA_font">
      <a:majorFont>
        <a:latin typeface="Arial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10000"/>
            <a:lumOff val="90000"/>
          </a:schemeClr>
        </a:solidFill>
        <a:ln w="3175">
          <a:solidFill>
            <a:schemeClr val="tx1"/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1CE894F88E64B438795ED51E6C87219" ma:contentTypeVersion="10" ma:contentTypeDescription="新しいドキュメントを作成します。" ma:contentTypeScope="" ma:versionID="052f4a30e0af1ddd63a7cb270b1e3966">
  <xsd:schema xmlns:xsd="http://www.w3.org/2001/XMLSchema" xmlns:xs="http://www.w3.org/2001/XMLSchema" xmlns:p="http://schemas.microsoft.com/office/2006/metadata/properties" xmlns:ns2="c83f1b00-8bb0-4983-a72c-3c7d557c8ed9" xmlns:ns3="5fac6585-e5db-49c2-84eb-07048ac402b0" targetNamespace="http://schemas.microsoft.com/office/2006/metadata/properties" ma:root="true" ma:fieldsID="81646ec1b1561b77566437c994a8ab6a" ns2:_="" ns3:_="">
    <xsd:import namespace="c83f1b00-8bb0-4983-a72c-3c7d557c8ed9"/>
    <xsd:import namespace="5fac6585-e5db-49c2-84eb-07048ac40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f1b00-8bb0-4983-a72c-3c7d557c8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79c317c-d538-4ed4-85e0-1d22358ae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c6585-e5db-49c2-84eb-07048ac40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3acb071-648e-4d25-b84a-8b13a41c8c2e}" ma:internalName="TaxCatchAll" ma:showField="CatchAllData" ma:web="5fac6585-e5db-49c2-84eb-07048ac40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c83f1b00-8bb0-4983-a72c-3c7d557c8ed9" xsi:nil="true"/>
    <TaxCatchAll xmlns="5fac6585-e5db-49c2-84eb-07048ac402b0" xsi:nil="true"/>
    <lcf76f155ced4ddcb4097134ff3c332f xmlns="c83f1b00-8bb0-4983-a72c-3c7d557c8ed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E5E67C-7239-4FE9-9757-6C53E2135B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f1b00-8bb0-4983-a72c-3c7d557c8ed9"/>
    <ds:schemaRef ds:uri="5fac6585-e5db-49c2-84eb-07048ac402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4CB9ED-066D-4578-99BE-26795CE2C6F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45e3105-b474-4b64-8e79-275c9549d0ff"/>
    <ds:schemaRef ds:uri="28b338c7-9c1b-41bd-8da1-577ee735dc4b"/>
    <ds:schemaRef ds:uri="http://www.w3.org/XML/1998/namespace"/>
    <ds:schemaRef ds:uri="http://purl.org/dc/dcmitype/"/>
    <ds:schemaRef ds:uri="c83f1b00-8bb0-4983-a72c-3c7d557c8ed9"/>
    <ds:schemaRef ds:uri="5fac6585-e5db-49c2-84eb-07048ac402b0"/>
  </ds:schemaRefs>
</ds:datastoreItem>
</file>

<file path=customXml/itemProps3.xml><?xml version="1.0" encoding="utf-8"?>
<ds:datastoreItem xmlns:ds="http://schemas.openxmlformats.org/officeDocument/2006/customXml" ds:itemID="{BCE8F6B1-48DE-4A6D-B7FB-B27CCFB1F4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</Words>
  <Application>Microsoft Office PowerPoint</Application>
  <PresentationFormat>A4 210 x 297 mm</PresentationFormat>
  <Paragraphs>60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6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HGPGothicE</vt:lpstr>
      <vt:lpstr>HGP創英角ｺﾞｼｯｸUB</vt:lpstr>
      <vt:lpstr>Meiryo UI</vt:lpstr>
      <vt:lpstr>游ゴシック</vt:lpstr>
      <vt:lpstr>Arial</vt:lpstr>
      <vt:lpstr>Wingdings</vt:lpstr>
      <vt:lpstr>Office テーマ</vt:lpstr>
      <vt:lpstr>目次</vt:lpstr>
      <vt:lpstr>中扉</vt:lpstr>
      <vt:lpstr>コンテンツ_Light</vt:lpstr>
      <vt:lpstr>コンテンツ_Dark</vt:lpstr>
      <vt:lpstr>裏表紙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/>
  <cp:revision>22</cp:revision>
  <dcterms:modified xsi:type="dcterms:W3CDTF">2023-05-30T05:37:04Z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0x010100A1CE894F88E64B438795ED51E6C87219</vt:lpwstr>
  </property>
  <property fmtid="{D5CDD505-2E9C-101B-9397-08002B2CF9AE}" pid="3" name="MediaServiceImageTags">
    <vt:lpwstr/>
  </property>
  <property fmtid="{D5CDD505-2E9C-101B-9397-08002B2CF9AE}" pid="4" name="Order">
    <vt:r8>47195500</vt:r8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</Properties>
</file>