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38" r:id="rId10"/>
    <p:sldId id="425"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2C426C-925E-471C-98DD-446665EDAC8A}" v="13" dt="2023-05-12T06:03:33.05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4" autoAdjust="0"/>
    <p:restoredTop sz="94627" autoAdjust="0"/>
  </p:normalViewPr>
  <p:slideViewPr>
    <p:cSldViewPr snapToGrid="0" showGuides="1">
      <p:cViewPr varScale="1">
        <p:scale>
          <a:sx n="97" d="100"/>
          <a:sy n="97" d="100"/>
        </p:scale>
        <p:origin x="686" y="7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2023/5/23</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2023/5/23</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23.xml"/><Relationship Id="rId6" Type="http://schemas.openxmlformats.org/officeDocument/2006/relationships/image" Target="../media/image25.png"/><Relationship Id="rId5" Type="http://schemas.openxmlformats.org/officeDocument/2006/relationships/image" Target="../media/image26.sv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30.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グラフィックス 22" descr="レンチ 単色塗りつぶし">
            <a:extLst>
              <a:ext uri="{FF2B5EF4-FFF2-40B4-BE49-F238E27FC236}">
                <a16:creationId xmlns:a16="http://schemas.microsoft.com/office/drawing/2014/main" id="{3670477A-126F-A040-ADB2-1D92CB84AB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392249" y="5707724"/>
            <a:ext cx="696510" cy="696510"/>
          </a:xfrm>
          <a:prstGeom prst="rect">
            <a:avLst/>
          </a:prstGeom>
        </p:spPr>
      </p:pic>
      <p:pic>
        <p:nvPicPr>
          <p:cNvPr id="21" name="グラフィックス 20" descr="建物 単色塗りつぶし">
            <a:extLst>
              <a:ext uri="{FF2B5EF4-FFF2-40B4-BE49-F238E27FC236}">
                <a16:creationId xmlns:a16="http://schemas.microsoft.com/office/drawing/2014/main" id="{0493DE2B-8637-5ED9-B152-DF99548D57F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690554" y="4384816"/>
            <a:ext cx="672356" cy="672356"/>
          </a:xfrm>
          <a:prstGeom prst="rect">
            <a:avLst/>
          </a:prstGeom>
        </p:spPr>
      </p:pic>
      <p:pic>
        <p:nvPicPr>
          <p:cNvPr id="5" name="グラフィックス 4" descr="工場 単色塗りつぶし">
            <a:extLst>
              <a:ext uri="{FF2B5EF4-FFF2-40B4-BE49-F238E27FC236}">
                <a16:creationId xmlns:a16="http://schemas.microsoft.com/office/drawing/2014/main" id="{9AFD118E-49F3-0DF8-0DC8-6D9BDAD9B60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145284" y="4069060"/>
            <a:ext cx="767262" cy="767262"/>
          </a:xfrm>
          <a:prstGeom prst="rect">
            <a:avLst/>
          </a:prstGeom>
        </p:spPr>
      </p:pic>
      <p:pic>
        <p:nvPicPr>
          <p:cNvPr id="3" name="グラフィックス 2" descr="工場 単色塗りつぶし">
            <a:extLst>
              <a:ext uri="{FF2B5EF4-FFF2-40B4-BE49-F238E27FC236}">
                <a16:creationId xmlns:a16="http://schemas.microsoft.com/office/drawing/2014/main" id="{D7E27FAA-0A7A-DB46-F797-47045865239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494351" y="4400192"/>
            <a:ext cx="767262" cy="767262"/>
          </a:xfrm>
          <a:prstGeom prst="rect">
            <a:avLst/>
          </a:prstGeom>
        </p:spPr>
      </p:pic>
      <p:sp>
        <p:nvSpPr>
          <p:cNvPr id="2" name="正方形/長方形 1"/>
          <p:cNvSpPr/>
          <p:nvPr/>
        </p:nvSpPr>
        <p:spPr>
          <a:xfrm>
            <a:off x="335649" y="589649"/>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現在の課題（ペインポイント）</a:t>
            </a:r>
          </a:p>
        </p:txBody>
      </p:sp>
      <p:sp>
        <p:nvSpPr>
          <p:cNvPr id="10" name="正方形/長方形 9"/>
          <p:cNvSpPr/>
          <p:nvPr/>
        </p:nvSpPr>
        <p:spPr>
          <a:xfrm>
            <a:off x="5120755" y="589649"/>
            <a:ext cx="4445252"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Trusted Web</a:t>
            </a:r>
            <a:r>
              <a:rPr kumimoji="1" lang="ja-JP" altLang="en-US" sz="1400" b="1" dirty="0">
                <a:solidFill>
                  <a:schemeClr val="bg1"/>
                </a:solidFill>
              </a:rPr>
              <a:t>の実現により解決する内容</a:t>
            </a:r>
          </a:p>
        </p:txBody>
      </p:sp>
      <p:sp>
        <p:nvSpPr>
          <p:cNvPr id="4" name="二等辺三角形 3"/>
          <p:cNvSpPr/>
          <p:nvPr/>
        </p:nvSpPr>
        <p:spPr>
          <a:xfrm rot="5400000">
            <a:off x="2722377" y="3748086"/>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5651" y="936587"/>
            <a:ext cx="4428000" cy="2693206"/>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tx1"/>
                </a:solidFill>
                <a:effectLst/>
                <a:uLnTx/>
                <a:uFillTx/>
                <a:latin typeface="+mn-ea"/>
              </a:rPr>
              <a:t>サプライチェーン全体における課題</a:t>
            </a:r>
            <a:endParaRPr kumimoji="0" lang="en-US" altLang="ja-JP" sz="1400" b="0" i="0" u="none" strike="noStrike" kern="0" cap="none" spc="0" normalizeH="0" baseline="0" noProof="0" dirty="0">
              <a:ln>
                <a:noFill/>
              </a:ln>
              <a:solidFill>
                <a:schemeClr val="tx1"/>
              </a:solidFill>
              <a:effectLst/>
              <a:uLnTx/>
              <a:uFillTx/>
              <a:latin typeface="+mn-ea"/>
            </a:endParaRPr>
          </a:p>
          <a:p>
            <a:pPr marL="342900" marR="0" lvl="0" indent="-342900" algn="l" defTabSz="914400" rtl="0" eaLnBrk="1" fontAlgn="auto" latinLnBrk="0" hangingPunct="1">
              <a:lnSpc>
                <a:spcPct val="100000"/>
              </a:lnSpc>
              <a:spcBef>
                <a:spcPts val="0"/>
              </a:spcBef>
              <a:spcAft>
                <a:spcPts val="0"/>
              </a:spcAft>
              <a:buClrTx/>
              <a:buSzTx/>
              <a:buFont typeface="+mj-ea"/>
              <a:buAutoNum type="circleNumDbPlain"/>
              <a:tabLst/>
              <a:defRPr/>
            </a:pPr>
            <a:r>
              <a:rPr kumimoji="0" lang="ja-JP" altLang="en-US" sz="1200" b="0" i="0" u="none" strike="noStrike" kern="0" cap="none" spc="0" normalizeH="0" baseline="0" noProof="0" dirty="0">
                <a:ln>
                  <a:noFill/>
                </a:ln>
                <a:solidFill>
                  <a:schemeClr val="tx1"/>
                </a:solidFill>
                <a:effectLst/>
                <a:uLnTx/>
                <a:uFillTx/>
                <a:latin typeface="+mn-ea"/>
              </a:rPr>
              <a:t>機械製品のサプライチェーン上に複数存在する各社・各部門が保有するデータを、必要な範囲に絞って安全に相互で共有する仕組みがない。データの多くが各組織内に留まっており、十分に活用されてはいない。例えば、Ａ社が保有する機械製品の稼働データ</a:t>
            </a:r>
            <a:r>
              <a:rPr kumimoji="0" lang="ja-JP" altLang="en-US" sz="1200" kern="0" dirty="0">
                <a:solidFill>
                  <a:schemeClr val="tx1"/>
                </a:solidFill>
                <a:latin typeface="+mn-ea"/>
              </a:rPr>
              <a:t>を</a:t>
            </a:r>
            <a:r>
              <a:rPr kumimoji="0" lang="ja-JP" altLang="en-US" sz="1200" b="0" i="0" u="none" strike="noStrike" kern="0" cap="none" spc="0" normalizeH="0" baseline="0" noProof="0" dirty="0">
                <a:ln>
                  <a:noFill/>
                </a:ln>
                <a:solidFill>
                  <a:schemeClr val="tx1"/>
                </a:solidFill>
                <a:effectLst/>
                <a:uLnTx/>
                <a:uFillTx/>
                <a:latin typeface="+mn-ea"/>
              </a:rPr>
              <a:t>修理会社Ｂ社がオンラインかつリアルタイムに把握できないことにより</a:t>
            </a:r>
            <a:r>
              <a:rPr kumimoji="0" lang="ja-JP" altLang="en-US" sz="1200" kern="0" dirty="0">
                <a:solidFill>
                  <a:schemeClr val="tx1"/>
                </a:solidFill>
                <a:latin typeface="+mn-ea"/>
              </a:rPr>
              <a:t>、顧客サービスの低下や遅延に繋がり得る。</a:t>
            </a:r>
            <a:endParaRPr kumimoji="0" lang="en-US" altLang="ja-JP" sz="1200" b="0" i="0" u="none" strike="noStrike" kern="0" cap="none" spc="0" normalizeH="0" baseline="0" noProof="0" dirty="0">
              <a:ln>
                <a:noFill/>
              </a:ln>
              <a:solidFill>
                <a:schemeClr val="tx1"/>
              </a:solidFill>
              <a:effectLst/>
              <a:uLnTx/>
              <a:uFillTx/>
              <a:latin typeface="+mn-ea"/>
            </a:endParaRPr>
          </a:p>
          <a:p>
            <a:pPr marL="342900" marR="0" lvl="0" indent="-342900" algn="l" defTabSz="914400" rtl="0" eaLnBrk="1" fontAlgn="auto" latinLnBrk="0" hangingPunct="1">
              <a:lnSpc>
                <a:spcPct val="100000"/>
              </a:lnSpc>
              <a:spcBef>
                <a:spcPts val="0"/>
              </a:spcBef>
              <a:spcAft>
                <a:spcPts val="0"/>
              </a:spcAft>
              <a:buClrTx/>
              <a:buSzTx/>
              <a:buFont typeface="+mj-ea"/>
              <a:buAutoNum type="circleNumDbPlain"/>
              <a:tabLst/>
              <a:defRPr/>
            </a:pPr>
            <a:endParaRPr kumimoji="0" lang="en-US" altLang="ja-JP" sz="1200" b="0" i="0" u="none" strike="noStrike" kern="0" cap="none" spc="0" normalizeH="0" baseline="0" noProof="0" dirty="0">
              <a:ln>
                <a:noFill/>
              </a:ln>
              <a:solidFill>
                <a:schemeClr val="tx1"/>
              </a:solidFill>
              <a:effectLst/>
              <a:uLnTx/>
              <a:uFillTx/>
              <a:latin typeface="+mn-ea"/>
            </a:endParaRPr>
          </a:p>
          <a:p>
            <a:pPr marL="342900" marR="0" lvl="0" indent="-342900" algn="l" defTabSz="914400" rtl="0" eaLnBrk="1" fontAlgn="auto" latinLnBrk="0" hangingPunct="1">
              <a:lnSpc>
                <a:spcPct val="100000"/>
              </a:lnSpc>
              <a:spcBef>
                <a:spcPts val="0"/>
              </a:spcBef>
              <a:spcAft>
                <a:spcPts val="0"/>
              </a:spcAft>
              <a:buClrTx/>
              <a:buSzTx/>
              <a:buFont typeface="+mj-ea"/>
              <a:buAutoNum type="circleNumDbPlain"/>
              <a:tabLst/>
              <a:defRPr/>
            </a:pPr>
            <a:r>
              <a:rPr kumimoji="0" lang="ja-JP" altLang="en-US" sz="1200" b="0" i="0" u="none" strike="noStrike" kern="0" cap="none" spc="0" normalizeH="0" baseline="0" noProof="0" dirty="0">
                <a:ln>
                  <a:noFill/>
                </a:ln>
                <a:solidFill>
                  <a:schemeClr val="tx1"/>
                </a:solidFill>
                <a:effectLst/>
                <a:uLnTx/>
                <a:uFillTx/>
                <a:latin typeface="+mn-ea"/>
              </a:rPr>
              <a:t>またサプライチェーン上の各組織の間でやり取りするデータについて、データの内容そのものを信頼する術はなく、相手への信頼によりそのデータを信頼するほかない。</a:t>
            </a:r>
            <a:endParaRPr kumimoji="0" lang="en-US" altLang="ja-JP" sz="1200" b="0" i="0" u="none" strike="noStrike" kern="0" cap="none" spc="0" normalizeH="0" baseline="0" noProof="0" dirty="0">
              <a:ln>
                <a:noFill/>
              </a:ln>
              <a:solidFill>
                <a:schemeClr val="tx1"/>
              </a:solidFill>
              <a:effectLst/>
              <a:uLnTx/>
              <a:uFillTx/>
              <a:latin typeface="+mn-ea"/>
            </a:endParaRPr>
          </a:p>
        </p:txBody>
      </p:sp>
      <p:sp>
        <p:nvSpPr>
          <p:cNvPr id="19" name="正方形/長方形 18"/>
          <p:cNvSpPr/>
          <p:nvPr/>
        </p:nvSpPr>
        <p:spPr>
          <a:xfrm>
            <a:off x="5127046" y="936587"/>
            <a:ext cx="4428000" cy="2693206"/>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tx1"/>
                </a:solidFill>
                <a:effectLst/>
                <a:uLnTx/>
                <a:uFillTx/>
                <a:latin typeface="+mn-ea"/>
              </a:rPr>
              <a:t>サプライチェーン全体で解決する内容</a:t>
            </a:r>
            <a:endParaRPr kumimoji="0" lang="en-US" altLang="ja-JP" sz="1400" b="0" i="0" u="none" strike="noStrike" kern="0" cap="none" spc="0" normalizeH="0" baseline="0" noProof="0" dirty="0">
              <a:ln>
                <a:noFill/>
              </a:ln>
              <a:solidFill>
                <a:schemeClr val="tx1"/>
              </a:solidFill>
              <a:effectLst/>
              <a:uLnTx/>
              <a:uFillTx/>
              <a:latin typeface="+mn-ea"/>
            </a:endParaRPr>
          </a:p>
          <a:p>
            <a:pPr marL="342900" marR="0" lvl="0" indent="-342900" algn="l" defTabSz="914400" rtl="0" eaLnBrk="1" fontAlgn="auto" latinLnBrk="0" hangingPunct="1">
              <a:lnSpc>
                <a:spcPct val="100000"/>
              </a:lnSpc>
              <a:spcBef>
                <a:spcPts val="0"/>
              </a:spcBef>
              <a:spcAft>
                <a:spcPts val="0"/>
              </a:spcAft>
              <a:buClrTx/>
              <a:buSzTx/>
              <a:buFont typeface="+mj-ea"/>
              <a:buAutoNum type="circleNumDbPlain"/>
              <a:tabLst/>
              <a:defRPr/>
            </a:pPr>
            <a:r>
              <a:rPr kumimoji="0" lang="ja-JP" altLang="en-US" sz="1200" b="0" i="0" u="none" strike="noStrike" kern="0" cap="none" spc="0" normalizeH="0" baseline="0" noProof="0" dirty="0">
                <a:ln>
                  <a:noFill/>
                </a:ln>
                <a:solidFill>
                  <a:schemeClr val="tx1"/>
                </a:solidFill>
                <a:effectLst/>
                <a:uLnTx/>
                <a:uFillTx/>
                <a:latin typeface="+mn-ea"/>
              </a:rPr>
              <a:t>サプライチェーン上の様々なデータを必要な関係者間で安全に共有でき、組織を超えてデータが活用できるようになる</a:t>
            </a:r>
            <a:endParaRPr kumimoji="0" lang="en-US" altLang="ja-JP" sz="1200" b="0" i="0" u="none" strike="noStrike" kern="0" cap="none" spc="0" normalizeH="0" baseline="0" noProof="0" dirty="0">
              <a:ln>
                <a:noFill/>
              </a:ln>
              <a:solidFill>
                <a:schemeClr val="tx1"/>
              </a:solidFill>
              <a:effectLst/>
              <a:uLnTx/>
              <a:uFillTx/>
              <a:latin typeface="+mn-ea"/>
            </a:endParaRPr>
          </a:p>
          <a:p>
            <a:pPr marL="342900" marR="0" lvl="0" indent="-342900" algn="l" defTabSz="914400" rtl="0" eaLnBrk="1" fontAlgn="auto" latinLnBrk="0" hangingPunct="1">
              <a:lnSpc>
                <a:spcPct val="100000"/>
              </a:lnSpc>
              <a:spcBef>
                <a:spcPts val="0"/>
              </a:spcBef>
              <a:spcAft>
                <a:spcPts val="0"/>
              </a:spcAft>
              <a:buClrTx/>
              <a:buSzTx/>
              <a:buFont typeface="+mj-ea"/>
              <a:buAutoNum type="circleNumDbPlain"/>
              <a:tabLst/>
              <a:defRPr/>
            </a:pPr>
            <a:endParaRPr kumimoji="0" lang="en-US" altLang="ja-JP" sz="1200" b="0" i="0" u="none" strike="noStrike" kern="0" cap="none" spc="0" normalizeH="0" baseline="0" noProof="0" dirty="0">
              <a:ln>
                <a:noFill/>
              </a:ln>
              <a:solidFill>
                <a:schemeClr val="tx1"/>
              </a:solidFill>
              <a:effectLst/>
              <a:uLnTx/>
              <a:uFillTx/>
              <a:latin typeface="+mn-ea"/>
            </a:endParaRPr>
          </a:p>
          <a:p>
            <a:pPr marL="342900" marR="0" lvl="0" indent="-342900" algn="l" defTabSz="914400" rtl="0" eaLnBrk="1" fontAlgn="auto" latinLnBrk="0" hangingPunct="1">
              <a:lnSpc>
                <a:spcPct val="100000"/>
              </a:lnSpc>
              <a:spcBef>
                <a:spcPts val="0"/>
              </a:spcBef>
              <a:spcAft>
                <a:spcPts val="0"/>
              </a:spcAft>
              <a:buClrTx/>
              <a:buSzTx/>
              <a:buFont typeface="+mj-ea"/>
              <a:buAutoNum type="circleNumDbPlain"/>
              <a:tabLst/>
              <a:defRPr/>
            </a:pPr>
            <a:r>
              <a:rPr kumimoji="0" lang="ja-JP" altLang="en-US" sz="1200" kern="0" dirty="0">
                <a:solidFill>
                  <a:schemeClr val="tx1"/>
                </a:solidFill>
                <a:latin typeface="+mn-ea"/>
              </a:rPr>
              <a:t>データ受信時の署名検証により</a:t>
            </a:r>
            <a:r>
              <a:rPr kumimoji="0" lang="ja-JP" altLang="en-US" sz="1200" b="0" i="0" u="none" strike="noStrike" kern="0" cap="none" spc="0" normalizeH="0" baseline="0" noProof="0" dirty="0">
                <a:ln>
                  <a:noFill/>
                </a:ln>
                <a:solidFill>
                  <a:schemeClr val="tx1"/>
                </a:solidFill>
                <a:effectLst/>
                <a:uLnTx/>
                <a:uFillTx/>
                <a:latin typeface="+mn-ea"/>
              </a:rPr>
              <a:t>、サプライチェーン上でやり取りされるデータの改ざんに対する検証可能性を高めることができ、関係者間で信頼性の高い取引を行うことができるようになる</a:t>
            </a:r>
            <a:endParaRPr kumimoji="0" lang="en-US" altLang="ja-JP" sz="1200" b="0" i="0" u="none" strike="noStrike" kern="0" cap="none" spc="0" normalizeH="0" baseline="0" noProof="0" dirty="0">
              <a:ln>
                <a:noFill/>
              </a:ln>
              <a:solidFill>
                <a:schemeClr val="tx1"/>
              </a:solidFill>
              <a:effectLst/>
              <a:uLnTx/>
              <a:uFillTx/>
              <a:latin typeface="+mn-ea"/>
            </a:endParaRPr>
          </a:p>
          <a:p>
            <a:endParaRPr lang="en-US" altLang="ja-JP" sz="1200" dirty="0">
              <a:solidFill>
                <a:schemeClr val="tx1"/>
              </a:solidFill>
              <a:latin typeface="+mn-ea"/>
            </a:endParaRPr>
          </a:p>
          <a:p>
            <a:pPr marL="342900" indent="-342900">
              <a:buFont typeface="+mj-ea"/>
              <a:buAutoNum type="circleNumDbPlain"/>
            </a:pPr>
            <a:endParaRPr lang="ja-JP" altLang="en-US" sz="1200" dirty="0">
              <a:solidFill>
                <a:schemeClr val="tx1"/>
              </a:solidFill>
              <a:latin typeface="+mn-ea"/>
            </a:endParaRPr>
          </a:p>
          <a:p>
            <a:pPr marL="342900" indent="-342900">
              <a:buFont typeface="+mj-ea"/>
              <a:buAutoNum type="circleNumDbPlain"/>
            </a:pPr>
            <a:endParaRPr lang="en-US" altLang="ja-JP" sz="1200" dirty="0">
              <a:solidFill>
                <a:schemeClr val="tx1"/>
              </a:solidFill>
              <a:latin typeface="+mn-ea"/>
            </a:endParaRPr>
          </a:p>
        </p:txBody>
      </p:sp>
      <p:sp>
        <p:nvSpPr>
          <p:cNvPr id="6" name="テキスト ボックス 5"/>
          <p:cNvSpPr txBox="1"/>
          <p:nvPr/>
        </p:nvSpPr>
        <p:spPr>
          <a:xfrm>
            <a:off x="5138007" y="3756494"/>
            <a:ext cx="4428000" cy="427678"/>
          </a:xfrm>
          <a:prstGeom prst="rect">
            <a:avLst/>
          </a:prstGeom>
          <a:noFill/>
        </p:spPr>
        <p:txBody>
          <a:bodyPr wrap="none" lIns="0" rIns="0" rtlCol="0">
            <a:noAutofit/>
          </a:bodyPr>
          <a:lstStyle/>
          <a:p>
            <a:pPr algn="ctr" defTabSz="288000"/>
            <a:r>
              <a:rPr lang="ja-JP" altLang="en-US" sz="1200" b="1" u="sng" dirty="0">
                <a:latin typeface="+mn-ea"/>
              </a:rPr>
              <a:t>本実証ユースケース</a:t>
            </a:r>
            <a:r>
              <a:rPr kumimoji="1" lang="ja-JP" altLang="en-US" sz="1200" b="1" u="sng" dirty="0">
                <a:latin typeface="+mn-ea"/>
              </a:rPr>
              <a:t>のスキーム図（</a:t>
            </a:r>
            <a:r>
              <a:rPr lang="en-US" altLang="ja-JP" sz="1200" b="1" u="sng" dirty="0">
                <a:latin typeface="+mn-ea"/>
              </a:rPr>
              <a:t>To-Be</a:t>
            </a:r>
            <a:r>
              <a:rPr kumimoji="1" lang="ja-JP" altLang="en-US" sz="1200" b="1" u="sng" dirty="0">
                <a:latin typeface="+mn-ea"/>
              </a:rPr>
              <a:t>）</a:t>
            </a:r>
          </a:p>
        </p:txBody>
      </p:sp>
      <p:sp>
        <p:nvSpPr>
          <p:cNvPr id="14" name="テキスト ボックス 13"/>
          <p:cNvSpPr txBox="1"/>
          <p:nvPr/>
        </p:nvSpPr>
        <p:spPr>
          <a:xfrm>
            <a:off x="331788" y="3746051"/>
            <a:ext cx="4427999" cy="269357"/>
          </a:xfrm>
          <a:prstGeom prst="rect">
            <a:avLst/>
          </a:prstGeom>
          <a:noFill/>
        </p:spPr>
        <p:txBody>
          <a:bodyPr wrap="none" lIns="0" rIns="0" rtlCol="0">
            <a:noAutofit/>
          </a:bodyPr>
          <a:lstStyle/>
          <a:p>
            <a:pPr algn="ctr" defTabSz="288000"/>
            <a:r>
              <a:rPr kumimoji="1" lang="ja-JP" altLang="en-US" sz="1200" b="1" u="sng" dirty="0">
                <a:latin typeface="+mn-ea"/>
              </a:rPr>
              <a:t>課題解決前のスキーム図（</a:t>
            </a:r>
            <a:r>
              <a:rPr lang="en-US" altLang="ja-JP" sz="1200" b="1" u="sng" dirty="0">
                <a:latin typeface="+mn-ea"/>
              </a:rPr>
              <a:t>As-Is</a:t>
            </a:r>
            <a:r>
              <a:rPr kumimoji="1" lang="ja-JP" altLang="en-US" sz="1200" b="1" u="sng" dirty="0">
                <a:latin typeface="+mn-ea"/>
              </a:rPr>
              <a:t>）</a:t>
            </a:r>
          </a:p>
        </p:txBody>
      </p:sp>
      <p:sp>
        <p:nvSpPr>
          <p:cNvPr id="7" name="テキスト ボックス 6">
            <a:extLst>
              <a:ext uri="{FF2B5EF4-FFF2-40B4-BE49-F238E27FC236}">
                <a16:creationId xmlns:a16="http://schemas.microsoft.com/office/drawing/2014/main" id="{9B334DF8-82F6-267C-3691-4F833B7A01B3}"/>
              </a:ext>
            </a:extLst>
          </p:cNvPr>
          <p:cNvSpPr txBox="1"/>
          <p:nvPr/>
        </p:nvSpPr>
        <p:spPr>
          <a:xfrm>
            <a:off x="1200474" y="5222194"/>
            <a:ext cx="2750750" cy="408772"/>
          </a:xfrm>
          <a:prstGeom prst="rect">
            <a:avLst/>
          </a:prstGeom>
          <a:noFill/>
        </p:spPr>
        <p:txBody>
          <a:bodyPr wrap="square" lIns="0" rIns="0" rtlCol="0">
            <a:noAutofit/>
          </a:bodyPr>
          <a:lstStyle/>
          <a:p>
            <a:pPr algn="ctr" defTabSz="288000"/>
            <a:r>
              <a:rPr kumimoji="1" lang="ja-JP" altLang="en-US" sz="1200" dirty="0">
                <a:latin typeface="+mn-ea"/>
              </a:rPr>
              <a:t>データはそれぞれの</a:t>
            </a:r>
            <a:r>
              <a:rPr lang="ja-JP" altLang="en-US" sz="1200" dirty="0">
                <a:latin typeface="+mn-ea"/>
              </a:rPr>
              <a:t>組織</a:t>
            </a:r>
            <a:r>
              <a:rPr kumimoji="1" lang="ja-JP" altLang="en-US" sz="1200" dirty="0">
                <a:latin typeface="+mn-ea"/>
              </a:rPr>
              <a:t>が</a:t>
            </a:r>
            <a:endParaRPr kumimoji="1" lang="en-US" altLang="ja-JP" sz="1200" dirty="0">
              <a:latin typeface="+mn-ea"/>
            </a:endParaRPr>
          </a:p>
          <a:p>
            <a:pPr algn="ctr" defTabSz="288000"/>
            <a:r>
              <a:rPr kumimoji="1" lang="ja-JP" altLang="en-US" sz="1200" dirty="0">
                <a:latin typeface="+mn-ea"/>
              </a:rPr>
              <a:t>個別に管理</a:t>
            </a:r>
          </a:p>
        </p:txBody>
      </p:sp>
      <p:sp>
        <p:nvSpPr>
          <p:cNvPr id="8" name="楕円 7">
            <a:extLst>
              <a:ext uri="{FF2B5EF4-FFF2-40B4-BE49-F238E27FC236}">
                <a16:creationId xmlns:a16="http://schemas.microsoft.com/office/drawing/2014/main" id="{319D564D-FCDB-CD0D-2E7B-FB39220FC06F}"/>
              </a:ext>
            </a:extLst>
          </p:cNvPr>
          <p:cNvSpPr/>
          <p:nvPr/>
        </p:nvSpPr>
        <p:spPr>
          <a:xfrm>
            <a:off x="3613271" y="4282623"/>
            <a:ext cx="876743" cy="876742"/>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販売データ</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0" name="グループ化 19">
            <a:extLst>
              <a:ext uri="{FF2B5EF4-FFF2-40B4-BE49-F238E27FC236}">
                <a16:creationId xmlns:a16="http://schemas.microsoft.com/office/drawing/2014/main" id="{4E8F608F-3138-507B-299F-1639649E7C7C}"/>
              </a:ext>
            </a:extLst>
          </p:cNvPr>
          <p:cNvGrpSpPr/>
          <p:nvPr/>
        </p:nvGrpSpPr>
        <p:grpSpPr>
          <a:xfrm>
            <a:off x="3052222" y="5617608"/>
            <a:ext cx="876743" cy="876742"/>
            <a:chOff x="3049710" y="5640853"/>
            <a:chExt cx="876743" cy="876742"/>
          </a:xfrm>
        </p:grpSpPr>
        <p:grpSp>
          <p:nvGrpSpPr>
            <p:cNvPr id="27" name="グループ化 26">
              <a:extLst>
                <a:ext uri="{FF2B5EF4-FFF2-40B4-BE49-F238E27FC236}">
                  <a16:creationId xmlns:a16="http://schemas.microsoft.com/office/drawing/2014/main" id="{0CC85F53-140A-7683-7AA1-5D06E5065FF7}"/>
                </a:ext>
              </a:extLst>
            </p:cNvPr>
            <p:cNvGrpSpPr/>
            <p:nvPr/>
          </p:nvGrpSpPr>
          <p:grpSpPr>
            <a:xfrm>
              <a:off x="3108688" y="5841244"/>
              <a:ext cx="785420" cy="475961"/>
              <a:chOff x="4004606" y="4938462"/>
              <a:chExt cx="733778" cy="444665"/>
            </a:xfrm>
            <a:solidFill>
              <a:srgbClr val="CBA9E5"/>
            </a:solidFill>
          </p:grpSpPr>
          <p:grpSp>
            <p:nvGrpSpPr>
              <p:cNvPr id="29" name="グループ化 28">
                <a:extLst>
                  <a:ext uri="{FF2B5EF4-FFF2-40B4-BE49-F238E27FC236}">
                    <a16:creationId xmlns:a16="http://schemas.microsoft.com/office/drawing/2014/main" id="{9DDC0F10-5164-7ADF-ADCD-F52F03A40458}"/>
                  </a:ext>
                </a:extLst>
              </p:cNvPr>
              <p:cNvGrpSpPr/>
              <p:nvPr/>
            </p:nvGrpSpPr>
            <p:grpSpPr>
              <a:xfrm>
                <a:off x="4192999" y="4942396"/>
                <a:ext cx="88849" cy="72477"/>
                <a:chOff x="3002758" y="1538288"/>
                <a:chExt cx="773905" cy="613051"/>
              </a:xfrm>
              <a:grpFill/>
            </p:grpSpPr>
            <p:sp>
              <p:nvSpPr>
                <p:cNvPr id="221" name="フリーフォーム 118">
                  <a:extLst>
                    <a:ext uri="{FF2B5EF4-FFF2-40B4-BE49-F238E27FC236}">
                      <a16:creationId xmlns:a16="http://schemas.microsoft.com/office/drawing/2014/main" id="{02849BD6-40E7-9E61-6B68-7FD0AD11E4C5}"/>
                    </a:ext>
                  </a:extLst>
                </p:cNvPr>
                <p:cNvSpPr/>
                <p:nvPr/>
              </p:nvSpPr>
              <p:spPr>
                <a:xfrm>
                  <a:off x="3109913" y="1538288"/>
                  <a:ext cx="666750" cy="347662"/>
                </a:xfrm>
                <a:custGeom>
                  <a:avLst/>
                  <a:gdLst>
                    <a:gd name="connsiteX0" fmla="*/ 619125 w 666750"/>
                    <a:gd name="connsiteY0" fmla="*/ 295275 h 347662"/>
                    <a:gd name="connsiteX1" fmla="*/ 47625 w 666750"/>
                    <a:gd name="connsiteY1" fmla="*/ 100012 h 347662"/>
                    <a:gd name="connsiteX2" fmla="*/ 47625 w 666750"/>
                    <a:gd name="connsiteY2" fmla="*/ 347662 h 347662"/>
                    <a:gd name="connsiteX3" fmla="*/ 0 w 666750"/>
                    <a:gd name="connsiteY3" fmla="*/ 347662 h 347662"/>
                    <a:gd name="connsiteX4" fmla="*/ 0 w 666750"/>
                    <a:gd name="connsiteY4" fmla="*/ 0 h 347662"/>
                    <a:gd name="connsiteX5" fmla="*/ 666750 w 666750"/>
                    <a:gd name="connsiteY5" fmla="*/ 195262 h 347662"/>
                    <a:gd name="connsiteX6" fmla="*/ 619125 w 666750"/>
                    <a:gd name="connsiteY6" fmla="*/ 295275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750" h="347662">
                      <a:moveTo>
                        <a:pt x="619125" y="295275"/>
                      </a:moveTo>
                      <a:lnTo>
                        <a:pt x="47625" y="100012"/>
                      </a:lnTo>
                      <a:lnTo>
                        <a:pt x="47625" y="347662"/>
                      </a:lnTo>
                      <a:lnTo>
                        <a:pt x="0" y="347662"/>
                      </a:lnTo>
                      <a:lnTo>
                        <a:pt x="0" y="0"/>
                      </a:lnTo>
                      <a:lnTo>
                        <a:pt x="666750" y="195262"/>
                      </a:lnTo>
                      <a:lnTo>
                        <a:pt x="619125" y="295275"/>
                      </a:ln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22" name="平行四辺形 221">
                  <a:extLst>
                    <a:ext uri="{FF2B5EF4-FFF2-40B4-BE49-F238E27FC236}">
                      <a16:creationId xmlns:a16="http://schemas.microsoft.com/office/drawing/2014/main" id="{1543472A-F920-7D50-95C8-944E4332A65F}"/>
                    </a:ext>
                  </a:extLst>
                </p:cNvPr>
                <p:cNvSpPr/>
                <p:nvPr/>
              </p:nvSpPr>
              <p:spPr>
                <a:xfrm rot="708718" flipH="1">
                  <a:off x="3002758" y="1744005"/>
                  <a:ext cx="353665" cy="407334"/>
                </a:xfrm>
                <a:prstGeom prst="parallelogram">
                  <a:avLst/>
                </a:pr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sp>
            <p:nvSpPr>
              <p:cNvPr id="30" name="フリーフォーム 87">
                <a:extLst>
                  <a:ext uri="{FF2B5EF4-FFF2-40B4-BE49-F238E27FC236}">
                    <a16:creationId xmlns:a16="http://schemas.microsoft.com/office/drawing/2014/main" id="{529E48F4-8526-9183-AC8C-EF6F1FC13649}"/>
                  </a:ext>
                </a:extLst>
              </p:cNvPr>
              <p:cNvSpPr/>
              <p:nvPr/>
            </p:nvSpPr>
            <p:spPr>
              <a:xfrm>
                <a:off x="4336706" y="5100616"/>
                <a:ext cx="209228" cy="146393"/>
              </a:xfrm>
              <a:custGeom>
                <a:avLst/>
                <a:gdLst>
                  <a:gd name="connsiteX0" fmla="*/ 0 w 1822450"/>
                  <a:gd name="connsiteY0" fmla="*/ 1238250 h 1238250"/>
                  <a:gd name="connsiteX1" fmla="*/ 539750 w 1822450"/>
                  <a:gd name="connsiteY1" fmla="*/ 1104900 h 1238250"/>
                  <a:gd name="connsiteX2" fmla="*/ 838200 w 1822450"/>
                  <a:gd name="connsiteY2" fmla="*/ 450850 h 1238250"/>
                  <a:gd name="connsiteX3" fmla="*/ 1422400 w 1822450"/>
                  <a:gd name="connsiteY3" fmla="*/ 273050 h 1238250"/>
                  <a:gd name="connsiteX4" fmla="*/ 1619250 w 1822450"/>
                  <a:gd name="connsiteY4" fmla="*/ 679450 h 1238250"/>
                  <a:gd name="connsiteX5" fmla="*/ 1822450 w 1822450"/>
                  <a:gd name="connsiteY5" fmla="*/ 660400 h 1238250"/>
                  <a:gd name="connsiteX6" fmla="*/ 1631950 w 1822450"/>
                  <a:gd name="connsiteY6" fmla="*/ 57150 h 1238250"/>
                  <a:gd name="connsiteX7" fmla="*/ 1212850 w 1822450"/>
                  <a:gd name="connsiteY7" fmla="*/ 0 h 1238250"/>
                  <a:gd name="connsiteX8" fmla="*/ 660400 w 1822450"/>
                  <a:gd name="connsiteY8" fmla="*/ 63500 h 1238250"/>
                  <a:gd name="connsiteX9" fmla="*/ 387350 w 1822450"/>
                  <a:gd name="connsiteY9" fmla="*/ 241300 h 1238250"/>
                  <a:gd name="connsiteX10" fmla="*/ 158750 w 1822450"/>
                  <a:gd name="connsiteY10" fmla="*/ 514350 h 1238250"/>
                  <a:gd name="connsiteX11" fmla="*/ 0 w 1822450"/>
                  <a:gd name="connsiteY11" fmla="*/ 838200 h 1238250"/>
                  <a:gd name="connsiteX12" fmla="*/ 0 w 1822450"/>
                  <a:gd name="connsiteY12" fmla="*/ 123825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2450" h="1238250">
                    <a:moveTo>
                      <a:pt x="0" y="1238250"/>
                    </a:moveTo>
                    <a:lnTo>
                      <a:pt x="539750" y="1104900"/>
                    </a:lnTo>
                    <a:lnTo>
                      <a:pt x="838200" y="450850"/>
                    </a:lnTo>
                    <a:lnTo>
                      <a:pt x="1422400" y="273050"/>
                    </a:lnTo>
                    <a:lnTo>
                      <a:pt x="1619250" y="679450"/>
                    </a:lnTo>
                    <a:lnTo>
                      <a:pt x="1822450" y="660400"/>
                    </a:lnTo>
                    <a:lnTo>
                      <a:pt x="1631950" y="57150"/>
                    </a:lnTo>
                    <a:lnTo>
                      <a:pt x="1212850" y="0"/>
                    </a:lnTo>
                    <a:lnTo>
                      <a:pt x="660400" y="63500"/>
                    </a:lnTo>
                    <a:lnTo>
                      <a:pt x="387350" y="241300"/>
                    </a:lnTo>
                    <a:lnTo>
                      <a:pt x="158750" y="514350"/>
                    </a:lnTo>
                    <a:lnTo>
                      <a:pt x="0" y="838200"/>
                    </a:lnTo>
                    <a:lnTo>
                      <a:pt x="0" y="1238250"/>
                    </a:ln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nvGrpSpPr>
              <p:cNvPr id="31" name="グループ化 30">
                <a:extLst>
                  <a:ext uri="{FF2B5EF4-FFF2-40B4-BE49-F238E27FC236}">
                    <a16:creationId xmlns:a16="http://schemas.microsoft.com/office/drawing/2014/main" id="{D8E1DAE6-FBFB-7EE1-F577-C47872959B68}"/>
                  </a:ext>
                </a:extLst>
              </p:cNvPr>
              <p:cNvGrpSpPr/>
              <p:nvPr/>
            </p:nvGrpSpPr>
            <p:grpSpPr>
              <a:xfrm>
                <a:off x="4342686" y="5118657"/>
                <a:ext cx="256820" cy="264470"/>
                <a:chOff x="1610320" y="3730965"/>
                <a:chExt cx="2448000" cy="2448000"/>
              </a:xfrm>
              <a:grpFill/>
            </p:grpSpPr>
            <p:sp>
              <p:nvSpPr>
                <p:cNvPr id="213" name="星 16 110">
                  <a:extLst>
                    <a:ext uri="{FF2B5EF4-FFF2-40B4-BE49-F238E27FC236}">
                      <a16:creationId xmlns:a16="http://schemas.microsoft.com/office/drawing/2014/main" id="{02173AFE-93FB-4A7E-0F1F-8DE1F63F8C69}"/>
                    </a:ext>
                  </a:extLst>
                </p:cNvPr>
                <p:cNvSpPr>
                  <a:spLocks noChangeAspect="1"/>
                </p:cNvSpPr>
                <p:nvPr/>
              </p:nvSpPr>
              <p:spPr>
                <a:xfrm>
                  <a:off x="1610320" y="3730965"/>
                  <a:ext cx="2448000" cy="2448000"/>
                </a:xfrm>
                <a:prstGeom prst="star16">
                  <a:avLst>
                    <a:gd name="adj" fmla="val 42947"/>
                  </a:avLst>
                </a:prstGeom>
                <a:grpFill/>
                <a:ln w="3175" cap="flat" cmpd="sng" algn="ctr">
                  <a:noFill/>
                  <a:prstDash val="solid"/>
                </a:ln>
                <a:effectLst/>
                <a:scene3d>
                  <a:camera prst="orthographicFront">
                    <a:rot lat="0" lon="0" rev="600000"/>
                  </a:camera>
                  <a:lightRig rig="threePt" dir="t"/>
                </a:scene3d>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nvGrpSpPr>
                <p:cNvPr id="214" name="グループ化 213">
                  <a:extLst>
                    <a:ext uri="{FF2B5EF4-FFF2-40B4-BE49-F238E27FC236}">
                      <a16:creationId xmlns:a16="http://schemas.microsoft.com/office/drawing/2014/main" id="{BB2D6856-BD63-02E0-78E1-8D39714C5020}"/>
                    </a:ext>
                  </a:extLst>
                </p:cNvPr>
                <p:cNvGrpSpPr/>
                <p:nvPr/>
              </p:nvGrpSpPr>
              <p:grpSpPr>
                <a:xfrm>
                  <a:off x="1718200" y="3838845"/>
                  <a:ext cx="2232240" cy="2232240"/>
                  <a:chOff x="4409888" y="2834840"/>
                  <a:chExt cx="2232240" cy="2232240"/>
                </a:xfrm>
                <a:grpFill/>
              </p:grpSpPr>
              <p:sp>
                <p:nvSpPr>
                  <p:cNvPr id="215" name="円/楕円 112">
                    <a:extLst>
                      <a:ext uri="{FF2B5EF4-FFF2-40B4-BE49-F238E27FC236}">
                        <a16:creationId xmlns:a16="http://schemas.microsoft.com/office/drawing/2014/main" id="{12F0A35C-FFB9-D44E-DD7A-52AE648E6FC4}"/>
                      </a:ext>
                    </a:extLst>
                  </p:cNvPr>
                  <p:cNvSpPr>
                    <a:spLocks noChangeAspect="1"/>
                  </p:cNvSpPr>
                  <p:nvPr/>
                </p:nvSpPr>
                <p:spPr>
                  <a:xfrm>
                    <a:off x="4409888" y="2834840"/>
                    <a:ext cx="2232240" cy="223224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6" name="円/楕円 28">
                    <a:extLst>
                      <a:ext uri="{FF2B5EF4-FFF2-40B4-BE49-F238E27FC236}">
                        <a16:creationId xmlns:a16="http://schemas.microsoft.com/office/drawing/2014/main" id="{5E914112-BB29-070F-13FC-2CD2EFCE4D39}"/>
                      </a:ext>
                    </a:extLst>
                  </p:cNvPr>
                  <p:cNvSpPr>
                    <a:spLocks noChangeAspect="1"/>
                  </p:cNvSpPr>
                  <p:nvPr/>
                </p:nvSpPr>
                <p:spPr>
                  <a:xfrm>
                    <a:off x="4410008" y="2834960"/>
                    <a:ext cx="2232000" cy="2232000"/>
                  </a:xfrm>
                  <a:custGeom>
                    <a:avLst/>
                    <a:gdLst/>
                    <a:ahLst/>
                    <a:cxnLst/>
                    <a:rect l="l" t="t" r="r" b="b"/>
                    <a:pathLst>
                      <a:path w="1404387" h="1405368">
                        <a:moveTo>
                          <a:pt x="637040" y="960041"/>
                        </a:moveTo>
                        <a:cubicBezTo>
                          <a:pt x="646359" y="963340"/>
                          <a:pt x="656108" y="965233"/>
                          <a:pt x="666192" y="965385"/>
                        </a:cubicBezTo>
                        <a:lnTo>
                          <a:pt x="666192" y="1405368"/>
                        </a:lnTo>
                        <a:cubicBezTo>
                          <a:pt x="598491" y="1402392"/>
                          <a:pt x="533318" y="1389760"/>
                          <a:pt x="472856" y="1366410"/>
                        </a:cubicBezTo>
                        <a:close/>
                        <a:moveTo>
                          <a:pt x="771745" y="958675"/>
                        </a:moveTo>
                        <a:lnTo>
                          <a:pt x="942560" y="1361089"/>
                        </a:lnTo>
                        <a:cubicBezTo>
                          <a:pt x="879045" y="1387295"/>
                          <a:pt x="810038" y="1401240"/>
                          <a:pt x="738192" y="1404340"/>
                        </a:cubicBezTo>
                        <a:lnTo>
                          <a:pt x="738192" y="965385"/>
                        </a:lnTo>
                        <a:cubicBezTo>
                          <a:pt x="749831" y="965022"/>
                          <a:pt x="761076" y="962733"/>
                          <a:pt x="771745" y="958675"/>
                        </a:cubicBezTo>
                        <a:close/>
                        <a:moveTo>
                          <a:pt x="541763" y="914024"/>
                        </a:moveTo>
                        <a:cubicBezTo>
                          <a:pt x="550260" y="921754"/>
                          <a:pt x="559828" y="928106"/>
                          <a:pt x="570387" y="932812"/>
                        </a:cubicBezTo>
                        <a:lnTo>
                          <a:pt x="405784" y="1340220"/>
                        </a:lnTo>
                        <a:cubicBezTo>
                          <a:pt x="340859" y="1311974"/>
                          <a:pt x="282052" y="1272558"/>
                          <a:pt x="230467" y="1225320"/>
                        </a:cubicBezTo>
                        <a:close/>
                        <a:moveTo>
                          <a:pt x="862621" y="914024"/>
                        </a:moveTo>
                        <a:lnTo>
                          <a:pt x="1174096" y="1225499"/>
                        </a:lnTo>
                        <a:cubicBezTo>
                          <a:pt x="1125220" y="1269601"/>
                          <a:pt x="1069918" y="1306642"/>
                          <a:pt x="1009833" y="1335305"/>
                        </a:cubicBezTo>
                        <a:lnTo>
                          <a:pt x="838051" y="930612"/>
                        </a:lnTo>
                        <a:cubicBezTo>
                          <a:pt x="847117" y="926391"/>
                          <a:pt x="855347" y="920825"/>
                          <a:pt x="862621" y="914024"/>
                        </a:cubicBezTo>
                        <a:close/>
                        <a:moveTo>
                          <a:pt x="474264" y="838543"/>
                        </a:moveTo>
                        <a:cubicBezTo>
                          <a:pt x="478485" y="847608"/>
                          <a:pt x="484051" y="855839"/>
                          <a:pt x="490852" y="863112"/>
                        </a:cubicBezTo>
                        <a:lnTo>
                          <a:pt x="179922" y="1174042"/>
                        </a:lnTo>
                        <a:cubicBezTo>
                          <a:pt x="135628" y="1125494"/>
                          <a:pt x="98715" y="1070189"/>
                          <a:pt x="70168" y="1010071"/>
                        </a:cubicBezTo>
                        <a:close/>
                        <a:moveTo>
                          <a:pt x="932321" y="834489"/>
                        </a:moveTo>
                        <a:lnTo>
                          <a:pt x="1339222" y="998887"/>
                        </a:lnTo>
                        <a:cubicBezTo>
                          <a:pt x="1311533" y="1064075"/>
                          <a:pt x="1271958" y="1122747"/>
                          <a:pt x="1224586" y="1174166"/>
                        </a:cubicBezTo>
                        <a:lnTo>
                          <a:pt x="913533" y="863112"/>
                        </a:lnTo>
                        <a:cubicBezTo>
                          <a:pt x="921263" y="854616"/>
                          <a:pt x="927615" y="845047"/>
                          <a:pt x="932321" y="834489"/>
                        </a:cubicBezTo>
                        <a:close/>
                        <a:moveTo>
                          <a:pt x="964894" y="738684"/>
                        </a:moveTo>
                        <a:lnTo>
                          <a:pt x="1404387" y="738684"/>
                        </a:lnTo>
                        <a:cubicBezTo>
                          <a:pt x="1403105" y="806546"/>
                          <a:pt x="1389857" y="871688"/>
                          <a:pt x="1366868" y="932403"/>
                        </a:cubicBezTo>
                        <a:lnTo>
                          <a:pt x="959550" y="767835"/>
                        </a:lnTo>
                        <a:cubicBezTo>
                          <a:pt x="962849" y="758517"/>
                          <a:pt x="964742" y="748768"/>
                          <a:pt x="964894" y="738684"/>
                        </a:cubicBezTo>
                        <a:close/>
                        <a:moveTo>
                          <a:pt x="169" y="738684"/>
                        </a:moveTo>
                        <a:lnTo>
                          <a:pt x="439490" y="738684"/>
                        </a:lnTo>
                        <a:cubicBezTo>
                          <a:pt x="439854" y="750323"/>
                          <a:pt x="442143" y="761567"/>
                          <a:pt x="446201" y="772237"/>
                        </a:cubicBezTo>
                        <a:lnTo>
                          <a:pt x="41968" y="943823"/>
                        </a:lnTo>
                        <a:cubicBezTo>
                          <a:pt x="16231" y="879857"/>
                          <a:pt x="1500" y="810801"/>
                          <a:pt x="169" y="738684"/>
                        </a:cubicBezTo>
                        <a:close/>
                        <a:moveTo>
                          <a:pt x="37519" y="472965"/>
                        </a:moveTo>
                        <a:lnTo>
                          <a:pt x="444835" y="637531"/>
                        </a:lnTo>
                        <a:cubicBezTo>
                          <a:pt x="441536" y="646850"/>
                          <a:pt x="439642" y="656599"/>
                          <a:pt x="439490" y="666684"/>
                        </a:cubicBezTo>
                        <a:lnTo>
                          <a:pt x="0" y="666684"/>
                        </a:lnTo>
                        <a:cubicBezTo>
                          <a:pt x="1282" y="598821"/>
                          <a:pt x="14529" y="533680"/>
                          <a:pt x="37519" y="472965"/>
                        </a:cubicBezTo>
                        <a:close/>
                        <a:moveTo>
                          <a:pt x="1362418" y="461544"/>
                        </a:moveTo>
                        <a:cubicBezTo>
                          <a:pt x="1388155" y="525510"/>
                          <a:pt x="1402887" y="594566"/>
                          <a:pt x="1404217" y="666684"/>
                        </a:cubicBezTo>
                        <a:lnTo>
                          <a:pt x="964894" y="666684"/>
                        </a:lnTo>
                        <a:cubicBezTo>
                          <a:pt x="964531" y="655045"/>
                          <a:pt x="962242" y="643800"/>
                          <a:pt x="958184" y="633131"/>
                        </a:cubicBezTo>
                        <a:close/>
                        <a:moveTo>
                          <a:pt x="1224463" y="231324"/>
                        </a:moveTo>
                        <a:cubicBezTo>
                          <a:pt x="1268757" y="279873"/>
                          <a:pt x="1305671" y="335178"/>
                          <a:pt x="1334218" y="395296"/>
                        </a:cubicBezTo>
                        <a:lnTo>
                          <a:pt x="930121" y="566825"/>
                        </a:lnTo>
                        <a:cubicBezTo>
                          <a:pt x="925900" y="557759"/>
                          <a:pt x="920334" y="549529"/>
                          <a:pt x="913533" y="542254"/>
                        </a:cubicBezTo>
                        <a:close/>
                        <a:moveTo>
                          <a:pt x="179800" y="231203"/>
                        </a:moveTo>
                        <a:lnTo>
                          <a:pt x="490852" y="542254"/>
                        </a:lnTo>
                        <a:cubicBezTo>
                          <a:pt x="483121" y="550751"/>
                          <a:pt x="476770" y="560319"/>
                          <a:pt x="472063" y="570878"/>
                        </a:cubicBezTo>
                        <a:lnTo>
                          <a:pt x="65165" y="406481"/>
                        </a:lnTo>
                        <a:cubicBezTo>
                          <a:pt x="92854" y="341293"/>
                          <a:pt x="132429" y="282621"/>
                          <a:pt x="179800" y="231203"/>
                        </a:cubicBezTo>
                        <a:close/>
                        <a:moveTo>
                          <a:pt x="394552" y="70064"/>
                        </a:moveTo>
                        <a:lnTo>
                          <a:pt x="566333" y="474754"/>
                        </a:lnTo>
                        <a:cubicBezTo>
                          <a:pt x="557268" y="478976"/>
                          <a:pt x="549037" y="484542"/>
                          <a:pt x="541763" y="491343"/>
                        </a:cubicBezTo>
                        <a:lnTo>
                          <a:pt x="230290" y="179870"/>
                        </a:lnTo>
                        <a:cubicBezTo>
                          <a:pt x="279167" y="135768"/>
                          <a:pt x="334467" y="98727"/>
                          <a:pt x="394552" y="70064"/>
                        </a:cubicBezTo>
                        <a:close/>
                        <a:moveTo>
                          <a:pt x="998600" y="65148"/>
                        </a:moveTo>
                        <a:cubicBezTo>
                          <a:pt x="1063525" y="93393"/>
                          <a:pt x="1122332" y="132809"/>
                          <a:pt x="1173917" y="180047"/>
                        </a:cubicBezTo>
                        <a:lnTo>
                          <a:pt x="862621" y="491343"/>
                        </a:lnTo>
                        <a:cubicBezTo>
                          <a:pt x="854125" y="483612"/>
                          <a:pt x="844556" y="477260"/>
                          <a:pt x="833997" y="472554"/>
                        </a:cubicBezTo>
                        <a:close/>
                        <a:moveTo>
                          <a:pt x="666192" y="1028"/>
                        </a:moveTo>
                        <a:lnTo>
                          <a:pt x="666192" y="439981"/>
                        </a:lnTo>
                        <a:cubicBezTo>
                          <a:pt x="654553" y="440345"/>
                          <a:pt x="643308" y="442634"/>
                          <a:pt x="632639" y="446692"/>
                        </a:cubicBezTo>
                        <a:lnTo>
                          <a:pt x="461825" y="44280"/>
                        </a:lnTo>
                        <a:cubicBezTo>
                          <a:pt x="525340" y="18074"/>
                          <a:pt x="594347" y="4129"/>
                          <a:pt x="666192" y="1028"/>
                        </a:cubicBezTo>
                        <a:close/>
                        <a:moveTo>
                          <a:pt x="738192" y="0"/>
                        </a:moveTo>
                        <a:cubicBezTo>
                          <a:pt x="805893" y="2976"/>
                          <a:pt x="871066" y="15608"/>
                          <a:pt x="931528" y="38958"/>
                        </a:cubicBezTo>
                        <a:lnTo>
                          <a:pt x="767344" y="445326"/>
                        </a:lnTo>
                        <a:cubicBezTo>
                          <a:pt x="758025" y="442027"/>
                          <a:pt x="748277" y="440134"/>
                          <a:pt x="738192" y="439981"/>
                        </a:cubicBez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7" name="円/楕円 114">
                    <a:extLst>
                      <a:ext uri="{FF2B5EF4-FFF2-40B4-BE49-F238E27FC236}">
                        <a16:creationId xmlns:a16="http://schemas.microsoft.com/office/drawing/2014/main" id="{CAF2E33D-5F57-8254-F24D-22B8AD433BE3}"/>
                      </a:ext>
                    </a:extLst>
                  </p:cNvPr>
                  <p:cNvSpPr>
                    <a:spLocks noChangeAspect="1"/>
                  </p:cNvSpPr>
                  <p:nvPr/>
                </p:nvSpPr>
                <p:spPr>
                  <a:xfrm>
                    <a:off x="4644008" y="3068960"/>
                    <a:ext cx="1764000" cy="176400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8" name="円/楕円 115">
                    <a:extLst>
                      <a:ext uri="{FF2B5EF4-FFF2-40B4-BE49-F238E27FC236}">
                        <a16:creationId xmlns:a16="http://schemas.microsoft.com/office/drawing/2014/main" id="{D8575AB3-F762-1400-C855-066BA154DAC7}"/>
                      </a:ext>
                    </a:extLst>
                  </p:cNvPr>
                  <p:cNvSpPr>
                    <a:spLocks noChangeAspect="1"/>
                  </p:cNvSpPr>
                  <p:nvPr/>
                </p:nvSpPr>
                <p:spPr>
                  <a:xfrm>
                    <a:off x="5292008" y="3716960"/>
                    <a:ext cx="468000" cy="46800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9" name="円/楕円 116">
                    <a:extLst>
                      <a:ext uri="{FF2B5EF4-FFF2-40B4-BE49-F238E27FC236}">
                        <a16:creationId xmlns:a16="http://schemas.microsoft.com/office/drawing/2014/main" id="{49306FB2-0492-21F3-2185-9BED8AC4D6EF}"/>
                      </a:ext>
                    </a:extLst>
                  </p:cNvPr>
                  <p:cNvSpPr>
                    <a:spLocks noChangeAspect="1"/>
                  </p:cNvSpPr>
                  <p:nvPr/>
                </p:nvSpPr>
                <p:spPr>
                  <a:xfrm>
                    <a:off x="5346008" y="3770960"/>
                    <a:ext cx="360000" cy="36000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20" name="円/楕円 75">
                    <a:extLst>
                      <a:ext uri="{FF2B5EF4-FFF2-40B4-BE49-F238E27FC236}">
                        <a16:creationId xmlns:a16="http://schemas.microsoft.com/office/drawing/2014/main" id="{69DF06E2-14A5-8B28-5F95-25AB2F656605}"/>
                      </a:ext>
                    </a:extLst>
                  </p:cNvPr>
                  <p:cNvSpPr>
                    <a:spLocks noChangeAspect="1"/>
                  </p:cNvSpPr>
                  <p:nvPr/>
                </p:nvSpPr>
                <p:spPr>
                  <a:xfrm>
                    <a:off x="4644009" y="3068939"/>
                    <a:ext cx="1763998" cy="1764003"/>
                  </a:xfrm>
                  <a:custGeom>
                    <a:avLst/>
                    <a:gdLst/>
                    <a:ahLst/>
                    <a:cxnLst/>
                    <a:rect l="l" t="t" r="r" b="b"/>
                    <a:pathLst>
                      <a:path w="1397944" h="1396052">
                        <a:moveTo>
                          <a:pt x="838758" y="939646"/>
                        </a:moveTo>
                        <a:lnTo>
                          <a:pt x="1142614" y="1243503"/>
                        </a:lnTo>
                        <a:cubicBezTo>
                          <a:pt x="1039775" y="1328546"/>
                          <a:pt x="911495" y="1383162"/>
                          <a:pt x="770979" y="1396052"/>
                        </a:cubicBezTo>
                        <a:lnTo>
                          <a:pt x="770979" y="967815"/>
                        </a:lnTo>
                        <a:cubicBezTo>
                          <a:pt x="795403" y="962489"/>
                          <a:pt x="818254" y="952926"/>
                          <a:pt x="838758" y="939646"/>
                        </a:cubicBezTo>
                        <a:close/>
                        <a:moveTo>
                          <a:pt x="559186" y="939646"/>
                        </a:moveTo>
                        <a:cubicBezTo>
                          <a:pt x="579689" y="952925"/>
                          <a:pt x="602540" y="962488"/>
                          <a:pt x="626963" y="967814"/>
                        </a:cubicBezTo>
                        <a:lnTo>
                          <a:pt x="626963" y="1396052"/>
                        </a:lnTo>
                        <a:cubicBezTo>
                          <a:pt x="486425" y="1383159"/>
                          <a:pt x="358126" y="1328528"/>
                          <a:pt x="256050" y="1242781"/>
                        </a:cubicBezTo>
                        <a:close/>
                        <a:moveTo>
                          <a:pt x="968761" y="770034"/>
                        </a:moveTo>
                        <a:lnTo>
                          <a:pt x="1397944" y="770034"/>
                        </a:lnTo>
                        <a:cubicBezTo>
                          <a:pt x="1386242" y="910906"/>
                          <a:pt x="1330369" y="1039088"/>
                          <a:pt x="1244120" y="1141339"/>
                        </a:cubicBezTo>
                        <a:lnTo>
                          <a:pt x="940592" y="837812"/>
                        </a:lnTo>
                        <a:cubicBezTo>
                          <a:pt x="953872" y="817308"/>
                          <a:pt x="963435" y="794457"/>
                          <a:pt x="968761" y="770034"/>
                        </a:cubicBezTo>
                        <a:close/>
                        <a:moveTo>
                          <a:pt x="493" y="770034"/>
                        </a:moveTo>
                        <a:lnTo>
                          <a:pt x="429184" y="770034"/>
                        </a:lnTo>
                        <a:cubicBezTo>
                          <a:pt x="434509" y="794457"/>
                          <a:pt x="444072" y="817308"/>
                          <a:pt x="457352" y="837810"/>
                        </a:cubicBezTo>
                        <a:lnTo>
                          <a:pt x="154162" y="1141000"/>
                        </a:lnTo>
                        <a:cubicBezTo>
                          <a:pt x="68251" y="1038963"/>
                          <a:pt x="13473" y="910644"/>
                          <a:pt x="493" y="770034"/>
                        </a:cubicBezTo>
                        <a:close/>
                        <a:moveTo>
                          <a:pt x="1243781" y="255050"/>
                        </a:moveTo>
                        <a:cubicBezTo>
                          <a:pt x="1329693" y="357087"/>
                          <a:pt x="1384471" y="485407"/>
                          <a:pt x="1397452" y="626018"/>
                        </a:cubicBezTo>
                        <a:lnTo>
                          <a:pt x="968760" y="626018"/>
                        </a:lnTo>
                        <a:cubicBezTo>
                          <a:pt x="963435" y="601594"/>
                          <a:pt x="953871" y="578743"/>
                          <a:pt x="940591" y="558240"/>
                        </a:cubicBezTo>
                        <a:close/>
                        <a:moveTo>
                          <a:pt x="153825" y="254713"/>
                        </a:moveTo>
                        <a:lnTo>
                          <a:pt x="457352" y="558241"/>
                        </a:lnTo>
                        <a:cubicBezTo>
                          <a:pt x="444073" y="578744"/>
                          <a:pt x="434510" y="601595"/>
                          <a:pt x="429184" y="626018"/>
                        </a:cubicBezTo>
                        <a:lnTo>
                          <a:pt x="0" y="626018"/>
                        </a:lnTo>
                        <a:cubicBezTo>
                          <a:pt x="11703" y="485146"/>
                          <a:pt x="67575" y="356964"/>
                          <a:pt x="153825" y="254713"/>
                        </a:cubicBezTo>
                        <a:close/>
                        <a:moveTo>
                          <a:pt x="770979" y="0"/>
                        </a:moveTo>
                        <a:cubicBezTo>
                          <a:pt x="911518" y="12893"/>
                          <a:pt x="1039816" y="67524"/>
                          <a:pt x="1141892" y="153270"/>
                        </a:cubicBezTo>
                        <a:lnTo>
                          <a:pt x="838756" y="456406"/>
                        </a:lnTo>
                        <a:cubicBezTo>
                          <a:pt x="818253" y="443126"/>
                          <a:pt x="795403" y="433563"/>
                          <a:pt x="770979" y="428238"/>
                        </a:cubicBezTo>
                        <a:close/>
                        <a:moveTo>
                          <a:pt x="626963" y="0"/>
                        </a:moveTo>
                        <a:lnTo>
                          <a:pt x="626963" y="428238"/>
                        </a:lnTo>
                        <a:cubicBezTo>
                          <a:pt x="602540" y="433564"/>
                          <a:pt x="579690" y="443127"/>
                          <a:pt x="559187" y="456406"/>
                        </a:cubicBezTo>
                        <a:lnTo>
                          <a:pt x="255330" y="152550"/>
                        </a:lnTo>
                        <a:cubicBezTo>
                          <a:pt x="358169" y="67506"/>
                          <a:pt x="486448" y="12891"/>
                          <a:pt x="626963" y="0"/>
                        </a:cubicBez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grpSp>
          <p:sp>
            <p:nvSpPr>
              <p:cNvPr id="128" name="フリーフォーム 89">
                <a:extLst>
                  <a:ext uri="{FF2B5EF4-FFF2-40B4-BE49-F238E27FC236}">
                    <a16:creationId xmlns:a16="http://schemas.microsoft.com/office/drawing/2014/main" id="{7B4D76BA-EC9D-F59A-0DA2-C7CCAE15F5E0}"/>
                  </a:ext>
                </a:extLst>
              </p:cNvPr>
              <p:cNvSpPr/>
              <p:nvPr/>
            </p:nvSpPr>
            <p:spPr>
              <a:xfrm>
                <a:off x="4004606" y="4938533"/>
                <a:ext cx="579783" cy="330224"/>
              </a:xfrm>
              <a:custGeom>
                <a:avLst/>
                <a:gdLst>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9237"/>
                  <a:gd name="connsiteY0" fmla="*/ 2789382 h 2789382"/>
                  <a:gd name="connsiteX1" fmla="*/ 2780146 w 4839237"/>
                  <a:gd name="connsiteY1" fmla="*/ 2789382 h 2789382"/>
                  <a:gd name="connsiteX2" fmla="*/ 2869912 w 4839237"/>
                  <a:gd name="connsiteY2" fmla="*/ 2027670 h 2789382"/>
                  <a:gd name="connsiteX3" fmla="*/ 3389746 w 4839237"/>
                  <a:gd name="connsiteY3" fmla="*/ 1523422 h 2789382"/>
                  <a:gd name="connsiteX4" fmla="*/ 4036580 w 4839237"/>
                  <a:gd name="connsiteY4" fmla="*/ 1403350 h 2789382"/>
                  <a:gd name="connsiteX5" fmla="*/ 4542271 w 4839237"/>
                  <a:gd name="connsiteY5" fmla="*/ 1554740 h 2789382"/>
                  <a:gd name="connsiteX6" fmla="*/ 4692073 w 4839237"/>
                  <a:gd name="connsiteY6" fmla="*/ 1653309 h 2789382"/>
                  <a:gd name="connsiteX7" fmla="*/ 4830618 w 4839237"/>
                  <a:gd name="connsiteY7" fmla="*/ 1514763 h 2789382"/>
                  <a:gd name="connsiteX8" fmla="*/ 4812146 w 4839237"/>
                  <a:gd name="connsiteY8" fmla="*/ 1366982 h 2789382"/>
                  <a:gd name="connsiteX9" fmla="*/ 4710546 w 4839237"/>
                  <a:gd name="connsiteY9" fmla="*/ 1293091 h 2789382"/>
                  <a:gd name="connsiteX10" fmla="*/ 4682837 w 4839237"/>
                  <a:gd name="connsiteY10" fmla="*/ 1173018 h 2789382"/>
                  <a:gd name="connsiteX11" fmla="*/ 4304146 w 4839237"/>
                  <a:gd name="connsiteY11" fmla="*/ 1163782 h 2789382"/>
                  <a:gd name="connsiteX12" fmla="*/ 3990109 w 4839237"/>
                  <a:gd name="connsiteY12" fmla="*/ 258618 h 2789382"/>
                  <a:gd name="connsiteX13" fmla="*/ 4054764 w 4839237"/>
                  <a:gd name="connsiteY13" fmla="*/ 249382 h 2789382"/>
                  <a:gd name="connsiteX14" fmla="*/ 3906982 w 4839237"/>
                  <a:gd name="connsiteY14" fmla="*/ 0 h 2789382"/>
                  <a:gd name="connsiteX15" fmla="*/ 2059709 w 4839237"/>
                  <a:gd name="connsiteY15" fmla="*/ 64654 h 2789382"/>
                  <a:gd name="connsiteX16" fmla="*/ 1967346 w 4839237"/>
                  <a:gd name="connsiteY16" fmla="*/ 184727 h 2789382"/>
                  <a:gd name="connsiteX17" fmla="*/ 1995055 w 4839237"/>
                  <a:gd name="connsiteY17" fmla="*/ 267854 h 2789382"/>
                  <a:gd name="connsiteX18" fmla="*/ 2078182 w 4839237"/>
                  <a:gd name="connsiteY18" fmla="*/ 249382 h 2789382"/>
                  <a:gd name="connsiteX19" fmla="*/ 2078182 w 4839237"/>
                  <a:gd name="connsiteY19" fmla="*/ 304800 h 2789382"/>
                  <a:gd name="connsiteX20" fmla="*/ 1893455 w 4839237"/>
                  <a:gd name="connsiteY20" fmla="*/ 1219200 h 2789382"/>
                  <a:gd name="connsiteX21" fmla="*/ 1440873 w 4839237"/>
                  <a:gd name="connsiteY21" fmla="*/ 1228436 h 2789382"/>
                  <a:gd name="connsiteX22" fmla="*/ 314037 w 4839237"/>
                  <a:gd name="connsiteY22" fmla="*/ 1588654 h 2789382"/>
                  <a:gd name="connsiteX23" fmla="*/ 73891 w 4839237"/>
                  <a:gd name="connsiteY23" fmla="*/ 1893454 h 2789382"/>
                  <a:gd name="connsiteX24" fmla="*/ 0 w 4839237"/>
                  <a:gd name="connsiteY24" fmla="*/ 2152072 h 2789382"/>
                  <a:gd name="connsiteX25" fmla="*/ 27709 w 4839237"/>
                  <a:gd name="connsiteY25" fmla="*/ 2318327 h 2789382"/>
                  <a:gd name="connsiteX26" fmla="*/ 120073 w 4839237"/>
                  <a:gd name="connsiteY26" fmla="*/ 2318327 h 2789382"/>
                  <a:gd name="connsiteX27" fmla="*/ 166255 w 4839237"/>
                  <a:gd name="connsiteY27" fmla="*/ 2346036 h 2789382"/>
                  <a:gd name="connsiteX28" fmla="*/ 341746 w 4839237"/>
                  <a:gd name="connsiteY28" fmla="*/ 2152072 h 2789382"/>
                  <a:gd name="connsiteX29" fmla="*/ 674255 w 4839237"/>
                  <a:gd name="connsiteY29" fmla="*/ 2041236 h 2789382"/>
                  <a:gd name="connsiteX30" fmla="*/ 997528 w 4839237"/>
                  <a:gd name="connsiteY30" fmla="*/ 2013527 h 2789382"/>
                  <a:gd name="connsiteX31" fmla="*/ 1330037 w 4839237"/>
                  <a:gd name="connsiteY31" fmla="*/ 2161309 h 2789382"/>
                  <a:gd name="connsiteX32" fmla="*/ 1533237 w 4839237"/>
                  <a:gd name="connsiteY32" fmla="*/ 2364509 h 2789382"/>
                  <a:gd name="connsiteX33" fmla="*/ 1662546 w 4839237"/>
                  <a:gd name="connsiteY33" fmla="*/ 2743200 h 2789382"/>
                  <a:gd name="connsiteX34" fmla="*/ 1745673 w 4839237"/>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61697 w 4850834"/>
                  <a:gd name="connsiteY15" fmla="*/ 2439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802927 h 2802927"/>
                  <a:gd name="connsiteX1" fmla="*/ 2780146 w 4850834"/>
                  <a:gd name="connsiteY1" fmla="*/ 2802927 h 2802927"/>
                  <a:gd name="connsiteX2" fmla="*/ 2869912 w 4850834"/>
                  <a:gd name="connsiteY2" fmla="*/ 2041215 h 2802927"/>
                  <a:gd name="connsiteX3" fmla="*/ 3389746 w 4850834"/>
                  <a:gd name="connsiteY3" fmla="*/ 1536967 h 2802927"/>
                  <a:gd name="connsiteX4" fmla="*/ 4036580 w 4850834"/>
                  <a:gd name="connsiteY4" fmla="*/ 1416895 h 2802927"/>
                  <a:gd name="connsiteX5" fmla="*/ 4542271 w 4850834"/>
                  <a:gd name="connsiteY5" fmla="*/ 1568285 h 2802927"/>
                  <a:gd name="connsiteX6" fmla="*/ 4692073 w 4850834"/>
                  <a:gd name="connsiteY6" fmla="*/ 1666854 h 2802927"/>
                  <a:gd name="connsiteX7" fmla="*/ 4830618 w 4850834"/>
                  <a:gd name="connsiteY7" fmla="*/ 1528308 h 2802927"/>
                  <a:gd name="connsiteX8" fmla="*/ 4812146 w 4850834"/>
                  <a:gd name="connsiteY8" fmla="*/ 1380527 h 2802927"/>
                  <a:gd name="connsiteX9" fmla="*/ 4710546 w 4850834"/>
                  <a:gd name="connsiteY9" fmla="*/ 1306636 h 2802927"/>
                  <a:gd name="connsiteX10" fmla="*/ 4682837 w 4850834"/>
                  <a:gd name="connsiteY10" fmla="*/ 1186563 h 2802927"/>
                  <a:gd name="connsiteX11" fmla="*/ 4304146 w 4850834"/>
                  <a:gd name="connsiteY11" fmla="*/ 1177327 h 2802927"/>
                  <a:gd name="connsiteX12" fmla="*/ 3990109 w 4850834"/>
                  <a:gd name="connsiteY12" fmla="*/ 272163 h 2802927"/>
                  <a:gd name="connsiteX13" fmla="*/ 4054764 w 4850834"/>
                  <a:gd name="connsiteY13" fmla="*/ 262927 h 2802927"/>
                  <a:gd name="connsiteX14" fmla="*/ 3906982 w 4850834"/>
                  <a:gd name="connsiteY14" fmla="*/ 13545 h 2802927"/>
                  <a:gd name="connsiteX15" fmla="*/ 2961697 w 4850834"/>
                  <a:gd name="connsiteY15" fmla="*/ 37935 h 2802927"/>
                  <a:gd name="connsiteX16" fmla="*/ 2059709 w 4850834"/>
                  <a:gd name="connsiteY16" fmla="*/ 78199 h 2802927"/>
                  <a:gd name="connsiteX17" fmla="*/ 1967346 w 4850834"/>
                  <a:gd name="connsiteY17" fmla="*/ 198272 h 2802927"/>
                  <a:gd name="connsiteX18" fmla="*/ 1995055 w 4850834"/>
                  <a:gd name="connsiteY18" fmla="*/ 281399 h 2802927"/>
                  <a:gd name="connsiteX19" fmla="*/ 2078182 w 4850834"/>
                  <a:gd name="connsiteY19" fmla="*/ 262927 h 2802927"/>
                  <a:gd name="connsiteX20" fmla="*/ 2078182 w 4850834"/>
                  <a:gd name="connsiteY20" fmla="*/ 318345 h 2802927"/>
                  <a:gd name="connsiteX21" fmla="*/ 1893455 w 4850834"/>
                  <a:gd name="connsiteY21" fmla="*/ 1232745 h 2802927"/>
                  <a:gd name="connsiteX22" fmla="*/ 1440873 w 4850834"/>
                  <a:gd name="connsiteY22" fmla="*/ 1241981 h 2802927"/>
                  <a:gd name="connsiteX23" fmla="*/ 314037 w 4850834"/>
                  <a:gd name="connsiteY23" fmla="*/ 1602199 h 2802927"/>
                  <a:gd name="connsiteX24" fmla="*/ 73891 w 4850834"/>
                  <a:gd name="connsiteY24" fmla="*/ 1906999 h 2802927"/>
                  <a:gd name="connsiteX25" fmla="*/ 0 w 4850834"/>
                  <a:gd name="connsiteY25" fmla="*/ 2165617 h 2802927"/>
                  <a:gd name="connsiteX26" fmla="*/ 27709 w 4850834"/>
                  <a:gd name="connsiteY26" fmla="*/ 2331872 h 2802927"/>
                  <a:gd name="connsiteX27" fmla="*/ 120073 w 4850834"/>
                  <a:gd name="connsiteY27" fmla="*/ 2331872 h 2802927"/>
                  <a:gd name="connsiteX28" fmla="*/ 166255 w 4850834"/>
                  <a:gd name="connsiteY28" fmla="*/ 2359581 h 2802927"/>
                  <a:gd name="connsiteX29" fmla="*/ 341746 w 4850834"/>
                  <a:gd name="connsiteY29" fmla="*/ 2165617 h 2802927"/>
                  <a:gd name="connsiteX30" fmla="*/ 674255 w 4850834"/>
                  <a:gd name="connsiteY30" fmla="*/ 2054781 h 2802927"/>
                  <a:gd name="connsiteX31" fmla="*/ 997528 w 4850834"/>
                  <a:gd name="connsiteY31" fmla="*/ 2027072 h 2802927"/>
                  <a:gd name="connsiteX32" fmla="*/ 1330037 w 4850834"/>
                  <a:gd name="connsiteY32" fmla="*/ 2174854 h 2802927"/>
                  <a:gd name="connsiteX33" fmla="*/ 1533237 w 4850834"/>
                  <a:gd name="connsiteY33" fmla="*/ 2378054 h 2802927"/>
                  <a:gd name="connsiteX34" fmla="*/ 1662546 w 4850834"/>
                  <a:gd name="connsiteY34" fmla="*/ 2756745 h 2802927"/>
                  <a:gd name="connsiteX35" fmla="*/ 1745673 w 4850834"/>
                  <a:gd name="connsiteY35" fmla="*/ 2802927 h 2802927"/>
                  <a:gd name="connsiteX0" fmla="*/ 1745673 w 4850834"/>
                  <a:gd name="connsiteY0" fmla="*/ 2807087 h 2807087"/>
                  <a:gd name="connsiteX1" fmla="*/ 2780146 w 4850834"/>
                  <a:gd name="connsiteY1" fmla="*/ 2807087 h 2807087"/>
                  <a:gd name="connsiteX2" fmla="*/ 2869912 w 4850834"/>
                  <a:gd name="connsiteY2" fmla="*/ 2045375 h 2807087"/>
                  <a:gd name="connsiteX3" fmla="*/ 3389746 w 4850834"/>
                  <a:gd name="connsiteY3" fmla="*/ 1541127 h 2807087"/>
                  <a:gd name="connsiteX4" fmla="*/ 4036580 w 4850834"/>
                  <a:gd name="connsiteY4" fmla="*/ 1421055 h 2807087"/>
                  <a:gd name="connsiteX5" fmla="*/ 4542271 w 4850834"/>
                  <a:gd name="connsiteY5" fmla="*/ 1572445 h 2807087"/>
                  <a:gd name="connsiteX6" fmla="*/ 4692073 w 4850834"/>
                  <a:gd name="connsiteY6" fmla="*/ 1671014 h 2807087"/>
                  <a:gd name="connsiteX7" fmla="*/ 4830618 w 4850834"/>
                  <a:gd name="connsiteY7" fmla="*/ 1532468 h 2807087"/>
                  <a:gd name="connsiteX8" fmla="*/ 4812146 w 4850834"/>
                  <a:gd name="connsiteY8" fmla="*/ 1384687 h 2807087"/>
                  <a:gd name="connsiteX9" fmla="*/ 4710546 w 4850834"/>
                  <a:gd name="connsiteY9" fmla="*/ 1310796 h 2807087"/>
                  <a:gd name="connsiteX10" fmla="*/ 4682837 w 4850834"/>
                  <a:gd name="connsiteY10" fmla="*/ 1190723 h 2807087"/>
                  <a:gd name="connsiteX11" fmla="*/ 4304146 w 4850834"/>
                  <a:gd name="connsiteY11" fmla="*/ 1181487 h 2807087"/>
                  <a:gd name="connsiteX12" fmla="*/ 3990109 w 4850834"/>
                  <a:gd name="connsiteY12" fmla="*/ 276323 h 2807087"/>
                  <a:gd name="connsiteX13" fmla="*/ 4054764 w 4850834"/>
                  <a:gd name="connsiteY13" fmla="*/ 267087 h 2807087"/>
                  <a:gd name="connsiteX14" fmla="*/ 3906982 w 4850834"/>
                  <a:gd name="connsiteY14" fmla="*/ 17705 h 2807087"/>
                  <a:gd name="connsiteX15" fmla="*/ 2985510 w 4850834"/>
                  <a:gd name="connsiteY15" fmla="*/ 23045 h 2807087"/>
                  <a:gd name="connsiteX16" fmla="*/ 2059709 w 4850834"/>
                  <a:gd name="connsiteY16" fmla="*/ 82359 h 2807087"/>
                  <a:gd name="connsiteX17" fmla="*/ 1967346 w 4850834"/>
                  <a:gd name="connsiteY17" fmla="*/ 202432 h 2807087"/>
                  <a:gd name="connsiteX18" fmla="*/ 1995055 w 4850834"/>
                  <a:gd name="connsiteY18" fmla="*/ 285559 h 2807087"/>
                  <a:gd name="connsiteX19" fmla="*/ 2078182 w 4850834"/>
                  <a:gd name="connsiteY19" fmla="*/ 267087 h 2807087"/>
                  <a:gd name="connsiteX20" fmla="*/ 2078182 w 4850834"/>
                  <a:gd name="connsiteY20" fmla="*/ 322505 h 2807087"/>
                  <a:gd name="connsiteX21" fmla="*/ 1893455 w 4850834"/>
                  <a:gd name="connsiteY21" fmla="*/ 1236905 h 2807087"/>
                  <a:gd name="connsiteX22" fmla="*/ 1440873 w 4850834"/>
                  <a:gd name="connsiteY22" fmla="*/ 1246141 h 2807087"/>
                  <a:gd name="connsiteX23" fmla="*/ 314037 w 4850834"/>
                  <a:gd name="connsiteY23" fmla="*/ 1606359 h 2807087"/>
                  <a:gd name="connsiteX24" fmla="*/ 73891 w 4850834"/>
                  <a:gd name="connsiteY24" fmla="*/ 1911159 h 2807087"/>
                  <a:gd name="connsiteX25" fmla="*/ 0 w 4850834"/>
                  <a:gd name="connsiteY25" fmla="*/ 2169777 h 2807087"/>
                  <a:gd name="connsiteX26" fmla="*/ 27709 w 4850834"/>
                  <a:gd name="connsiteY26" fmla="*/ 2336032 h 2807087"/>
                  <a:gd name="connsiteX27" fmla="*/ 120073 w 4850834"/>
                  <a:gd name="connsiteY27" fmla="*/ 2336032 h 2807087"/>
                  <a:gd name="connsiteX28" fmla="*/ 166255 w 4850834"/>
                  <a:gd name="connsiteY28" fmla="*/ 2363741 h 2807087"/>
                  <a:gd name="connsiteX29" fmla="*/ 341746 w 4850834"/>
                  <a:gd name="connsiteY29" fmla="*/ 2169777 h 2807087"/>
                  <a:gd name="connsiteX30" fmla="*/ 674255 w 4850834"/>
                  <a:gd name="connsiteY30" fmla="*/ 2058941 h 2807087"/>
                  <a:gd name="connsiteX31" fmla="*/ 997528 w 4850834"/>
                  <a:gd name="connsiteY31" fmla="*/ 2031232 h 2807087"/>
                  <a:gd name="connsiteX32" fmla="*/ 1330037 w 4850834"/>
                  <a:gd name="connsiteY32" fmla="*/ 2179014 h 2807087"/>
                  <a:gd name="connsiteX33" fmla="*/ 1533237 w 4850834"/>
                  <a:gd name="connsiteY33" fmla="*/ 2382214 h 2807087"/>
                  <a:gd name="connsiteX34" fmla="*/ 1662546 w 4850834"/>
                  <a:gd name="connsiteY34" fmla="*/ 2760905 h 2807087"/>
                  <a:gd name="connsiteX35" fmla="*/ 1745673 w 4850834"/>
                  <a:gd name="connsiteY35" fmla="*/ 2807087 h 2807087"/>
                  <a:gd name="connsiteX0" fmla="*/ 1745673 w 4850834"/>
                  <a:gd name="connsiteY0" fmla="*/ 2808270 h 2808270"/>
                  <a:gd name="connsiteX1" fmla="*/ 2780146 w 4850834"/>
                  <a:gd name="connsiteY1" fmla="*/ 2808270 h 2808270"/>
                  <a:gd name="connsiteX2" fmla="*/ 2869912 w 4850834"/>
                  <a:gd name="connsiteY2" fmla="*/ 2046558 h 2808270"/>
                  <a:gd name="connsiteX3" fmla="*/ 3389746 w 4850834"/>
                  <a:gd name="connsiteY3" fmla="*/ 1542310 h 2808270"/>
                  <a:gd name="connsiteX4" fmla="*/ 4036580 w 4850834"/>
                  <a:gd name="connsiteY4" fmla="*/ 1422238 h 2808270"/>
                  <a:gd name="connsiteX5" fmla="*/ 4542271 w 4850834"/>
                  <a:gd name="connsiteY5" fmla="*/ 1573628 h 2808270"/>
                  <a:gd name="connsiteX6" fmla="*/ 4692073 w 4850834"/>
                  <a:gd name="connsiteY6" fmla="*/ 1672197 h 2808270"/>
                  <a:gd name="connsiteX7" fmla="*/ 4830618 w 4850834"/>
                  <a:gd name="connsiteY7" fmla="*/ 1533651 h 2808270"/>
                  <a:gd name="connsiteX8" fmla="*/ 4812146 w 4850834"/>
                  <a:gd name="connsiteY8" fmla="*/ 1385870 h 2808270"/>
                  <a:gd name="connsiteX9" fmla="*/ 4710546 w 4850834"/>
                  <a:gd name="connsiteY9" fmla="*/ 1311979 h 2808270"/>
                  <a:gd name="connsiteX10" fmla="*/ 4682837 w 4850834"/>
                  <a:gd name="connsiteY10" fmla="*/ 1191906 h 2808270"/>
                  <a:gd name="connsiteX11" fmla="*/ 4304146 w 4850834"/>
                  <a:gd name="connsiteY11" fmla="*/ 1182670 h 2808270"/>
                  <a:gd name="connsiteX12" fmla="*/ 3990109 w 4850834"/>
                  <a:gd name="connsiteY12" fmla="*/ 277506 h 2808270"/>
                  <a:gd name="connsiteX13" fmla="*/ 4054764 w 4850834"/>
                  <a:gd name="connsiteY13" fmla="*/ 268270 h 2808270"/>
                  <a:gd name="connsiteX14" fmla="*/ 3906982 w 4850834"/>
                  <a:gd name="connsiteY14" fmla="*/ 18888 h 2808270"/>
                  <a:gd name="connsiteX15" fmla="*/ 2985510 w 4850834"/>
                  <a:gd name="connsiteY15" fmla="*/ 24228 h 2808270"/>
                  <a:gd name="connsiteX16" fmla="*/ 2059709 w 4850834"/>
                  <a:gd name="connsiteY16" fmla="*/ 83542 h 2808270"/>
                  <a:gd name="connsiteX17" fmla="*/ 1967346 w 4850834"/>
                  <a:gd name="connsiteY17" fmla="*/ 203615 h 2808270"/>
                  <a:gd name="connsiteX18" fmla="*/ 1995055 w 4850834"/>
                  <a:gd name="connsiteY18" fmla="*/ 286742 h 2808270"/>
                  <a:gd name="connsiteX19" fmla="*/ 2078182 w 4850834"/>
                  <a:gd name="connsiteY19" fmla="*/ 268270 h 2808270"/>
                  <a:gd name="connsiteX20" fmla="*/ 2078182 w 4850834"/>
                  <a:gd name="connsiteY20" fmla="*/ 323688 h 2808270"/>
                  <a:gd name="connsiteX21" fmla="*/ 1893455 w 4850834"/>
                  <a:gd name="connsiteY21" fmla="*/ 1238088 h 2808270"/>
                  <a:gd name="connsiteX22" fmla="*/ 1440873 w 4850834"/>
                  <a:gd name="connsiteY22" fmla="*/ 1247324 h 2808270"/>
                  <a:gd name="connsiteX23" fmla="*/ 314037 w 4850834"/>
                  <a:gd name="connsiteY23" fmla="*/ 1607542 h 2808270"/>
                  <a:gd name="connsiteX24" fmla="*/ 73891 w 4850834"/>
                  <a:gd name="connsiteY24" fmla="*/ 1912342 h 2808270"/>
                  <a:gd name="connsiteX25" fmla="*/ 0 w 4850834"/>
                  <a:gd name="connsiteY25" fmla="*/ 2170960 h 2808270"/>
                  <a:gd name="connsiteX26" fmla="*/ 27709 w 4850834"/>
                  <a:gd name="connsiteY26" fmla="*/ 2337215 h 2808270"/>
                  <a:gd name="connsiteX27" fmla="*/ 120073 w 4850834"/>
                  <a:gd name="connsiteY27" fmla="*/ 2337215 h 2808270"/>
                  <a:gd name="connsiteX28" fmla="*/ 166255 w 4850834"/>
                  <a:gd name="connsiteY28" fmla="*/ 2364924 h 2808270"/>
                  <a:gd name="connsiteX29" fmla="*/ 341746 w 4850834"/>
                  <a:gd name="connsiteY29" fmla="*/ 2170960 h 2808270"/>
                  <a:gd name="connsiteX30" fmla="*/ 674255 w 4850834"/>
                  <a:gd name="connsiteY30" fmla="*/ 2060124 h 2808270"/>
                  <a:gd name="connsiteX31" fmla="*/ 997528 w 4850834"/>
                  <a:gd name="connsiteY31" fmla="*/ 2032415 h 2808270"/>
                  <a:gd name="connsiteX32" fmla="*/ 1330037 w 4850834"/>
                  <a:gd name="connsiteY32" fmla="*/ 2180197 h 2808270"/>
                  <a:gd name="connsiteX33" fmla="*/ 1533237 w 4850834"/>
                  <a:gd name="connsiteY33" fmla="*/ 2383397 h 2808270"/>
                  <a:gd name="connsiteX34" fmla="*/ 1662546 w 4850834"/>
                  <a:gd name="connsiteY34" fmla="*/ 2762088 h 2808270"/>
                  <a:gd name="connsiteX35" fmla="*/ 1745673 w 4850834"/>
                  <a:gd name="connsiteY35" fmla="*/ 2808270 h 280827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85510 w 4850834"/>
                  <a:gd name="connsiteY15" fmla="*/ 534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95055 w 4850834"/>
                  <a:gd name="connsiteY17" fmla="*/ 278421 h 2799949"/>
                  <a:gd name="connsiteX18" fmla="*/ 2078182 w 4850834"/>
                  <a:gd name="connsiteY18" fmla="*/ 259949 h 2799949"/>
                  <a:gd name="connsiteX19" fmla="*/ 2078182 w 4850834"/>
                  <a:gd name="connsiteY19" fmla="*/ 315367 h 2799949"/>
                  <a:gd name="connsiteX20" fmla="*/ 1893455 w 4850834"/>
                  <a:gd name="connsiteY20" fmla="*/ 1229767 h 2799949"/>
                  <a:gd name="connsiteX21" fmla="*/ 1440873 w 4850834"/>
                  <a:gd name="connsiteY21" fmla="*/ 1239003 h 2799949"/>
                  <a:gd name="connsiteX22" fmla="*/ 314037 w 4850834"/>
                  <a:gd name="connsiteY22" fmla="*/ 1599221 h 2799949"/>
                  <a:gd name="connsiteX23" fmla="*/ 73891 w 4850834"/>
                  <a:gd name="connsiteY23" fmla="*/ 1904021 h 2799949"/>
                  <a:gd name="connsiteX24" fmla="*/ 0 w 4850834"/>
                  <a:gd name="connsiteY24" fmla="*/ 2162639 h 2799949"/>
                  <a:gd name="connsiteX25" fmla="*/ 27709 w 4850834"/>
                  <a:gd name="connsiteY25" fmla="*/ 2328894 h 2799949"/>
                  <a:gd name="connsiteX26" fmla="*/ 120073 w 4850834"/>
                  <a:gd name="connsiteY26" fmla="*/ 2328894 h 2799949"/>
                  <a:gd name="connsiteX27" fmla="*/ 166255 w 4850834"/>
                  <a:gd name="connsiteY27" fmla="*/ 2356603 h 2799949"/>
                  <a:gd name="connsiteX28" fmla="*/ 341746 w 4850834"/>
                  <a:gd name="connsiteY28" fmla="*/ 2162639 h 2799949"/>
                  <a:gd name="connsiteX29" fmla="*/ 674255 w 4850834"/>
                  <a:gd name="connsiteY29" fmla="*/ 2051803 h 2799949"/>
                  <a:gd name="connsiteX30" fmla="*/ 997528 w 4850834"/>
                  <a:gd name="connsiteY30" fmla="*/ 2024094 h 2799949"/>
                  <a:gd name="connsiteX31" fmla="*/ 1330037 w 4850834"/>
                  <a:gd name="connsiteY31" fmla="*/ 2171876 h 2799949"/>
                  <a:gd name="connsiteX32" fmla="*/ 1533237 w 4850834"/>
                  <a:gd name="connsiteY32" fmla="*/ 2375076 h 2799949"/>
                  <a:gd name="connsiteX33" fmla="*/ 1662546 w 4850834"/>
                  <a:gd name="connsiteY33" fmla="*/ 2753767 h 2799949"/>
                  <a:gd name="connsiteX34" fmla="*/ 1745673 w 4850834"/>
                  <a:gd name="connsiteY34"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259949 h 2799949"/>
                  <a:gd name="connsiteX18" fmla="*/ 2078182 w 4850834"/>
                  <a:gd name="connsiteY18" fmla="*/ 315367 h 2799949"/>
                  <a:gd name="connsiteX19" fmla="*/ 1893455 w 4850834"/>
                  <a:gd name="connsiteY19" fmla="*/ 1229767 h 2799949"/>
                  <a:gd name="connsiteX20" fmla="*/ 1440873 w 4850834"/>
                  <a:gd name="connsiteY20" fmla="*/ 1239003 h 2799949"/>
                  <a:gd name="connsiteX21" fmla="*/ 314037 w 4850834"/>
                  <a:gd name="connsiteY21" fmla="*/ 1599221 h 2799949"/>
                  <a:gd name="connsiteX22" fmla="*/ 73891 w 4850834"/>
                  <a:gd name="connsiteY22" fmla="*/ 1904021 h 2799949"/>
                  <a:gd name="connsiteX23" fmla="*/ 0 w 4850834"/>
                  <a:gd name="connsiteY23" fmla="*/ 2162639 h 2799949"/>
                  <a:gd name="connsiteX24" fmla="*/ 27709 w 4850834"/>
                  <a:gd name="connsiteY24" fmla="*/ 2328894 h 2799949"/>
                  <a:gd name="connsiteX25" fmla="*/ 120073 w 4850834"/>
                  <a:gd name="connsiteY25" fmla="*/ 2328894 h 2799949"/>
                  <a:gd name="connsiteX26" fmla="*/ 166255 w 4850834"/>
                  <a:gd name="connsiteY26" fmla="*/ 2356603 h 2799949"/>
                  <a:gd name="connsiteX27" fmla="*/ 341746 w 4850834"/>
                  <a:gd name="connsiteY27" fmla="*/ 2162639 h 2799949"/>
                  <a:gd name="connsiteX28" fmla="*/ 674255 w 4850834"/>
                  <a:gd name="connsiteY28" fmla="*/ 2051803 h 2799949"/>
                  <a:gd name="connsiteX29" fmla="*/ 997528 w 4850834"/>
                  <a:gd name="connsiteY29" fmla="*/ 2024094 h 2799949"/>
                  <a:gd name="connsiteX30" fmla="*/ 1330037 w 4850834"/>
                  <a:gd name="connsiteY30" fmla="*/ 2171876 h 2799949"/>
                  <a:gd name="connsiteX31" fmla="*/ 1533237 w 4850834"/>
                  <a:gd name="connsiteY31" fmla="*/ 2375076 h 2799949"/>
                  <a:gd name="connsiteX32" fmla="*/ 1662546 w 4850834"/>
                  <a:gd name="connsiteY32" fmla="*/ 2753767 h 2799949"/>
                  <a:gd name="connsiteX33" fmla="*/ 1745673 w 4850834"/>
                  <a:gd name="connsiteY33"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315367 h 2799949"/>
                  <a:gd name="connsiteX18" fmla="*/ 1893455 w 4850834"/>
                  <a:gd name="connsiteY18" fmla="*/ 1229767 h 2799949"/>
                  <a:gd name="connsiteX19" fmla="*/ 1440873 w 4850834"/>
                  <a:gd name="connsiteY19" fmla="*/ 1239003 h 2799949"/>
                  <a:gd name="connsiteX20" fmla="*/ 314037 w 4850834"/>
                  <a:gd name="connsiteY20" fmla="*/ 1599221 h 2799949"/>
                  <a:gd name="connsiteX21" fmla="*/ 73891 w 4850834"/>
                  <a:gd name="connsiteY21" fmla="*/ 1904021 h 2799949"/>
                  <a:gd name="connsiteX22" fmla="*/ 0 w 4850834"/>
                  <a:gd name="connsiteY22" fmla="*/ 2162639 h 2799949"/>
                  <a:gd name="connsiteX23" fmla="*/ 27709 w 4850834"/>
                  <a:gd name="connsiteY23" fmla="*/ 2328894 h 2799949"/>
                  <a:gd name="connsiteX24" fmla="*/ 120073 w 4850834"/>
                  <a:gd name="connsiteY24" fmla="*/ 2328894 h 2799949"/>
                  <a:gd name="connsiteX25" fmla="*/ 166255 w 4850834"/>
                  <a:gd name="connsiteY25" fmla="*/ 2356603 h 2799949"/>
                  <a:gd name="connsiteX26" fmla="*/ 341746 w 4850834"/>
                  <a:gd name="connsiteY26" fmla="*/ 2162639 h 2799949"/>
                  <a:gd name="connsiteX27" fmla="*/ 674255 w 4850834"/>
                  <a:gd name="connsiteY27" fmla="*/ 2051803 h 2799949"/>
                  <a:gd name="connsiteX28" fmla="*/ 997528 w 4850834"/>
                  <a:gd name="connsiteY28" fmla="*/ 2024094 h 2799949"/>
                  <a:gd name="connsiteX29" fmla="*/ 1330037 w 4850834"/>
                  <a:gd name="connsiteY29" fmla="*/ 2171876 h 2799949"/>
                  <a:gd name="connsiteX30" fmla="*/ 1533237 w 4850834"/>
                  <a:gd name="connsiteY30" fmla="*/ 2375076 h 2799949"/>
                  <a:gd name="connsiteX31" fmla="*/ 1662546 w 4850834"/>
                  <a:gd name="connsiteY31" fmla="*/ 2753767 h 2799949"/>
                  <a:gd name="connsiteX32" fmla="*/ 1745673 w 4850834"/>
                  <a:gd name="connsiteY32" fmla="*/ 2799949 h 2799949"/>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78182 w 4850834"/>
                  <a:gd name="connsiteY17" fmla="*/ 316086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63895 w 4850834"/>
                  <a:gd name="connsiteY17" fmla="*/ 58754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1172 h 2801172"/>
                  <a:gd name="connsiteX1" fmla="*/ 2780146 w 4850834"/>
                  <a:gd name="connsiteY1" fmla="*/ 2801172 h 2801172"/>
                  <a:gd name="connsiteX2" fmla="*/ 2869912 w 4850834"/>
                  <a:gd name="connsiteY2" fmla="*/ 2039460 h 2801172"/>
                  <a:gd name="connsiteX3" fmla="*/ 3389746 w 4850834"/>
                  <a:gd name="connsiteY3" fmla="*/ 1535212 h 2801172"/>
                  <a:gd name="connsiteX4" fmla="*/ 4036580 w 4850834"/>
                  <a:gd name="connsiteY4" fmla="*/ 1415140 h 2801172"/>
                  <a:gd name="connsiteX5" fmla="*/ 4542271 w 4850834"/>
                  <a:gd name="connsiteY5" fmla="*/ 1566530 h 2801172"/>
                  <a:gd name="connsiteX6" fmla="*/ 4692073 w 4850834"/>
                  <a:gd name="connsiteY6" fmla="*/ 1665099 h 2801172"/>
                  <a:gd name="connsiteX7" fmla="*/ 4830618 w 4850834"/>
                  <a:gd name="connsiteY7" fmla="*/ 1526553 h 2801172"/>
                  <a:gd name="connsiteX8" fmla="*/ 4812146 w 4850834"/>
                  <a:gd name="connsiteY8" fmla="*/ 1378772 h 2801172"/>
                  <a:gd name="connsiteX9" fmla="*/ 4710546 w 4850834"/>
                  <a:gd name="connsiteY9" fmla="*/ 1304881 h 2801172"/>
                  <a:gd name="connsiteX10" fmla="*/ 4682837 w 4850834"/>
                  <a:gd name="connsiteY10" fmla="*/ 1184808 h 2801172"/>
                  <a:gd name="connsiteX11" fmla="*/ 4304146 w 4850834"/>
                  <a:gd name="connsiteY11" fmla="*/ 1175572 h 2801172"/>
                  <a:gd name="connsiteX12" fmla="*/ 3990109 w 4850834"/>
                  <a:gd name="connsiteY12" fmla="*/ 270408 h 2801172"/>
                  <a:gd name="connsiteX13" fmla="*/ 4054764 w 4850834"/>
                  <a:gd name="connsiteY13" fmla="*/ 261172 h 2801172"/>
                  <a:gd name="connsiteX14" fmla="*/ 3906982 w 4850834"/>
                  <a:gd name="connsiteY14" fmla="*/ 11790 h 2801172"/>
                  <a:gd name="connsiteX15" fmla="*/ 2985510 w 4850834"/>
                  <a:gd name="connsiteY15" fmla="*/ 17130 h 2801172"/>
                  <a:gd name="connsiteX16" fmla="*/ 2278784 w 4850834"/>
                  <a:gd name="connsiteY16" fmla="*/ 128831 h 2801172"/>
                  <a:gd name="connsiteX17" fmla="*/ 2111520 w 4850834"/>
                  <a:gd name="connsiteY17" fmla="*/ 468991 h 2801172"/>
                  <a:gd name="connsiteX18" fmla="*/ 1893455 w 4850834"/>
                  <a:gd name="connsiteY18" fmla="*/ 1230990 h 2801172"/>
                  <a:gd name="connsiteX19" fmla="*/ 1440873 w 4850834"/>
                  <a:gd name="connsiteY19" fmla="*/ 1240226 h 2801172"/>
                  <a:gd name="connsiteX20" fmla="*/ 314037 w 4850834"/>
                  <a:gd name="connsiteY20" fmla="*/ 1600444 h 2801172"/>
                  <a:gd name="connsiteX21" fmla="*/ 73891 w 4850834"/>
                  <a:gd name="connsiteY21" fmla="*/ 1905244 h 2801172"/>
                  <a:gd name="connsiteX22" fmla="*/ 0 w 4850834"/>
                  <a:gd name="connsiteY22" fmla="*/ 2163862 h 2801172"/>
                  <a:gd name="connsiteX23" fmla="*/ 27709 w 4850834"/>
                  <a:gd name="connsiteY23" fmla="*/ 2330117 h 2801172"/>
                  <a:gd name="connsiteX24" fmla="*/ 120073 w 4850834"/>
                  <a:gd name="connsiteY24" fmla="*/ 2330117 h 2801172"/>
                  <a:gd name="connsiteX25" fmla="*/ 166255 w 4850834"/>
                  <a:gd name="connsiteY25" fmla="*/ 2357826 h 2801172"/>
                  <a:gd name="connsiteX26" fmla="*/ 341746 w 4850834"/>
                  <a:gd name="connsiteY26" fmla="*/ 2163862 h 2801172"/>
                  <a:gd name="connsiteX27" fmla="*/ 674255 w 4850834"/>
                  <a:gd name="connsiteY27" fmla="*/ 2053026 h 2801172"/>
                  <a:gd name="connsiteX28" fmla="*/ 997528 w 4850834"/>
                  <a:gd name="connsiteY28" fmla="*/ 2025317 h 2801172"/>
                  <a:gd name="connsiteX29" fmla="*/ 1330037 w 4850834"/>
                  <a:gd name="connsiteY29" fmla="*/ 2173099 h 2801172"/>
                  <a:gd name="connsiteX30" fmla="*/ 1533237 w 4850834"/>
                  <a:gd name="connsiteY30" fmla="*/ 2376299 h 2801172"/>
                  <a:gd name="connsiteX31" fmla="*/ 1662546 w 4850834"/>
                  <a:gd name="connsiteY31" fmla="*/ 2754990 h 2801172"/>
                  <a:gd name="connsiteX32" fmla="*/ 1745673 w 4850834"/>
                  <a:gd name="connsiteY32" fmla="*/ 2801172 h 2801172"/>
                  <a:gd name="connsiteX0" fmla="*/ 1745673 w 4850834"/>
                  <a:gd name="connsiteY0" fmla="*/ 2824158 h 2824158"/>
                  <a:gd name="connsiteX1" fmla="*/ 2780146 w 4850834"/>
                  <a:gd name="connsiteY1" fmla="*/ 2824158 h 2824158"/>
                  <a:gd name="connsiteX2" fmla="*/ 2869912 w 4850834"/>
                  <a:gd name="connsiteY2" fmla="*/ 2062446 h 2824158"/>
                  <a:gd name="connsiteX3" fmla="*/ 3389746 w 4850834"/>
                  <a:gd name="connsiteY3" fmla="*/ 1558198 h 2824158"/>
                  <a:gd name="connsiteX4" fmla="*/ 4036580 w 4850834"/>
                  <a:gd name="connsiteY4" fmla="*/ 1438126 h 2824158"/>
                  <a:gd name="connsiteX5" fmla="*/ 4542271 w 4850834"/>
                  <a:gd name="connsiteY5" fmla="*/ 1589516 h 2824158"/>
                  <a:gd name="connsiteX6" fmla="*/ 4692073 w 4850834"/>
                  <a:gd name="connsiteY6" fmla="*/ 1688085 h 2824158"/>
                  <a:gd name="connsiteX7" fmla="*/ 4830618 w 4850834"/>
                  <a:gd name="connsiteY7" fmla="*/ 1549539 h 2824158"/>
                  <a:gd name="connsiteX8" fmla="*/ 4812146 w 4850834"/>
                  <a:gd name="connsiteY8" fmla="*/ 1401758 h 2824158"/>
                  <a:gd name="connsiteX9" fmla="*/ 4710546 w 4850834"/>
                  <a:gd name="connsiteY9" fmla="*/ 1327867 h 2824158"/>
                  <a:gd name="connsiteX10" fmla="*/ 4682837 w 4850834"/>
                  <a:gd name="connsiteY10" fmla="*/ 1207794 h 2824158"/>
                  <a:gd name="connsiteX11" fmla="*/ 4304146 w 4850834"/>
                  <a:gd name="connsiteY11" fmla="*/ 1198558 h 2824158"/>
                  <a:gd name="connsiteX12" fmla="*/ 3990109 w 4850834"/>
                  <a:gd name="connsiteY12" fmla="*/ 293394 h 2824158"/>
                  <a:gd name="connsiteX13" fmla="*/ 4054764 w 4850834"/>
                  <a:gd name="connsiteY13" fmla="*/ 284158 h 2824158"/>
                  <a:gd name="connsiteX14" fmla="*/ 3906982 w 4850834"/>
                  <a:gd name="connsiteY14" fmla="*/ 34776 h 2824158"/>
                  <a:gd name="connsiteX15" fmla="*/ 2985510 w 4850834"/>
                  <a:gd name="connsiteY15" fmla="*/ 40116 h 2824158"/>
                  <a:gd name="connsiteX16" fmla="*/ 2111520 w 4850834"/>
                  <a:gd name="connsiteY16" fmla="*/ 491977 h 2824158"/>
                  <a:gd name="connsiteX17" fmla="*/ 1893455 w 4850834"/>
                  <a:gd name="connsiteY17" fmla="*/ 1253976 h 2824158"/>
                  <a:gd name="connsiteX18" fmla="*/ 1440873 w 4850834"/>
                  <a:gd name="connsiteY18" fmla="*/ 1263212 h 2824158"/>
                  <a:gd name="connsiteX19" fmla="*/ 314037 w 4850834"/>
                  <a:gd name="connsiteY19" fmla="*/ 1623430 h 2824158"/>
                  <a:gd name="connsiteX20" fmla="*/ 73891 w 4850834"/>
                  <a:gd name="connsiteY20" fmla="*/ 1928230 h 2824158"/>
                  <a:gd name="connsiteX21" fmla="*/ 0 w 4850834"/>
                  <a:gd name="connsiteY21" fmla="*/ 2186848 h 2824158"/>
                  <a:gd name="connsiteX22" fmla="*/ 27709 w 4850834"/>
                  <a:gd name="connsiteY22" fmla="*/ 2353103 h 2824158"/>
                  <a:gd name="connsiteX23" fmla="*/ 120073 w 4850834"/>
                  <a:gd name="connsiteY23" fmla="*/ 2353103 h 2824158"/>
                  <a:gd name="connsiteX24" fmla="*/ 166255 w 4850834"/>
                  <a:gd name="connsiteY24" fmla="*/ 2380812 h 2824158"/>
                  <a:gd name="connsiteX25" fmla="*/ 341746 w 4850834"/>
                  <a:gd name="connsiteY25" fmla="*/ 2186848 h 2824158"/>
                  <a:gd name="connsiteX26" fmla="*/ 674255 w 4850834"/>
                  <a:gd name="connsiteY26" fmla="*/ 2076012 h 2824158"/>
                  <a:gd name="connsiteX27" fmla="*/ 997528 w 4850834"/>
                  <a:gd name="connsiteY27" fmla="*/ 2048303 h 2824158"/>
                  <a:gd name="connsiteX28" fmla="*/ 1330037 w 4850834"/>
                  <a:gd name="connsiteY28" fmla="*/ 2196085 h 2824158"/>
                  <a:gd name="connsiteX29" fmla="*/ 1533237 w 4850834"/>
                  <a:gd name="connsiteY29" fmla="*/ 2399285 h 2824158"/>
                  <a:gd name="connsiteX30" fmla="*/ 1662546 w 4850834"/>
                  <a:gd name="connsiteY30" fmla="*/ 2777976 h 2824158"/>
                  <a:gd name="connsiteX31" fmla="*/ 1745673 w 4850834"/>
                  <a:gd name="connsiteY31" fmla="*/ 2824158 h 2824158"/>
                  <a:gd name="connsiteX0" fmla="*/ 1745673 w 4850834"/>
                  <a:gd name="connsiteY0" fmla="*/ 2821099 h 2821099"/>
                  <a:gd name="connsiteX1" fmla="*/ 2780146 w 4850834"/>
                  <a:gd name="connsiteY1" fmla="*/ 2821099 h 2821099"/>
                  <a:gd name="connsiteX2" fmla="*/ 2869912 w 4850834"/>
                  <a:gd name="connsiteY2" fmla="*/ 2059387 h 2821099"/>
                  <a:gd name="connsiteX3" fmla="*/ 3389746 w 4850834"/>
                  <a:gd name="connsiteY3" fmla="*/ 1555139 h 2821099"/>
                  <a:gd name="connsiteX4" fmla="*/ 4036580 w 4850834"/>
                  <a:gd name="connsiteY4" fmla="*/ 1435067 h 2821099"/>
                  <a:gd name="connsiteX5" fmla="*/ 4542271 w 4850834"/>
                  <a:gd name="connsiteY5" fmla="*/ 1586457 h 2821099"/>
                  <a:gd name="connsiteX6" fmla="*/ 4692073 w 4850834"/>
                  <a:gd name="connsiteY6" fmla="*/ 1685026 h 2821099"/>
                  <a:gd name="connsiteX7" fmla="*/ 4830618 w 4850834"/>
                  <a:gd name="connsiteY7" fmla="*/ 1546480 h 2821099"/>
                  <a:gd name="connsiteX8" fmla="*/ 4812146 w 4850834"/>
                  <a:gd name="connsiteY8" fmla="*/ 1398699 h 2821099"/>
                  <a:gd name="connsiteX9" fmla="*/ 4710546 w 4850834"/>
                  <a:gd name="connsiteY9" fmla="*/ 1324808 h 2821099"/>
                  <a:gd name="connsiteX10" fmla="*/ 4682837 w 4850834"/>
                  <a:gd name="connsiteY10" fmla="*/ 1204735 h 2821099"/>
                  <a:gd name="connsiteX11" fmla="*/ 4304146 w 4850834"/>
                  <a:gd name="connsiteY11" fmla="*/ 1195499 h 2821099"/>
                  <a:gd name="connsiteX12" fmla="*/ 3990109 w 4850834"/>
                  <a:gd name="connsiteY12" fmla="*/ 290335 h 2821099"/>
                  <a:gd name="connsiteX13" fmla="*/ 4054764 w 4850834"/>
                  <a:gd name="connsiteY13" fmla="*/ 281099 h 2821099"/>
                  <a:gd name="connsiteX14" fmla="*/ 3906982 w 4850834"/>
                  <a:gd name="connsiteY14" fmla="*/ 31717 h 2821099"/>
                  <a:gd name="connsiteX15" fmla="*/ 2642610 w 4850834"/>
                  <a:gd name="connsiteY15" fmla="*/ 41819 h 2821099"/>
                  <a:gd name="connsiteX16" fmla="*/ 2111520 w 4850834"/>
                  <a:gd name="connsiteY16" fmla="*/ 488918 h 2821099"/>
                  <a:gd name="connsiteX17" fmla="*/ 1893455 w 4850834"/>
                  <a:gd name="connsiteY17" fmla="*/ 1250917 h 2821099"/>
                  <a:gd name="connsiteX18" fmla="*/ 1440873 w 4850834"/>
                  <a:gd name="connsiteY18" fmla="*/ 1260153 h 2821099"/>
                  <a:gd name="connsiteX19" fmla="*/ 314037 w 4850834"/>
                  <a:gd name="connsiteY19" fmla="*/ 1620371 h 2821099"/>
                  <a:gd name="connsiteX20" fmla="*/ 73891 w 4850834"/>
                  <a:gd name="connsiteY20" fmla="*/ 1925171 h 2821099"/>
                  <a:gd name="connsiteX21" fmla="*/ 0 w 4850834"/>
                  <a:gd name="connsiteY21" fmla="*/ 2183789 h 2821099"/>
                  <a:gd name="connsiteX22" fmla="*/ 27709 w 4850834"/>
                  <a:gd name="connsiteY22" fmla="*/ 2350044 h 2821099"/>
                  <a:gd name="connsiteX23" fmla="*/ 120073 w 4850834"/>
                  <a:gd name="connsiteY23" fmla="*/ 2350044 h 2821099"/>
                  <a:gd name="connsiteX24" fmla="*/ 166255 w 4850834"/>
                  <a:gd name="connsiteY24" fmla="*/ 2377753 h 2821099"/>
                  <a:gd name="connsiteX25" fmla="*/ 341746 w 4850834"/>
                  <a:gd name="connsiteY25" fmla="*/ 2183789 h 2821099"/>
                  <a:gd name="connsiteX26" fmla="*/ 674255 w 4850834"/>
                  <a:gd name="connsiteY26" fmla="*/ 2072953 h 2821099"/>
                  <a:gd name="connsiteX27" fmla="*/ 997528 w 4850834"/>
                  <a:gd name="connsiteY27" fmla="*/ 2045244 h 2821099"/>
                  <a:gd name="connsiteX28" fmla="*/ 1330037 w 4850834"/>
                  <a:gd name="connsiteY28" fmla="*/ 2193026 h 2821099"/>
                  <a:gd name="connsiteX29" fmla="*/ 1533237 w 4850834"/>
                  <a:gd name="connsiteY29" fmla="*/ 2396226 h 2821099"/>
                  <a:gd name="connsiteX30" fmla="*/ 1662546 w 4850834"/>
                  <a:gd name="connsiteY30" fmla="*/ 2774917 h 2821099"/>
                  <a:gd name="connsiteX31" fmla="*/ 1745673 w 4850834"/>
                  <a:gd name="connsiteY31" fmla="*/ 2821099 h 2821099"/>
                  <a:gd name="connsiteX0" fmla="*/ 1745673 w 4850834"/>
                  <a:gd name="connsiteY0" fmla="*/ 2799550 h 2799550"/>
                  <a:gd name="connsiteX1" fmla="*/ 2780146 w 4850834"/>
                  <a:gd name="connsiteY1" fmla="*/ 2799550 h 2799550"/>
                  <a:gd name="connsiteX2" fmla="*/ 2869912 w 4850834"/>
                  <a:gd name="connsiteY2" fmla="*/ 2037838 h 2799550"/>
                  <a:gd name="connsiteX3" fmla="*/ 3389746 w 4850834"/>
                  <a:gd name="connsiteY3" fmla="*/ 1533590 h 2799550"/>
                  <a:gd name="connsiteX4" fmla="*/ 4036580 w 4850834"/>
                  <a:gd name="connsiteY4" fmla="*/ 1413518 h 2799550"/>
                  <a:gd name="connsiteX5" fmla="*/ 4542271 w 4850834"/>
                  <a:gd name="connsiteY5" fmla="*/ 1564908 h 2799550"/>
                  <a:gd name="connsiteX6" fmla="*/ 4692073 w 4850834"/>
                  <a:gd name="connsiteY6" fmla="*/ 1663477 h 2799550"/>
                  <a:gd name="connsiteX7" fmla="*/ 4830618 w 4850834"/>
                  <a:gd name="connsiteY7" fmla="*/ 1524931 h 2799550"/>
                  <a:gd name="connsiteX8" fmla="*/ 4812146 w 4850834"/>
                  <a:gd name="connsiteY8" fmla="*/ 1377150 h 2799550"/>
                  <a:gd name="connsiteX9" fmla="*/ 4710546 w 4850834"/>
                  <a:gd name="connsiteY9" fmla="*/ 1303259 h 2799550"/>
                  <a:gd name="connsiteX10" fmla="*/ 4682837 w 4850834"/>
                  <a:gd name="connsiteY10" fmla="*/ 1183186 h 2799550"/>
                  <a:gd name="connsiteX11" fmla="*/ 4304146 w 4850834"/>
                  <a:gd name="connsiteY11" fmla="*/ 1173950 h 2799550"/>
                  <a:gd name="connsiteX12" fmla="*/ 3990109 w 4850834"/>
                  <a:gd name="connsiteY12" fmla="*/ 268786 h 2799550"/>
                  <a:gd name="connsiteX13" fmla="*/ 4054764 w 4850834"/>
                  <a:gd name="connsiteY13" fmla="*/ 259550 h 2799550"/>
                  <a:gd name="connsiteX14" fmla="*/ 3906982 w 4850834"/>
                  <a:gd name="connsiteY14" fmla="*/ 10168 h 2799550"/>
                  <a:gd name="connsiteX15" fmla="*/ 2585460 w 4850834"/>
                  <a:gd name="connsiteY15" fmla="*/ 67895 h 2799550"/>
                  <a:gd name="connsiteX16" fmla="*/ 2111520 w 4850834"/>
                  <a:gd name="connsiteY16" fmla="*/ 467369 h 2799550"/>
                  <a:gd name="connsiteX17" fmla="*/ 1893455 w 4850834"/>
                  <a:gd name="connsiteY17" fmla="*/ 1229368 h 2799550"/>
                  <a:gd name="connsiteX18" fmla="*/ 1440873 w 4850834"/>
                  <a:gd name="connsiteY18" fmla="*/ 1238604 h 2799550"/>
                  <a:gd name="connsiteX19" fmla="*/ 314037 w 4850834"/>
                  <a:gd name="connsiteY19" fmla="*/ 1598822 h 2799550"/>
                  <a:gd name="connsiteX20" fmla="*/ 73891 w 4850834"/>
                  <a:gd name="connsiteY20" fmla="*/ 1903622 h 2799550"/>
                  <a:gd name="connsiteX21" fmla="*/ 0 w 4850834"/>
                  <a:gd name="connsiteY21" fmla="*/ 2162240 h 2799550"/>
                  <a:gd name="connsiteX22" fmla="*/ 27709 w 4850834"/>
                  <a:gd name="connsiteY22" fmla="*/ 2328495 h 2799550"/>
                  <a:gd name="connsiteX23" fmla="*/ 120073 w 4850834"/>
                  <a:gd name="connsiteY23" fmla="*/ 2328495 h 2799550"/>
                  <a:gd name="connsiteX24" fmla="*/ 166255 w 4850834"/>
                  <a:gd name="connsiteY24" fmla="*/ 2356204 h 2799550"/>
                  <a:gd name="connsiteX25" fmla="*/ 341746 w 4850834"/>
                  <a:gd name="connsiteY25" fmla="*/ 2162240 h 2799550"/>
                  <a:gd name="connsiteX26" fmla="*/ 674255 w 4850834"/>
                  <a:gd name="connsiteY26" fmla="*/ 2051404 h 2799550"/>
                  <a:gd name="connsiteX27" fmla="*/ 997528 w 4850834"/>
                  <a:gd name="connsiteY27" fmla="*/ 2023695 h 2799550"/>
                  <a:gd name="connsiteX28" fmla="*/ 1330037 w 4850834"/>
                  <a:gd name="connsiteY28" fmla="*/ 2171477 h 2799550"/>
                  <a:gd name="connsiteX29" fmla="*/ 1533237 w 4850834"/>
                  <a:gd name="connsiteY29" fmla="*/ 2374677 h 2799550"/>
                  <a:gd name="connsiteX30" fmla="*/ 1662546 w 4850834"/>
                  <a:gd name="connsiteY30" fmla="*/ 2753368 h 2799550"/>
                  <a:gd name="connsiteX31" fmla="*/ 1745673 w 4850834"/>
                  <a:gd name="connsiteY31" fmla="*/ 2799550 h 2799550"/>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00267 h 2800267"/>
                  <a:gd name="connsiteX1" fmla="*/ 2780146 w 4850834"/>
                  <a:gd name="connsiteY1" fmla="*/ 2800267 h 2800267"/>
                  <a:gd name="connsiteX2" fmla="*/ 2869912 w 4850834"/>
                  <a:gd name="connsiteY2" fmla="*/ 2038555 h 2800267"/>
                  <a:gd name="connsiteX3" fmla="*/ 3389746 w 4850834"/>
                  <a:gd name="connsiteY3" fmla="*/ 1534307 h 2800267"/>
                  <a:gd name="connsiteX4" fmla="*/ 4036580 w 4850834"/>
                  <a:gd name="connsiteY4" fmla="*/ 1414235 h 2800267"/>
                  <a:gd name="connsiteX5" fmla="*/ 4542271 w 4850834"/>
                  <a:gd name="connsiteY5" fmla="*/ 1565625 h 2800267"/>
                  <a:gd name="connsiteX6" fmla="*/ 4692073 w 4850834"/>
                  <a:gd name="connsiteY6" fmla="*/ 1664194 h 2800267"/>
                  <a:gd name="connsiteX7" fmla="*/ 4830618 w 4850834"/>
                  <a:gd name="connsiteY7" fmla="*/ 1525648 h 2800267"/>
                  <a:gd name="connsiteX8" fmla="*/ 4812146 w 4850834"/>
                  <a:gd name="connsiteY8" fmla="*/ 1377867 h 2800267"/>
                  <a:gd name="connsiteX9" fmla="*/ 4710546 w 4850834"/>
                  <a:gd name="connsiteY9" fmla="*/ 1303976 h 2800267"/>
                  <a:gd name="connsiteX10" fmla="*/ 4682837 w 4850834"/>
                  <a:gd name="connsiteY10" fmla="*/ 1183903 h 2800267"/>
                  <a:gd name="connsiteX11" fmla="*/ 4304146 w 4850834"/>
                  <a:gd name="connsiteY11" fmla="*/ 1174667 h 2800267"/>
                  <a:gd name="connsiteX12" fmla="*/ 3990109 w 4850834"/>
                  <a:gd name="connsiteY12" fmla="*/ 269503 h 2800267"/>
                  <a:gd name="connsiteX13" fmla="*/ 4054764 w 4850834"/>
                  <a:gd name="connsiteY13" fmla="*/ 260267 h 2800267"/>
                  <a:gd name="connsiteX14" fmla="*/ 3906982 w 4850834"/>
                  <a:gd name="connsiteY14" fmla="*/ 10885 h 2800267"/>
                  <a:gd name="connsiteX15" fmla="*/ 2585460 w 4850834"/>
                  <a:gd name="connsiteY15" fmla="*/ 68612 h 2800267"/>
                  <a:gd name="connsiteX16" fmla="*/ 2078183 w 4850834"/>
                  <a:gd name="connsiteY16" fmla="*/ 687161 h 2800267"/>
                  <a:gd name="connsiteX17" fmla="*/ 1893455 w 4850834"/>
                  <a:gd name="connsiteY17" fmla="*/ 1230085 h 2800267"/>
                  <a:gd name="connsiteX18" fmla="*/ 1440873 w 4850834"/>
                  <a:gd name="connsiteY18" fmla="*/ 1239321 h 2800267"/>
                  <a:gd name="connsiteX19" fmla="*/ 314037 w 4850834"/>
                  <a:gd name="connsiteY19" fmla="*/ 1599539 h 2800267"/>
                  <a:gd name="connsiteX20" fmla="*/ 73891 w 4850834"/>
                  <a:gd name="connsiteY20" fmla="*/ 1904339 h 2800267"/>
                  <a:gd name="connsiteX21" fmla="*/ 0 w 4850834"/>
                  <a:gd name="connsiteY21" fmla="*/ 2162957 h 2800267"/>
                  <a:gd name="connsiteX22" fmla="*/ 27709 w 4850834"/>
                  <a:gd name="connsiteY22" fmla="*/ 2329212 h 2800267"/>
                  <a:gd name="connsiteX23" fmla="*/ 120073 w 4850834"/>
                  <a:gd name="connsiteY23" fmla="*/ 2329212 h 2800267"/>
                  <a:gd name="connsiteX24" fmla="*/ 166255 w 4850834"/>
                  <a:gd name="connsiteY24" fmla="*/ 2356921 h 2800267"/>
                  <a:gd name="connsiteX25" fmla="*/ 341746 w 4850834"/>
                  <a:gd name="connsiteY25" fmla="*/ 2162957 h 2800267"/>
                  <a:gd name="connsiteX26" fmla="*/ 674255 w 4850834"/>
                  <a:gd name="connsiteY26" fmla="*/ 2052121 h 2800267"/>
                  <a:gd name="connsiteX27" fmla="*/ 997528 w 4850834"/>
                  <a:gd name="connsiteY27" fmla="*/ 2024412 h 2800267"/>
                  <a:gd name="connsiteX28" fmla="*/ 1330037 w 4850834"/>
                  <a:gd name="connsiteY28" fmla="*/ 2172194 h 2800267"/>
                  <a:gd name="connsiteX29" fmla="*/ 1533237 w 4850834"/>
                  <a:gd name="connsiteY29" fmla="*/ 2375394 h 2800267"/>
                  <a:gd name="connsiteX30" fmla="*/ 1662546 w 4850834"/>
                  <a:gd name="connsiteY30" fmla="*/ 2754085 h 2800267"/>
                  <a:gd name="connsiteX31" fmla="*/ 1745673 w 4850834"/>
                  <a:gd name="connsiteY31" fmla="*/ 2800267 h 2800267"/>
                  <a:gd name="connsiteX0" fmla="*/ 1745673 w 4850834"/>
                  <a:gd name="connsiteY0" fmla="*/ 2815092 h 2815092"/>
                  <a:gd name="connsiteX1" fmla="*/ 2780146 w 4850834"/>
                  <a:gd name="connsiteY1" fmla="*/ 2815092 h 2815092"/>
                  <a:gd name="connsiteX2" fmla="*/ 2869912 w 4850834"/>
                  <a:gd name="connsiteY2" fmla="*/ 2053380 h 2815092"/>
                  <a:gd name="connsiteX3" fmla="*/ 3389746 w 4850834"/>
                  <a:gd name="connsiteY3" fmla="*/ 1549132 h 2815092"/>
                  <a:gd name="connsiteX4" fmla="*/ 4036580 w 4850834"/>
                  <a:gd name="connsiteY4" fmla="*/ 1429060 h 2815092"/>
                  <a:gd name="connsiteX5" fmla="*/ 4542271 w 4850834"/>
                  <a:gd name="connsiteY5" fmla="*/ 1580450 h 2815092"/>
                  <a:gd name="connsiteX6" fmla="*/ 4692073 w 4850834"/>
                  <a:gd name="connsiteY6" fmla="*/ 1679019 h 2815092"/>
                  <a:gd name="connsiteX7" fmla="*/ 4830618 w 4850834"/>
                  <a:gd name="connsiteY7" fmla="*/ 1540473 h 2815092"/>
                  <a:gd name="connsiteX8" fmla="*/ 4812146 w 4850834"/>
                  <a:gd name="connsiteY8" fmla="*/ 1392692 h 2815092"/>
                  <a:gd name="connsiteX9" fmla="*/ 4710546 w 4850834"/>
                  <a:gd name="connsiteY9" fmla="*/ 1318801 h 2815092"/>
                  <a:gd name="connsiteX10" fmla="*/ 4682837 w 4850834"/>
                  <a:gd name="connsiteY10" fmla="*/ 1198728 h 2815092"/>
                  <a:gd name="connsiteX11" fmla="*/ 4304146 w 4850834"/>
                  <a:gd name="connsiteY11" fmla="*/ 1189492 h 2815092"/>
                  <a:gd name="connsiteX12" fmla="*/ 3990109 w 4850834"/>
                  <a:gd name="connsiteY12" fmla="*/ 284328 h 2815092"/>
                  <a:gd name="connsiteX13" fmla="*/ 4054764 w 4850834"/>
                  <a:gd name="connsiteY13" fmla="*/ 275092 h 2815092"/>
                  <a:gd name="connsiteX14" fmla="*/ 3906982 w 4850834"/>
                  <a:gd name="connsiteY14" fmla="*/ 25710 h 2815092"/>
                  <a:gd name="connsiteX15" fmla="*/ 2585460 w 4850834"/>
                  <a:gd name="connsiteY15" fmla="*/ 83437 h 2815092"/>
                  <a:gd name="connsiteX16" fmla="*/ 2078183 w 4850834"/>
                  <a:gd name="connsiteY16" fmla="*/ 701986 h 2815092"/>
                  <a:gd name="connsiteX17" fmla="*/ 1893455 w 4850834"/>
                  <a:gd name="connsiteY17" fmla="*/ 1244910 h 2815092"/>
                  <a:gd name="connsiteX18" fmla="*/ 1440873 w 4850834"/>
                  <a:gd name="connsiteY18" fmla="*/ 1254146 h 2815092"/>
                  <a:gd name="connsiteX19" fmla="*/ 314037 w 4850834"/>
                  <a:gd name="connsiteY19" fmla="*/ 1614364 h 2815092"/>
                  <a:gd name="connsiteX20" fmla="*/ 73891 w 4850834"/>
                  <a:gd name="connsiteY20" fmla="*/ 1919164 h 2815092"/>
                  <a:gd name="connsiteX21" fmla="*/ 0 w 4850834"/>
                  <a:gd name="connsiteY21" fmla="*/ 2177782 h 2815092"/>
                  <a:gd name="connsiteX22" fmla="*/ 27709 w 4850834"/>
                  <a:gd name="connsiteY22" fmla="*/ 2344037 h 2815092"/>
                  <a:gd name="connsiteX23" fmla="*/ 120073 w 4850834"/>
                  <a:gd name="connsiteY23" fmla="*/ 2344037 h 2815092"/>
                  <a:gd name="connsiteX24" fmla="*/ 166255 w 4850834"/>
                  <a:gd name="connsiteY24" fmla="*/ 2371746 h 2815092"/>
                  <a:gd name="connsiteX25" fmla="*/ 341746 w 4850834"/>
                  <a:gd name="connsiteY25" fmla="*/ 2177782 h 2815092"/>
                  <a:gd name="connsiteX26" fmla="*/ 674255 w 4850834"/>
                  <a:gd name="connsiteY26" fmla="*/ 2066946 h 2815092"/>
                  <a:gd name="connsiteX27" fmla="*/ 997528 w 4850834"/>
                  <a:gd name="connsiteY27" fmla="*/ 2039237 h 2815092"/>
                  <a:gd name="connsiteX28" fmla="*/ 1330037 w 4850834"/>
                  <a:gd name="connsiteY28" fmla="*/ 2187019 h 2815092"/>
                  <a:gd name="connsiteX29" fmla="*/ 1533237 w 4850834"/>
                  <a:gd name="connsiteY29" fmla="*/ 2390219 h 2815092"/>
                  <a:gd name="connsiteX30" fmla="*/ 1662546 w 4850834"/>
                  <a:gd name="connsiteY30" fmla="*/ 2768910 h 2815092"/>
                  <a:gd name="connsiteX31" fmla="*/ 1745673 w 4850834"/>
                  <a:gd name="connsiteY31" fmla="*/ 2815092 h 2815092"/>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585460 w 4850834"/>
                  <a:gd name="connsiteY15" fmla="*/ 57727 h 2789382"/>
                  <a:gd name="connsiteX16" fmla="*/ 2049608 w 4850834"/>
                  <a:gd name="connsiteY16" fmla="*/ 661988 h 2789382"/>
                  <a:gd name="connsiteX17" fmla="*/ 1893455 w 4850834"/>
                  <a:gd name="connsiteY17" fmla="*/ 1219200 h 2789382"/>
                  <a:gd name="connsiteX18" fmla="*/ 1440873 w 4850834"/>
                  <a:gd name="connsiteY18" fmla="*/ 1228436 h 2789382"/>
                  <a:gd name="connsiteX19" fmla="*/ 314037 w 4850834"/>
                  <a:gd name="connsiteY19" fmla="*/ 1588654 h 2789382"/>
                  <a:gd name="connsiteX20" fmla="*/ 73891 w 4850834"/>
                  <a:gd name="connsiteY20" fmla="*/ 1893454 h 2789382"/>
                  <a:gd name="connsiteX21" fmla="*/ 0 w 4850834"/>
                  <a:gd name="connsiteY21" fmla="*/ 2152072 h 2789382"/>
                  <a:gd name="connsiteX22" fmla="*/ 27709 w 4850834"/>
                  <a:gd name="connsiteY22" fmla="*/ 2318327 h 2789382"/>
                  <a:gd name="connsiteX23" fmla="*/ 120073 w 4850834"/>
                  <a:gd name="connsiteY23" fmla="*/ 2318327 h 2789382"/>
                  <a:gd name="connsiteX24" fmla="*/ 166255 w 4850834"/>
                  <a:gd name="connsiteY24" fmla="*/ 2346036 h 2789382"/>
                  <a:gd name="connsiteX25" fmla="*/ 341746 w 4850834"/>
                  <a:gd name="connsiteY25" fmla="*/ 2152072 h 2789382"/>
                  <a:gd name="connsiteX26" fmla="*/ 674255 w 4850834"/>
                  <a:gd name="connsiteY26" fmla="*/ 2041236 h 2789382"/>
                  <a:gd name="connsiteX27" fmla="*/ 997528 w 4850834"/>
                  <a:gd name="connsiteY27" fmla="*/ 2013527 h 2789382"/>
                  <a:gd name="connsiteX28" fmla="*/ 1330037 w 4850834"/>
                  <a:gd name="connsiteY28" fmla="*/ 2161309 h 2789382"/>
                  <a:gd name="connsiteX29" fmla="*/ 1533237 w 4850834"/>
                  <a:gd name="connsiteY29" fmla="*/ 2364509 h 2789382"/>
                  <a:gd name="connsiteX30" fmla="*/ 1662546 w 4850834"/>
                  <a:gd name="connsiteY30" fmla="*/ 2743200 h 2789382"/>
                  <a:gd name="connsiteX31" fmla="*/ 1745673 w 4850834"/>
                  <a:gd name="connsiteY31" fmla="*/ 2789382 h 2789382"/>
                  <a:gd name="connsiteX0" fmla="*/ 1745673 w 4850834"/>
                  <a:gd name="connsiteY0" fmla="*/ 2814812 h 2814812"/>
                  <a:gd name="connsiteX1" fmla="*/ 2780146 w 4850834"/>
                  <a:gd name="connsiteY1" fmla="*/ 2814812 h 2814812"/>
                  <a:gd name="connsiteX2" fmla="*/ 2869912 w 4850834"/>
                  <a:gd name="connsiteY2" fmla="*/ 2053100 h 2814812"/>
                  <a:gd name="connsiteX3" fmla="*/ 3389746 w 4850834"/>
                  <a:gd name="connsiteY3" fmla="*/ 1548852 h 2814812"/>
                  <a:gd name="connsiteX4" fmla="*/ 4036580 w 4850834"/>
                  <a:gd name="connsiteY4" fmla="*/ 1428780 h 2814812"/>
                  <a:gd name="connsiteX5" fmla="*/ 4542271 w 4850834"/>
                  <a:gd name="connsiteY5" fmla="*/ 1580170 h 2814812"/>
                  <a:gd name="connsiteX6" fmla="*/ 4692073 w 4850834"/>
                  <a:gd name="connsiteY6" fmla="*/ 1678739 h 2814812"/>
                  <a:gd name="connsiteX7" fmla="*/ 4830618 w 4850834"/>
                  <a:gd name="connsiteY7" fmla="*/ 1540193 h 2814812"/>
                  <a:gd name="connsiteX8" fmla="*/ 4812146 w 4850834"/>
                  <a:gd name="connsiteY8" fmla="*/ 1392412 h 2814812"/>
                  <a:gd name="connsiteX9" fmla="*/ 4710546 w 4850834"/>
                  <a:gd name="connsiteY9" fmla="*/ 1318521 h 2814812"/>
                  <a:gd name="connsiteX10" fmla="*/ 4682837 w 4850834"/>
                  <a:gd name="connsiteY10" fmla="*/ 1198448 h 2814812"/>
                  <a:gd name="connsiteX11" fmla="*/ 4304146 w 4850834"/>
                  <a:gd name="connsiteY11" fmla="*/ 1189212 h 2814812"/>
                  <a:gd name="connsiteX12" fmla="*/ 3990109 w 4850834"/>
                  <a:gd name="connsiteY12" fmla="*/ 284048 h 2814812"/>
                  <a:gd name="connsiteX13" fmla="*/ 4054764 w 4850834"/>
                  <a:gd name="connsiteY13" fmla="*/ 274812 h 2814812"/>
                  <a:gd name="connsiteX14" fmla="*/ 3906982 w 4850834"/>
                  <a:gd name="connsiteY14" fmla="*/ 25430 h 2814812"/>
                  <a:gd name="connsiteX15" fmla="*/ 2585460 w 4850834"/>
                  <a:gd name="connsiteY15" fmla="*/ 83157 h 2814812"/>
                  <a:gd name="connsiteX16" fmla="*/ 2049608 w 4850834"/>
                  <a:gd name="connsiteY16" fmla="*/ 687418 h 2814812"/>
                  <a:gd name="connsiteX17" fmla="*/ 1893455 w 4850834"/>
                  <a:gd name="connsiteY17" fmla="*/ 1244630 h 2814812"/>
                  <a:gd name="connsiteX18" fmla="*/ 1440873 w 4850834"/>
                  <a:gd name="connsiteY18" fmla="*/ 1253866 h 2814812"/>
                  <a:gd name="connsiteX19" fmla="*/ 314037 w 4850834"/>
                  <a:gd name="connsiteY19" fmla="*/ 1614084 h 2814812"/>
                  <a:gd name="connsiteX20" fmla="*/ 73891 w 4850834"/>
                  <a:gd name="connsiteY20" fmla="*/ 1918884 h 2814812"/>
                  <a:gd name="connsiteX21" fmla="*/ 0 w 4850834"/>
                  <a:gd name="connsiteY21" fmla="*/ 2177502 h 2814812"/>
                  <a:gd name="connsiteX22" fmla="*/ 27709 w 4850834"/>
                  <a:gd name="connsiteY22" fmla="*/ 2343757 h 2814812"/>
                  <a:gd name="connsiteX23" fmla="*/ 120073 w 4850834"/>
                  <a:gd name="connsiteY23" fmla="*/ 2343757 h 2814812"/>
                  <a:gd name="connsiteX24" fmla="*/ 166255 w 4850834"/>
                  <a:gd name="connsiteY24" fmla="*/ 2371466 h 2814812"/>
                  <a:gd name="connsiteX25" fmla="*/ 341746 w 4850834"/>
                  <a:gd name="connsiteY25" fmla="*/ 2177502 h 2814812"/>
                  <a:gd name="connsiteX26" fmla="*/ 674255 w 4850834"/>
                  <a:gd name="connsiteY26" fmla="*/ 2066666 h 2814812"/>
                  <a:gd name="connsiteX27" fmla="*/ 997528 w 4850834"/>
                  <a:gd name="connsiteY27" fmla="*/ 2038957 h 2814812"/>
                  <a:gd name="connsiteX28" fmla="*/ 1330037 w 4850834"/>
                  <a:gd name="connsiteY28" fmla="*/ 2186739 h 2814812"/>
                  <a:gd name="connsiteX29" fmla="*/ 1533237 w 4850834"/>
                  <a:gd name="connsiteY29" fmla="*/ 2389939 h 2814812"/>
                  <a:gd name="connsiteX30" fmla="*/ 1662546 w 4850834"/>
                  <a:gd name="connsiteY30" fmla="*/ 2768630 h 2814812"/>
                  <a:gd name="connsiteX31" fmla="*/ 1745673 w 4850834"/>
                  <a:gd name="connsiteY31" fmla="*/ 2814812 h 2814812"/>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17927 h 2817927"/>
                  <a:gd name="connsiteX1" fmla="*/ 2780146 w 4850834"/>
                  <a:gd name="connsiteY1" fmla="*/ 2817927 h 2817927"/>
                  <a:gd name="connsiteX2" fmla="*/ 2869912 w 4850834"/>
                  <a:gd name="connsiteY2" fmla="*/ 2056215 h 2817927"/>
                  <a:gd name="connsiteX3" fmla="*/ 3389746 w 4850834"/>
                  <a:gd name="connsiteY3" fmla="*/ 1551967 h 2817927"/>
                  <a:gd name="connsiteX4" fmla="*/ 4036580 w 4850834"/>
                  <a:gd name="connsiteY4" fmla="*/ 1431895 h 2817927"/>
                  <a:gd name="connsiteX5" fmla="*/ 4542271 w 4850834"/>
                  <a:gd name="connsiteY5" fmla="*/ 1583285 h 2817927"/>
                  <a:gd name="connsiteX6" fmla="*/ 4692073 w 4850834"/>
                  <a:gd name="connsiteY6" fmla="*/ 1681854 h 2817927"/>
                  <a:gd name="connsiteX7" fmla="*/ 4830618 w 4850834"/>
                  <a:gd name="connsiteY7" fmla="*/ 1543308 h 2817927"/>
                  <a:gd name="connsiteX8" fmla="*/ 4812146 w 4850834"/>
                  <a:gd name="connsiteY8" fmla="*/ 1395527 h 2817927"/>
                  <a:gd name="connsiteX9" fmla="*/ 4710546 w 4850834"/>
                  <a:gd name="connsiteY9" fmla="*/ 1321636 h 2817927"/>
                  <a:gd name="connsiteX10" fmla="*/ 4682837 w 4850834"/>
                  <a:gd name="connsiteY10" fmla="*/ 1201563 h 2817927"/>
                  <a:gd name="connsiteX11" fmla="*/ 4304146 w 4850834"/>
                  <a:gd name="connsiteY11" fmla="*/ 1192327 h 2817927"/>
                  <a:gd name="connsiteX12" fmla="*/ 3990109 w 4850834"/>
                  <a:gd name="connsiteY12" fmla="*/ 287163 h 2817927"/>
                  <a:gd name="connsiteX13" fmla="*/ 4054764 w 4850834"/>
                  <a:gd name="connsiteY13" fmla="*/ 277927 h 2817927"/>
                  <a:gd name="connsiteX14" fmla="*/ 3906982 w 4850834"/>
                  <a:gd name="connsiteY14" fmla="*/ 28545 h 2817927"/>
                  <a:gd name="connsiteX15" fmla="*/ 2585460 w 4850834"/>
                  <a:gd name="connsiteY15" fmla="*/ 86272 h 2817927"/>
                  <a:gd name="connsiteX16" fmla="*/ 2049608 w 4850834"/>
                  <a:gd name="connsiteY16" fmla="*/ 690533 h 2817927"/>
                  <a:gd name="connsiteX17" fmla="*/ 1893455 w 4850834"/>
                  <a:gd name="connsiteY17" fmla="*/ 1247745 h 2817927"/>
                  <a:gd name="connsiteX18" fmla="*/ 1440873 w 4850834"/>
                  <a:gd name="connsiteY18" fmla="*/ 1256981 h 2817927"/>
                  <a:gd name="connsiteX19" fmla="*/ 314037 w 4850834"/>
                  <a:gd name="connsiteY19" fmla="*/ 1617199 h 2817927"/>
                  <a:gd name="connsiteX20" fmla="*/ 73891 w 4850834"/>
                  <a:gd name="connsiteY20" fmla="*/ 1921999 h 2817927"/>
                  <a:gd name="connsiteX21" fmla="*/ 0 w 4850834"/>
                  <a:gd name="connsiteY21" fmla="*/ 2180617 h 2817927"/>
                  <a:gd name="connsiteX22" fmla="*/ 27709 w 4850834"/>
                  <a:gd name="connsiteY22" fmla="*/ 2346872 h 2817927"/>
                  <a:gd name="connsiteX23" fmla="*/ 120073 w 4850834"/>
                  <a:gd name="connsiteY23" fmla="*/ 2346872 h 2817927"/>
                  <a:gd name="connsiteX24" fmla="*/ 166255 w 4850834"/>
                  <a:gd name="connsiteY24" fmla="*/ 2374581 h 2817927"/>
                  <a:gd name="connsiteX25" fmla="*/ 341746 w 4850834"/>
                  <a:gd name="connsiteY25" fmla="*/ 2180617 h 2817927"/>
                  <a:gd name="connsiteX26" fmla="*/ 674255 w 4850834"/>
                  <a:gd name="connsiteY26" fmla="*/ 2069781 h 2817927"/>
                  <a:gd name="connsiteX27" fmla="*/ 997528 w 4850834"/>
                  <a:gd name="connsiteY27" fmla="*/ 2042072 h 2817927"/>
                  <a:gd name="connsiteX28" fmla="*/ 1330037 w 4850834"/>
                  <a:gd name="connsiteY28" fmla="*/ 2189854 h 2817927"/>
                  <a:gd name="connsiteX29" fmla="*/ 1533237 w 4850834"/>
                  <a:gd name="connsiteY29" fmla="*/ 2393054 h 2817927"/>
                  <a:gd name="connsiteX30" fmla="*/ 1662546 w 4850834"/>
                  <a:gd name="connsiteY30" fmla="*/ 2771745 h 2817927"/>
                  <a:gd name="connsiteX31" fmla="*/ 1745673 w 4850834"/>
                  <a:gd name="connsiteY31" fmla="*/ 2817927 h 2817927"/>
                  <a:gd name="connsiteX0" fmla="*/ 1745673 w 4850834"/>
                  <a:gd name="connsiteY0" fmla="*/ 2810531 h 2810531"/>
                  <a:gd name="connsiteX1" fmla="*/ 2780146 w 4850834"/>
                  <a:gd name="connsiteY1" fmla="*/ 2810531 h 2810531"/>
                  <a:gd name="connsiteX2" fmla="*/ 2869912 w 4850834"/>
                  <a:gd name="connsiteY2" fmla="*/ 2048819 h 2810531"/>
                  <a:gd name="connsiteX3" fmla="*/ 3389746 w 4850834"/>
                  <a:gd name="connsiteY3" fmla="*/ 1544571 h 2810531"/>
                  <a:gd name="connsiteX4" fmla="*/ 4036580 w 4850834"/>
                  <a:gd name="connsiteY4" fmla="*/ 1424499 h 2810531"/>
                  <a:gd name="connsiteX5" fmla="*/ 4542271 w 4850834"/>
                  <a:gd name="connsiteY5" fmla="*/ 1575889 h 2810531"/>
                  <a:gd name="connsiteX6" fmla="*/ 4692073 w 4850834"/>
                  <a:gd name="connsiteY6" fmla="*/ 1674458 h 2810531"/>
                  <a:gd name="connsiteX7" fmla="*/ 4830618 w 4850834"/>
                  <a:gd name="connsiteY7" fmla="*/ 1535912 h 2810531"/>
                  <a:gd name="connsiteX8" fmla="*/ 4812146 w 4850834"/>
                  <a:gd name="connsiteY8" fmla="*/ 1388131 h 2810531"/>
                  <a:gd name="connsiteX9" fmla="*/ 4710546 w 4850834"/>
                  <a:gd name="connsiteY9" fmla="*/ 1314240 h 2810531"/>
                  <a:gd name="connsiteX10" fmla="*/ 4682837 w 4850834"/>
                  <a:gd name="connsiteY10" fmla="*/ 1194167 h 2810531"/>
                  <a:gd name="connsiteX11" fmla="*/ 4304146 w 4850834"/>
                  <a:gd name="connsiteY11" fmla="*/ 1184931 h 2810531"/>
                  <a:gd name="connsiteX12" fmla="*/ 3990109 w 4850834"/>
                  <a:gd name="connsiteY12" fmla="*/ 279767 h 2810531"/>
                  <a:gd name="connsiteX13" fmla="*/ 4054764 w 4850834"/>
                  <a:gd name="connsiteY13" fmla="*/ 270531 h 2810531"/>
                  <a:gd name="connsiteX14" fmla="*/ 3906982 w 4850834"/>
                  <a:gd name="connsiteY14" fmla="*/ 21149 h 2810531"/>
                  <a:gd name="connsiteX15" fmla="*/ 2585460 w 4850834"/>
                  <a:gd name="connsiteY15" fmla="*/ 78876 h 2810531"/>
                  <a:gd name="connsiteX16" fmla="*/ 2049608 w 4850834"/>
                  <a:gd name="connsiteY16" fmla="*/ 683137 h 2810531"/>
                  <a:gd name="connsiteX17" fmla="*/ 1893455 w 4850834"/>
                  <a:gd name="connsiteY17" fmla="*/ 1240349 h 2810531"/>
                  <a:gd name="connsiteX18" fmla="*/ 1440873 w 4850834"/>
                  <a:gd name="connsiteY18" fmla="*/ 1249585 h 2810531"/>
                  <a:gd name="connsiteX19" fmla="*/ 314037 w 4850834"/>
                  <a:gd name="connsiteY19" fmla="*/ 1609803 h 2810531"/>
                  <a:gd name="connsiteX20" fmla="*/ 73891 w 4850834"/>
                  <a:gd name="connsiteY20" fmla="*/ 1914603 h 2810531"/>
                  <a:gd name="connsiteX21" fmla="*/ 0 w 4850834"/>
                  <a:gd name="connsiteY21" fmla="*/ 2173221 h 2810531"/>
                  <a:gd name="connsiteX22" fmla="*/ 27709 w 4850834"/>
                  <a:gd name="connsiteY22" fmla="*/ 2339476 h 2810531"/>
                  <a:gd name="connsiteX23" fmla="*/ 120073 w 4850834"/>
                  <a:gd name="connsiteY23" fmla="*/ 2339476 h 2810531"/>
                  <a:gd name="connsiteX24" fmla="*/ 166255 w 4850834"/>
                  <a:gd name="connsiteY24" fmla="*/ 2367185 h 2810531"/>
                  <a:gd name="connsiteX25" fmla="*/ 341746 w 4850834"/>
                  <a:gd name="connsiteY25" fmla="*/ 2173221 h 2810531"/>
                  <a:gd name="connsiteX26" fmla="*/ 674255 w 4850834"/>
                  <a:gd name="connsiteY26" fmla="*/ 2062385 h 2810531"/>
                  <a:gd name="connsiteX27" fmla="*/ 997528 w 4850834"/>
                  <a:gd name="connsiteY27" fmla="*/ 2034676 h 2810531"/>
                  <a:gd name="connsiteX28" fmla="*/ 1330037 w 4850834"/>
                  <a:gd name="connsiteY28" fmla="*/ 2182458 h 2810531"/>
                  <a:gd name="connsiteX29" fmla="*/ 1533237 w 4850834"/>
                  <a:gd name="connsiteY29" fmla="*/ 2385658 h 2810531"/>
                  <a:gd name="connsiteX30" fmla="*/ 1662546 w 4850834"/>
                  <a:gd name="connsiteY30" fmla="*/ 2764349 h 2810531"/>
                  <a:gd name="connsiteX31" fmla="*/ 1745673 w 4850834"/>
                  <a:gd name="connsiteY31" fmla="*/ 2810531 h 2810531"/>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2103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4008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80872 w 4850834"/>
                  <a:gd name="connsiteY14" fmla="*/ 145325 h 2815064"/>
                  <a:gd name="connsiteX15" fmla="*/ 3906982 w 4850834"/>
                  <a:gd name="connsiteY15" fmla="*/ 25682 h 2815064"/>
                  <a:gd name="connsiteX16" fmla="*/ 2585460 w 4850834"/>
                  <a:gd name="connsiteY16" fmla="*/ 83409 h 2815064"/>
                  <a:gd name="connsiteX17" fmla="*/ 2040083 w 4850834"/>
                  <a:gd name="connsiteY17" fmla="*/ 692432 h 2815064"/>
                  <a:gd name="connsiteX18" fmla="*/ 1893455 w 4850834"/>
                  <a:gd name="connsiteY18" fmla="*/ 1244882 h 2815064"/>
                  <a:gd name="connsiteX19" fmla="*/ 1440873 w 4850834"/>
                  <a:gd name="connsiteY19" fmla="*/ 1254118 h 2815064"/>
                  <a:gd name="connsiteX20" fmla="*/ 314037 w 4850834"/>
                  <a:gd name="connsiteY20" fmla="*/ 1614336 h 2815064"/>
                  <a:gd name="connsiteX21" fmla="*/ 73891 w 4850834"/>
                  <a:gd name="connsiteY21" fmla="*/ 1919136 h 2815064"/>
                  <a:gd name="connsiteX22" fmla="*/ 0 w 4850834"/>
                  <a:gd name="connsiteY22" fmla="*/ 2177754 h 2815064"/>
                  <a:gd name="connsiteX23" fmla="*/ 27709 w 4850834"/>
                  <a:gd name="connsiteY23" fmla="*/ 2344009 h 2815064"/>
                  <a:gd name="connsiteX24" fmla="*/ 120073 w 4850834"/>
                  <a:gd name="connsiteY24" fmla="*/ 2344009 h 2815064"/>
                  <a:gd name="connsiteX25" fmla="*/ 166255 w 4850834"/>
                  <a:gd name="connsiteY25" fmla="*/ 2371718 h 2815064"/>
                  <a:gd name="connsiteX26" fmla="*/ 341746 w 4850834"/>
                  <a:gd name="connsiteY26" fmla="*/ 2177754 h 2815064"/>
                  <a:gd name="connsiteX27" fmla="*/ 674255 w 4850834"/>
                  <a:gd name="connsiteY27" fmla="*/ 2066918 h 2815064"/>
                  <a:gd name="connsiteX28" fmla="*/ 997528 w 4850834"/>
                  <a:gd name="connsiteY28" fmla="*/ 2039209 h 2815064"/>
                  <a:gd name="connsiteX29" fmla="*/ 1330037 w 4850834"/>
                  <a:gd name="connsiteY29" fmla="*/ 2186991 h 2815064"/>
                  <a:gd name="connsiteX30" fmla="*/ 1533237 w 4850834"/>
                  <a:gd name="connsiteY30" fmla="*/ 2390191 h 2815064"/>
                  <a:gd name="connsiteX31" fmla="*/ 1662546 w 4850834"/>
                  <a:gd name="connsiteY31" fmla="*/ 2768882 h 2815064"/>
                  <a:gd name="connsiteX32" fmla="*/ 1745673 w 4850834"/>
                  <a:gd name="connsiteY32" fmla="*/ 2815064 h 281506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054764 w 4850834"/>
                  <a:gd name="connsiteY13" fmla="*/ 281494 h 2821494"/>
                  <a:gd name="connsiteX14" fmla="*/ 3980872 w 4850834"/>
                  <a:gd name="connsiteY14" fmla="*/ 151755 h 2821494"/>
                  <a:gd name="connsiteX15" fmla="*/ 4159394 w 4850834"/>
                  <a:gd name="connsiteY15" fmla="*/ 22587 h 2821494"/>
                  <a:gd name="connsiteX16" fmla="*/ 2585460 w 4850834"/>
                  <a:gd name="connsiteY16" fmla="*/ 89839 h 2821494"/>
                  <a:gd name="connsiteX17" fmla="*/ 2040083 w 4850834"/>
                  <a:gd name="connsiteY17" fmla="*/ 698862 h 2821494"/>
                  <a:gd name="connsiteX18" fmla="*/ 1893455 w 4850834"/>
                  <a:gd name="connsiteY18" fmla="*/ 1251312 h 2821494"/>
                  <a:gd name="connsiteX19" fmla="*/ 1440873 w 4850834"/>
                  <a:gd name="connsiteY19" fmla="*/ 1260548 h 2821494"/>
                  <a:gd name="connsiteX20" fmla="*/ 314037 w 4850834"/>
                  <a:gd name="connsiteY20" fmla="*/ 1620766 h 2821494"/>
                  <a:gd name="connsiteX21" fmla="*/ 73891 w 4850834"/>
                  <a:gd name="connsiteY21" fmla="*/ 1925566 h 2821494"/>
                  <a:gd name="connsiteX22" fmla="*/ 0 w 4850834"/>
                  <a:gd name="connsiteY22" fmla="*/ 2184184 h 2821494"/>
                  <a:gd name="connsiteX23" fmla="*/ 27709 w 4850834"/>
                  <a:gd name="connsiteY23" fmla="*/ 2350439 h 2821494"/>
                  <a:gd name="connsiteX24" fmla="*/ 120073 w 4850834"/>
                  <a:gd name="connsiteY24" fmla="*/ 2350439 h 2821494"/>
                  <a:gd name="connsiteX25" fmla="*/ 166255 w 4850834"/>
                  <a:gd name="connsiteY25" fmla="*/ 2378148 h 2821494"/>
                  <a:gd name="connsiteX26" fmla="*/ 341746 w 4850834"/>
                  <a:gd name="connsiteY26" fmla="*/ 2184184 h 2821494"/>
                  <a:gd name="connsiteX27" fmla="*/ 674255 w 4850834"/>
                  <a:gd name="connsiteY27" fmla="*/ 2073348 h 2821494"/>
                  <a:gd name="connsiteX28" fmla="*/ 997528 w 4850834"/>
                  <a:gd name="connsiteY28" fmla="*/ 2045639 h 2821494"/>
                  <a:gd name="connsiteX29" fmla="*/ 1330037 w 4850834"/>
                  <a:gd name="connsiteY29" fmla="*/ 2193421 h 2821494"/>
                  <a:gd name="connsiteX30" fmla="*/ 1533237 w 4850834"/>
                  <a:gd name="connsiteY30" fmla="*/ 2396621 h 2821494"/>
                  <a:gd name="connsiteX31" fmla="*/ 1662546 w 4850834"/>
                  <a:gd name="connsiteY31" fmla="*/ 2775312 h 2821494"/>
                  <a:gd name="connsiteX32" fmla="*/ 1745673 w 4850834"/>
                  <a:gd name="connsiteY32"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3980872 w 4850834"/>
                  <a:gd name="connsiteY13" fmla="*/ 151755 h 2821494"/>
                  <a:gd name="connsiteX14" fmla="*/ 4159394 w 4850834"/>
                  <a:gd name="connsiteY14" fmla="*/ 22587 h 2821494"/>
                  <a:gd name="connsiteX15" fmla="*/ 2585460 w 4850834"/>
                  <a:gd name="connsiteY15" fmla="*/ 89839 h 2821494"/>
                  <a:gd name="connsiteX16" fmla="*/ 2040083 w 4850834"/>
                  <a:gd name="connsiteY16" fmla="*/ 698862 h 2821494"/>
                  <a:gd name="connsiteX17" fmla="*/ 1893455 w 4850834"/>
                  <a:gd name="connsiteY17" fmla="*/ 1251312 h 2821494"/>
                  <a:gd name="connsiteX18" fmla="*/ 1440873 w 4850834"/>
                  <a:gd name="connsiteY18" fmla="*/ 1260548 h 2821494"/>
                  <a:gd name="connsiteX19" fmla="*/ 314037 w 4850834"/>
                  <a:gd name="connsiteY19" fmla="*/ 1620766 h 2821494"/>
                  <a:gd name="connsiteX20" fmla="*/ 73891 w 4850834"/>
                  <a:gd name="connsiteY20" fmla="*/ 1925566 h 2821494"/>
                  <a:gd name="connsiteX21" fmla="*/ 0 w 4850834"/>
                  <a:gd name="connsiteY21" fmla="*/ 2184184 h 2821494"/>
                  <a:gd name="connsiteX22" fmla="*/ 27709 w 4850834"/>
                  <a:gd name="connsiteY22" fmla="*/ 2350439 h 2821494"/>
                  <a:gd name="connsiteX23" fmla="*/ 120073 w 4850834"/>
                  <a:gd name="connsiteY23" fmla="*/ 2350439 h 2821494"/>
                  <a:gd name="connsiteX24" fmla="*/ 166255 w 4850834"/>
                  <a:gd name="connsiteY24" fmla="*/ 2378148 h 2821494"/>
                  <a:gd name="connsiteX25" fmla="*/ 341746 w 4850834"/>
                  <a:gd name="connsiteY25" fmla="*/ 2184184 h 2821494"/>
                  <a:gd name="connsiteX26" fmla="*/ 674255 w 4850834"/>
                  <a:gd name="connsiteY26" fmla="*/ 2073348 h 2821494"/>
                  <a:gd name="connsiteX27" fmla="*/ 997528 w 4850834"/>
                  <a:gd name="connsiteY27" fmla="*/ 2045639 h 2821494"/>
                  <a:gd name="connsiteX28" fmla="*/ 1330037 w 4850834"/>
                  <a:gd name="connsiteY28" fmla="*/ 2193421 h 2821494"/>
                  <a:gd name="connsiteX29" fmla="*/ 1533237 w 4850834"/>
                  <a:gd name="connsiteY29" fmla="*/ 2396621 h 2821494"/>
                  <a:gd name="connsiteX30" fmla="*/ 1662546 w 4850834"/>
                  <a:gd name="connsiteY30" fmla="*/ 2775312 h 2821494"/>
                  <a:gd name="connsiteX31" fmla="*/ 1745673 w 4850834"/>
                  <a:gd name="connsiteY31"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71059 w 4850834"/>
                  <a:gd name="connsiteY12" fmla="*/ 109755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28196 w 4850834"/>
                  <a:gd name="connsiteY12" fmla="*/ 1192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12146"/>
                  <a:gd name="connsiteY0" fmla="*/ 2821494 h 2821494"/>
                  <a:gd name="connsiteX1" fmla="*/ 2780146 w 4812146"/>
                  <a:gd name="connsiteY1" fmla="*/ 2821494 h 2821494"/>
                  <a:gd name="connsiteX2" fmla="*/ 2869912 w 4812146"/>
                  <a:gd name="connsiteY2" fmla="*/ 2059782 h 2821494"/>
                  <a:gd name="connsiteX3" fmla="*/ 3389746 w 4812146"/>
                  <a:gd name="connsiteY3" fmla="*/ 1555534 h 2821494"/>
                  <a:gd name="connsiteX4" fmla="*/ 4036580 w 4812146"/>
                  <a:gd name="connsiteY4" fmla="*/ 1435462 h 2821494"/>
                  <a:gd name="connsiteX5" fmla="*/ 4542271 w 4812146"/>
                  <a:gd name="connsiteY5" fmla="*/ 1586852 h 2821494"/>
                  <a:gd name="connsiteX6" fmla="*/ 4692073 w 4812146"/>
                  <a:gd name="connsiteY6" fmla="*/ 1685421 h 2821494"/>
                  <a:gd name="connsiteX7" fmla="*/ 4812146 w 4812146"/>
                  <a:gd name="connsiteY7" fmla="*/ 1399094 h 2821494"/>
                  <a:gd name="connsiteX8" fmla="*/ 4710546 w 4812146"/>
                  <a:gd name="connsiteY8" fmla="*/ 1325203 h 2821494"/>
                  <a:gd name="connsiteX9" fmla="*/ 4682837 w 4812146"/>
                  <a:gd name="connsiteY9" fmla="*/ 1205130 h 2821494"/>
                  <a:gd name="connsiteX10" fmla="*/ 4304146 w 4812146"/>
                  <a:gd name="connsiteY10" fmla="*/ 1195894 h 2821494"/>
                  <a:gd name="connsiteX11" fmla="*/ 3952008 w 4812146"/>
                  <a:gd name="connsiteY11" fmla="*/ 157380 h 2821494"/>
                  <a:gd name="connsiteX12" fmla="*/ 4159394 w 4812146"/>
                  <a:gd name="connsiteY12" fmla="*/ 22587 h 2821494"/>
                  <a:gd name="connsiteX13" fmla="*/ 2585460 w 4812146"/>
                  <a:gd name="connsiteY13" fmla="*/ 89839 h 2821494"/>
                  <a:gd name="connsiteX14" fmla="*/ 2040083 w 4812146"/>
                  <a:gd name="connsiteY14" fmla="*/ 698862 h 2821494"/>
                  <a:gd name="connsiteX15" fmla="*/ 1893455 w 4812146"/>
                  <a:gd name="connsiteY15" fmla="*/ 1251312 h 2821494"/>
                  <a:gd name="connsiteX16" fmla="*/ 1440873 w 4812146"/>
                  <a:gd name="connsiteY16" fmla="*/ 1260548 h 2821494"/>
                  <a:gd name="connsiteX17" fmla="*/ 314037 w 4812146"/>
                  <a:gd name="connsiteY17" fmla="*/ 1620766 h 2821494"/>
                  <a:gd name="connsiteX18" fmla="*/ 73891 w 4812146"/>
                  <a:gd name="connsiteY18" fmla="*/ 1925566 h 2821494"/>
                  <a:gd name="connsiteX19" fmla="*/ 0 w 4812146"/>
                  <a:gd name="connsiteY19" fmla="*/ 2184184 h 2821494"/>
                  <a:gd name="connsiteX20" fmla="*/ 27709 w 4812146"/>
                  <a:gd name="connsiteY20" fmla="*/ 2350439 h 2821494"/>
                  <a:gd name="connsiteX21" fmla="*/ 120073 w 4812146"/>
                  <a:gd name="connsiteY21" fmla="*/ 2350439 h 2821494"/>
                  <a:gd name="connsiteX22" fmla="*/ 166255 w 4812146"/>
                  <a:gd name="connsiteY22" fmla="*/ 2378148 h 2821494"/>
                  <a:gd name="connsiteX23" fmla="*/ 341746 w 4812146"/>
                  <a:gd name="connsiteY23" fmla="*/ 2184184 h 2821494"/>
                  <a:gd name="connsiteX24" fmla="*/ 674255 w 4812146"/>
                  <a:gd name="connsiteY24" fmla="*/ 2073348 h 2821494"/>
                  <a:gd name="connsiteX25" fmla="*/ 997528 w 4812146"/>
                  <a:gd name="connsiteY25" fmla="*/ 2045639 h 2821494"/>
                  <a:gd name="connsiteX26" fmla="*/ 1330037 w 4812146"/>
                  <a:gd name="connsiteY26" fmla="*/ 2193421 h 2821494"/>
                  <a:gd name="connsiteX27" fmla="*/ 1533237 w 4812146"/>
                  <a:gd name="connsiteY27" fmla="*/ 2396621 h 2821494"/>
                  <a:gd name="connsiteX28" fmla="*/ 1662546 w 4812146"/>
                  <a:gd name="connsiteY28" fmla="*/ 2775312 h 2821494"/>
                  <a:gd name="connsiteX29" fmla="*/ 1745673 w 4812146"/>
                  <a:gd name="connsiteY29" fmla="*/ 2821494 h 2821494"/>
                  <a:gd name="connsiteX0" fmla="*/ 1745673 w 4741507"/>
                  <a:gd name="connsiteY0" fmla="*/ 2821494 h 2821494"/>
                  <a:gd name="connsiteX1" fmla="*/ 2780146 w 4741507"/>
                  <a:gd name="connsiteY1" fmla="*/ 2821494 h 2821494"/>
                  <a:gd name="connsiteX2" fmla="*/ 2869912 w 4741507"/>
                  <a:gd name="connsiteY2" fmla="*/ 2059782 h 2821494"/>
                  <a:gd name="connsiteX3" fmla="*/ 3389746 w 4741507"/>
                  <a:gd name="connsiteY3" fmla="*/ 1555534 h 2821494"/>
                  <a:gd name="connsiteX4" fmla="*/ 4036580 w 4741507"/>
                  <a:gd name="connsiteY4" fmla="*/ 1435462 h 2821494"/>
                  <a:gd name="connsiteX5" fmla="*/ 4542271 w 4741507"/>
                  <a:gd name="connsiteY5" fmla="*/ 1586852 h 2821494"/>
                  <a:gd name="connsiteX6" fmla="*/ 4692073 w 4741507"/>
                  <a:gd name="connsiteY6" fmla="*/ 1685421 h 2821494"/>
                  <a:gd name="connsiteX7" fmla="*/ 4710546 w 4741507"/>
                  <a:gd name="connsiteY7" fmla="*/ 1325203 h 2821494"/>
                  <a:gd name="connsiteX8" fmla="*/ 4682837 w 4741507"/>
                  <a:gd name="connsiteY8" fmla="*/ 1205130 h 2821494"/>
                  <a:gd name="connsiteX9" fmla="*/ 4304146 w 4741507"/>
                  <a:gd name="connsiteY9" fmla="*/ 1195894 h 2821494"/>
                  <a:gd name="connsiteX10" fmla="*/ 3952008 w 4741507"/>
                  <a:gd name="connsiteY10" fmla="*/ 157380 h 2821494"/>
                  <a:gd name="connsiteX11" fmla="*/ 4159394 w 4741507"/>
                  <a:gd name="connsiteY11" fmla="*/ 22587 h 2821494"/>
                  <a:gd name="connsiteX12" fmla="*/ 2585460 w 4741507"/>
                  <a:gd name="connsiteY12" fmla="*/ 89839 h 2821494"/>
                  <a:gd name="connsiteX13" fmla="*/ 2040083 w 4741507"/>
                  <a:gd name="connsiteY13" fmla="*/ 698862 h 2821494"/>
                  <a:gd name="connsiteX14" fmla="*/ 1893455 w 4741507"/>
                  <a:gd name="connsiteY14" fmla="*/ 1251312 h 2821494"/>
                  <a:gd name="connsiteX15" fmla="*/ 1440873 w 4741507"/>
                  <a:gd name="connsiteY15" fmla="*/ 1260548 h 2821494"/>
                  <a:gd name="connsiteX16" fmla="*/ 314037 w 4741507"/>
                  <a:gd name="connsiteY16" fmla="*/ 1620766 h 2821494"/>
                  <a:gd name="connsiteX17" fmla="*/ 73891 w 4741507"/>
                  <a:gd name="connsiteY17" fmla="*/ 1925566 h 2821494"/>
                  <a:gd name="connsiteX18" fmla="*/ 0 w 4741507"/>
                  <a:gd name="connsiteY18" fmla="*/ 2184184 h 2821494"/>
                  <a:gd name="connsiteX19" fmla="*/ 27709 w 4741507"/>
                  <a:gd name="connsiteY19" fmla="*/ 2350439 h 2821494"/>
                  <a:gd name="connsiteX20" fmla="*/ 120073 w 4741507"/>
                  <a:gd name="connsiteY20" fmla="*/ 2350439 h 2821494"/>
                  <a:gd name="connsiteX21" fmla="*/ 166255 w 4741507"/>
                  <a:gd name="connsiteY21" fmla="*/ 2378148 h 2821494"/>
                  <a:gd name="connsiteX22" fmla="*/ 341746 w 4741507"/>
                  <a:gd name="connsiteY22" fmla="*/ 2184184 h 2821494"/>
                  <a:gd name="connsiteX23" fmla="*/ 674255 w 4741507"/>
                  <a:gd name="connsiteY23" fmla="*/ 2073348 h 2821494"/>
                  <a:gd name="connsiteX24" fmla="*/ 997528 w 4741507"/>
                  <a:gd name="connsiteY24" fmla="*/ 2045639 h 2821494"/>
                  <a:gd name="connsiteX25" fmla="*/ 1330037 w 4741507"/>
                  <a:gd name="connsiteY25" fmla="*/ 2193421 h 2821494"/>
                  <a:gd name="connsiteX26" fmla="*/ 1533237 w 4741507"/>
                  <a:gd name="connsiteY26" fmla="*/ 2396621 h 2821494"/>
                  <a:gd name="connsiteX27" fmla="*/ 1662546 w 4741507"/>
                  <a:gd name="connsiteY27" fmla="*/ 2775312 h 2821494"/>
                  <a:gd name="connsiteX28" fmla="*/ 1745673 w 4741507"/>
                  <a:gd name="connsiteY28" fmla="*/ 2821494 h 2821494"/>
                  <a:gd name="connsiteX0" fmla="*/ 1745673 w 4834948"/>
                  <a:gd name="connsiteY0" fmla="*/ 2821494 h 2821494"/>
                  <a:gd name="connsiteX1" fmla="*/ 2780146 w 4834948"/>
                  <a:gd name="connsiteY1" fmla="*/ 2821494 h 2821494"/>
                  <a:gd name="connsiteX2" fmla="*/ 2869912 w 4834948"/>
                  <a:gd name="connsiteY2" fmla="*/ 2059782 h 2821494"/>
                  <a:gd name="connsiteX3" fmla="*/ 3389746 w 4834948"/>
                  <a:gd name="connsiteY3" fmla="*/ 1555534 h 2821494"/>
                  <a:gd name="connsiteX4" fmla="*/ 4036580 w 4834948"/>
                  <a:gd name="connsiteY4" fmla="*/ 1435462 h 2821494"/>
                  <a:gd name="connsiteX5" fmla="*/ 4542271 w 4834948"/>
                  <a:gd name="connsiteY5" fmla="*/ 1586852 h 2821494"/>
                  <a:gd name="connsiteX6" fmla="*/ 4834948 w 4834948"/>
                  <a:gd name="connsiteY6" fmla="*/ 1656846 h 2821494"/>
                  <a:gd name="connsiteX7" fmla="*/ 4710546 w 4834948"/>
                  <a:gd name="connsiteY7" fmla="*/ 1325203 h 2821494"/>
                  <a:gd name="connsiteX8" fmla="*/ 4682837 w 4834948"/>
                  <a:gd name="connsiteY8" fmla="*/ 1205130 h 2821494"/>
                  <a:gd name="connsiteX9" fmla="*/ 4304146 w 4834948"/>
                  <a:gd name="connsiteY9" fmla="*/ 1195894 h 2821494"/>
                  <a:gd name="connsiteX10" fmla="*/ 3952008 w 4834948"/>
                  <a:gd name="connsiteY10" fmla="*/ 157380 h 2821494"/>
                  <a:gd name="connsiteX11" fmla="*/ 4159394 w 4834948"/>
                  <a:gd name="connsiteY11" fmla="*/ 22587 h 2821494"/>
                  <a:gd name="connsiteX12" fmla="*/ 2585460 w 4834948"/>
                  <a:gd name="connsiteY12" fmla="*/ 89839 h 2821494"/>
                  <a:gd name="connsiteX13" fmla="*/ 2040083 w 4834948"/>
                  <a:gd name="connsiteY13" fmla="*/ 698862 h 2821494"/>
                  <a:gd name="connsiteX14" fmla="*/ 1893455 w 4834948"/>
                  <a:gd name="connsiteY14" fmla="*/ 1251312 h 2821494"/>
                  <a:gd name="connsiteX15" fmla="*/ 1440873 w 4834948"/>
                  <a:gd name="connsiteY15" fmla="*/ 1260548 h 2821494"/>
                  <a:gd name="connsiteX16" fmla="*/ 314037 w 4834948"/>
                  <a:gd name="connsiteY16" fmla="*/ 1620766 h 2821494"/>
                  <a:gd name="connsiteX17" fmla="*/ 73891 w 4834948"/>
                  <a:gd name="connsiteY17" fmla="*/ 1925566 h 2821494"/>
                  <a:gd name="connsiteX18" fmla="*/ 0 w 4834948"/>
                  <a:gd name="connsiteY18" fmla="*/ 2184184 h 2821494"/>
                  <a:gd name="connsiteX19" fmla="*/ 27709 w 4834948"/>
                  <a:gd name="connsiteY19" fmla="*/ 2350439 h 2821494"/>
                  <a:gd name="connsiteX20" fmla="*/ 120073 w 4834948"/>
                  <a:gd name="connsiteY20" fmla="*/ 2350439 h 2821494"/>
                  <a:gd name="connsiteX21" fmla="*/ 166255 w 4834948"/>
                  <a:gd name="connsiteY21" fmla="*/ 2378148 h 2821494"/>
                  <a:gd name="connsiteX22" fmla="*/ 341746 w 4834948"/>
                  <a:gd name="connsiteY22" fmla="*/ 2184184 h 2821494"/>
                  <a:gd name="connsiteX23" fmla="*/ 674255 w 4834948"/>
                  <a:gd name="connsiteY23" fmla="*/ 2073348 h 2821494"/>
                  <a:gd name="connsiteX24" fmla="*/ 997528 w 4834948"/>
                  <a:gd name="connsiteY24" fmla="*/ 2045639 h 2821494"/>
                  <a:gd name="connsiteX25" fmla="*/ 1330037 w 4834948"/>
                  <a:gd name="connsiteY25" fmla="*/ 2193421 h 2821494"/>
                  <a:gd name="connsiteX26" fmla="*/ 1533237 w 4834948"/>
                  <a:gd name="connsiteY26" fmla="*/ 2396621 h 2821494"/>
                  <a:gd name="connsiteX27" fmla="*/ 1662546 w 4834948"/>
                  <a:gd name="connsiteY27" fmla="*/ 2775312 h 2821494"/>
                  <a:gd name="connsiteX28" fmla="*/ 1745673 w 4834948"/>
                  <a:gd name="connsiteY28" fmla="*/ 2821494 h 2821494"/>
                  <a:gd name="connsiteX0" fmla="*/ 1745673 w 4867613"/>
                  <a:gd name="connsiteY0" fmla="*/ 2821494 h 2821494"/>
                  <a:gd name="connsiteX1" fmla="*/ 2780146 w 4867613"/>
                  <a:gd name="connsiteY1" fmla="*/ 2821494 h 2821494"/>
                  <a:gd name="connsiteX2" fmla="*/ 2869912 w 4867613"/>
                  <a:gd name="connsiteY2" fmla="*/ 2059782 h 2821494"/>
                  <a:gd name="connsiteX3" fmla="*/ 3389746 w 4867613"/>
                  <a:gd name="connsiteY3" fmla="*/ 1555534 h 2821494"/>
                  <a:gd name="connsiteX4" fmla="*/ 4036580 w 4867613"/>
                  <a:gd name="connsiteY4" fmla="*/ 1435462 h 2821494"/>
                  <a:gd name="connsiteX5" fmla="*/ 4834948 w 4867613"/>
                  <a:gd name="connsiteY5" fmla="*/ 1656846 h 2821494"/>
                  <a:gd name="connsiteX6" fmla="*/ 4710546 w 4867613"/>
                  <a:gd name="connsiteY6" fmla="*/ 1325203 h 2821494"/>
                  <a:gd name="connsiteX7" fmla="*/ 4682837 w 4867613"/>
                  <a:gd name="connsiteY7" fmla="*/ 1205130 h 2821494"/>
                  <a:gd name="connsiteX8" fmla="*/ 4304146 w 4867613"/>
                  <a:gd name="connsiteY8" fmla="*/ 1195894 h 2821494"/>
                  <a:gd name="connsiteX9" fmla="*/ 3952008 w 4867613"/>
                  <a:gd name="connsiteY9" fmla="*/ 157380 h 2821494"/>
                  <a:gd name="connsiteX10" fmla="*/ 4159394 w 4867613"/>
                  <a:gd name="connsiteY10" fmla="*/ 22587 h 2821494"/>
                  <a:gd name="connsiteX11" fmla="*/ 2585460 w 4867613"/>
                  <a:gd name="connsiteY11" fmla="*/ 89839 h 2821494"/>
                  <a:gd name="connsiteX12" fmla="*/ 2040083 w 4867613"/>
                  <a:gd name="connsiteY12" fmla="*/ 698862 h 2821494"/>
                  <a:gd name="connsiteX13" fmla="*/ 1893455 w 4867613"/>
                  <a:gd name="connsiteY13" fmla="*/ 1251312 h 2821494"/>
                  <a:gd name="connsiteX14" fmla="*/ 1440873 w 4867613"/>
                  <a:gd name="connsiteY14" fmla="*/ 1260548 h 2821494"/>
                  <a:gd name="connsiteX15" fmla="*/ 314037 w 4867613"/>
                  <a:gd name="connsiteY15" fmla="*/ 1620766 h 2821494"/>
                  <a:gd name="connsiteX16" fmla="*/ 73891 w 4867613"/>
                  <a:gd name="connsiteY16" fmla="*/ 1925566 h 2821494"/>
                  <a:gd name="connsiteX17" fmla="*/ 0 w 4867613"/>
                  <a:gd name="connsiteY17" fmla="*/ 2184184 h 2821494"/>
                  <a:gd name="connsiteX18" fmla="*/ 27709 w 4867613"/>
                  <a:gd name="connsiteY18" fmla="*/ 2350439 h 2821494"/>
                  <a:gd name="connsiteX19" fmla="*/ 120073 w 4867613"/>
                  <a:gd name="connsiteY19" fmla="*/ 2350439 h 2821494"/>
                  <a:gd name="connsiteX20" fmla="*/ 166255 w 4867613"/>
                  <a:gd name="connsiteY20" fmla="*/ 2378148 h 2821494"/>
                  <a:gd name="connsiteX21" fmla="*/ 341746 w 4867613"/>
                  <a:gd name="connsiteY21" fmla="*/ 2184184 h 2821494"/>
                  <a:gd name="connsiteX22" fmla="*/ 674255 w 4867613"/>
                  <a:gd name="connsiteY22" fmla="*/ 2073348 h 2821494"/>
                  <a:gd name="connsiteX23" fmla="*/ 997528 w 4867613"/>
                  <a:gd name="connsiteY23" fmla="*/ 2045639 h 2821494"/>
                  <a:gd name="connsiteX24" fmla="*/ 1330037 w 4867613"/>
                  <a:gd name="connsiteY24" fmla="*/ 2193421 h 2821494"/>
                  <a:gd name="connsiteX25" fmla="*/ 1533237 w 4867613"/>
                  <a:gd name="connsiteY25" fmla="*/ 2396621 h 2821494"/>
                  <a:gd name="connsiteX26" fmla="*/ 1662546 w 4867613"/>
                  <a:gd name="connsiteY26" fmla="*/ 2775312 h 2821494"/>
                  <a:gd name="connsiteX27" fmla="*/ 1745673 w 4867613"/>
                  <a:gd name="connsiteY27" fmla="*/ 2821494 h 2821494"/>
                  <a:gd name="connsiteX0" fmla="*/ 1745673 w 4920146"/>
                  <a:gd name="connsiteY0" fmla="*/ 2821494 h 2821494"/>
                  <a:gd name="connsiteX1" fmla="*/ 2780146 w 4920146"/>
                  <a:gd name="connsiteY1" fmla="*/ 2821494 h 2821494"/>
                  <a:gd name="connsiteX2" fmla="*/ 2869912 w 4920146"/>
                  <a:gd name="connsiteY2" fmla="*/ 2059782 h 2821494"/>
                  <a:gd name="connsiteX3" fmla="*/ 3389746 w 4920146"/>
                  <a:gd name="connsiteY3" fmla="*/ 1555534 h 2821494"/>
                  <a:gd name="connsiteX4" fmla="*/ 4036580 w 4920146"/>
                  <a:gd name="connsiteY4" fmla="*/ 1435462 h 2821494"/>
                  <a:gd name="connsiteX5" fmla="*/ 4892098 w 4920146"/>
                  <a:gd name="connsiteY5" fmla="*/ 1594933 h 2821494"/>
                  <a:gd name="connsiteX6" fmla="*/ 4710546 w 4920146"/>
                  <a:gd name="connsiteY6" fmla="*/ 1325203 h 2821494"/>
                  <a:gd name="connsiteX7" fmla="*/ 4682837 w 4920146"/>
                  <a:gd name="connsiteY7" fmla="*/ 1205130 h 2821494"/>
                  <a:gd name="connsiteX8" fmla="*/ 4304146 w 4920146"/>
                  <a:gd name="connsiteY8" fmla="*/ 1195894 h 2821494"/>
                  <a:gd name="connsiteX9" fmla="*/ 3952008 w 4920146"/>
                  <a:gd name="connsiteY9" fmla="*/ 157380 h 2821494"/>
                  <a:gd name="connsiteX10" fmla="*/ 4159394 w 4920146"/>
                  <a:gd name="connsiteY10" fmla="*/ 22587 h 2821494"/>
                  <a:gd name="connsiteX11" fmla="*/ 2585460 w 4920146"/>
                  <a:gd name="connsiteY11" fmla="*/ 89839 h 2821494"/>
                  <a:gd name="connsiteX12" fmla="*/ 2040083 w 4920146"/>
                  <a:gd name="connsiteY12" fmla="*/ 698862 h 2821494"/>
                  <a:gd name="connsiteX13" fmla="*/ 1893455 w 4920146"/>
                  <a:gd name="connsiteY13" fmla="*/ 1251312 h 2821494"/>
                  <a:gd name="connsiteX14" fmla="*/ 1440873 w 4920146"/>
                  <a:gd name="connsiteY14" fmla="*/ 1260548 h 2821494"/>
                  <a:gd name="connsiteX15" fmla="*/ 314037 w 4920146"/>
                  <a:gd name="connsiteY15" fmla="*/ 1620766 h 2821494"/>
                  <a:gd name="connsiteX16" fmla="*/ 73891 w 4920146"/>
                  <a:gd name="connsiteY16" fmla="*/ 1925566 h 2821494"/>
                  <a:gd name="connsiteX17" fmla="*/ 0 w 4920146"/>
                  <a:gd name="connsiteY17" fmla="*/ 2184184 h 2821494"/>
                  <a:gd name="connsiteX18" fmla="*/ 27709 w 4920146"/>
                  <a:gd name="connsiteY18" fmla="*/ 2350439 h 2821494"/>
                  <a:gd name="connsiteX19" fmla="*/ 120073 w 4920146"/>
                  <a:gd name="connsiteY19" fmla="*/ 2350439 h 2821494"/>
                  <a:gd name="connsiteX20" fmla="*/ 166255 w 4920146"/>
                  <a:gd name="connsiteY20" fmla="*/ 2378148 h 2821494"/>
                  <a:gd name="connsiteX21" fmla="*/ 341746 w 4920146"/>
                  <a:gd name="connsiteY21" fmla="*/ 2184184 h 2821494"/>
                  <a:gd name="connsiteX22" fmla="*/ 674255 w 4920146"/>
                  <a:gd name="connsiteY22" fmla="*/ 2073348 h 2821494"/>
                  <a:gd name="connsiteX23" fmla="*/ 997528 w 4920146"/>
                  <a:gd name="connsiteY23" fmla="*/ 2045639 h 2821494"/>
                  <a:gd name="connsiteX24" fmla="*/ 1330037 w 4920146"/>
                  <a:gd name="connsiteY24" fmla="*/ 2193421 h 2821494"/>
                  <a:gd name="connsiteX25" fmla="*/ 1533237 w 4920146"/>
                  <a:gd name="connsiteY25" fmla="*/ 2396621 h 2821494"/>
                  <a:gd name="connsiteX26" fmla="*/ 1662546 w 4920146"/>
                  <a:gd name="connsiteY26" fmla="*/ 2775312 h 2821494"/>
                  <a:gd name="connsiteX27" fmla="*/ 1745673 w 4920146"/>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647320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911148"/>
                  <a:gd name="connsiteY0" fmla="*/ 2821494 h 2821494"/>
                  <a:gd name="connsiteX1" fmla="*/ 2780146 w 4911148"/>
                  <a:gd name="connsiteY1" fmla="*/ 2821494 h 2821494"/>
                  <a:gd name="connsiteX2" fmla="*/ 2869912 w 4911148"/>
                  <a:gd name="connsiteY2" fmla="*/ 2059782 h 2821494"/>
                  <a:gd name="connsiteX3" fmla="*/ 3389746 w 4911148"/>
                  <a:gd name="connsiteY3" fmla="*/ 1555534 h 2821494"/>
                  <a:gd name="connsiteX4" fmla="*/ 4036580 w 4911148"/>
                  <a:gd name="connsiteY4" fmla="*/ 1435462 h 2821494"/>
                  <a:gd name="connsiteX5" fmla="*/ 4911148 w 4911148"/>
                  <a:gd name="connsiteY5" fmla="*/ 1647320 h 2821494"/>
                  <a:gd name="connsiteX6" fmla="*/ 4710546 w 4911148"/>
                  <a:gd name="connsiteY6" fmla="*/ 1325203 h 2821494"/>
                  <a:gd name="connsiteX7" fmla="*/ 4682837 w 4911148"/>
                  <a:gd name="connsiteY7" fmla="*/ 1205130 h 2821494"/>
                  <a:gd name="connsiteX8" fmla="*/ 4304146 w 4911148"/>
                  <a:gd name="connsiteY8" fmla="*/ 1195894 h 2821494"/>
                  <a:gd name="connsiteX9" fmla="*/ 3952008 w 4911148"/>
                  <a:gd name="connsiteY9" fmla="*/ 157380 h 2821494"/>
                  <a:gd name="connsiteX10" fmla="*/ 4159394 w 4911148"/>
                  <a:gd name="connsiteY10" fmla="*/ 22587 h 2821494"/>
                  <a:gd name="connsiteX11" fmla="*/ 2585460 w 4911148"/>
                  <a:gd name="connsiteY11" fmla="*/ 89839 h 2821494"/>
                  <a:gd name="connsiteX12" fmla="*/ 2040083 w 4911148"/>
                  <a:gd name="connsiteY12" fmla="*/ 698862 h 2821494"/>
                  <a:gd name="connsiteX13" fmla="*/ 1893455 w 4911148"/>
                  <a:gd name="connsiteY13" fmla="*/ 1251312 h 2821494"/>
                  <a:gd name="connsiteX14" fmla="*/ 1440873 w 4911148"/>
                  <a:gd name="connsiteY14" fmla="*/ 1260548 h 2821494"/>
                  <a:gd name="connsiteX15" fmla="*/ 314037 w 4911148"/>
                  <a:gd name="connsiteY15" fmla="*/ 1620766 h 2821494"/>
                  <a:gd name="connsiteX16" fmla="*/ 73891 w 4911148"/>
                  <a:gd name="connsiteY16" fmla="*/ 1925566 h 2821494"/>
                  <a:gd name="connsiteX17" fmla="*/ 0 w 4911148"/>
                  <a:gd name="connsiteY17" fmla="*/ 2184184 h 2821494"/>
                  <a:gd name="connsiteX18" fmla="*/ 27709 w 4911148"/>
                  <a:gd name="connsiteY18" fmla="*/ 2350439 h 2821494"/>
                  <a:gd name="connsiteX19" fmla="*/ 120073 w 4911148"/>
                  <a:gd name="connsiteY19" fmla="*/ 2350439 h 2821494"/>
                  <a:gd name="connsiteX20" fmla="*/ 166255 w 4911148"/>
                  <a:gd name="connsiteY20" fmla="*/ 2378148 h 2821494"/>
                  <a:gd name="connsiteX21" fmla="*/ 341746 w 4911148"/>
                  <a:gd name="connsiteY21" fmla="*/ 2184184 h 2821494"/>
                  <a:gd name="connsiteX22" fmla="*/ 674255 w 4911148"/>
                  <a:gd name="connsiteY22" fmla="*/ 2073348 h 2821494"/>
                  <a:gd name="connsiteX23" fmla="*/ 997528 w 4911148"/>
                  <a:gd name="connsiteY23" fmla="*/ 2045639 h 2821494"/>
                  <a:gd name="connsiteX24" fmla="*/ 1330037 w 4911148"/>
                  <a:gd name="connsiteY24" fmla="*/ 2193421 h 2821494"/>
                  <a:gd name="connsiteX25" fmla="*/ 1533237 w 4911148"/>
                  <a:gd name="connsiteY25" fmla="*/ 2396621 h 2821494"/>
                  <a:gd name="connsiteX26" fmla="*/ 1662546 w 4911148"/>
                  <a:gd name="connsiteY26" fmla="*/ 2775312 h 2821494"/>
                  <a:gd name="connsiteX27" fmla="*/ 1745673 w 4911148"/>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836036 w 4906385"/>
                  <a:gd name="connsiteY14" fmla="*/ 1365323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3128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662546 w 4906385"/>
                  <a:gd name="connsiteY25" fmla="*/ 2775312 h 2821494"/>
                  <a:gd name="connsiteX26" fmla="*/ 1745673 w 4906385"/>
                  <a:gd name="connsiteY26"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45673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1330037 w 4906385"/>
                  <a:gd name="connsiteY22" fmla="*/ 2193421 h 2821494"/>
                  <a:gd name="connsiteX23" fmla="*/ 1533237 w 4906385"/>
                  <a:gd name="connsiteY23" fmla="*/ 2396621 h 2821494"/>
                  <a:gd name="connsiteX24" fmla="*/ 1721861 w 4906385"/>
                  <a:gd name="connsiteY24"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330037 w 4906385"/>
                  <a:gd name="connsiteY21" fmla="*/ 2193421 h 2821494"/>
                  <a:gd name="connsiteX22" fmla="*/ 1533237 w 4906385"/>
                  <a:gd name="connsiteY22" fmla="*/ 2396621 h 2821494"/>
                  <a:gd name="connsiteX23" fmla="*/ 1721861 w 4906385"/>
                  <a:gd name="connsiteY23"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533237 w 4906385"/>
                  <a:gd name="connsiteY21" fmla="*/ 2396621 h 2821494"/>
                  <a:gd name="connsiteX22" fmla="*/ 1721861 w 4906385"/>
                  <a:gd name="connsiteY22"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66197 w 4906385"/>
                  <a:gd name="connsiteY20" fmla="*/ 2585393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2402"/>
                  <a:gd name="connsiteX1" fmla="*/ 2780146 w 4906385"/>
                  <a:gd name="connsiteY1" fmla="*/ 2821494 h 2822402"/>
                  <a:gd name="connsiteX2" fmla="*/ 2869912 w 4906385"/>
                  <a:gd name="connsiteY2" fmla="*/ 2059782 h 2822402"/>
                  <a:gd name="connsiteX3" fmla="*/ 3389746 w 4906385"/>
                  <a:gd name="connsiteY3" fmla="*/ 1555534 h 2822402"/>
                  <a:gd name="connsiteX4" fmla="*/ 4036580 w 4906385"/>
                  <a:gd name="connsiteY4" fmla="*/ 1435462 h 2822402"/>
                  <a:gd name="connsiteX5" fmla="*/ 4906385 w 4906385"/>
                  <a:gd name="connsiteY5" fmla="*/ 1618745 h 2822402"/>
                  <a:gd name="connsiteX6" fmla="*/ 4672446 w 4906385"/>
                  <a:gd name="connsiteY6" fmla="*/ 1382353 h 2822402"/>
                  <a:gd name="connsiteX7" fmla="*/ 4782850 w 4906385"/>
                  <a:gd name="connsiteY7" fmla="*/ 1181318 h 2822402"/>
                  <a:gd name="connsiteX8" fmla="*/ 4304146 w 4906385"/>
                  <a:gd name="connsiteY8" fmla="*/ 1195894 h 2822402"/>
                  <a:gd name="connsiteX9" fmla="*/ 3952008 w 4906385"/>
                  <a:gd name="connsiteY9" fmla="*/ 157380 h 2822402"/>
                  <a:gd name="connsiteX10" fmla="*/ 4159394 w 4906385"/>
                  <a:gd name="connsiteY10" fmla="*/ 22587 h 2822402"/>
                  <a:gd name="connsiteX11" fmla="*/ 2585460 w 4906385"/>
                  <a:gd name="connsiteY11" fmla="*/ 89839 h 2822402"/>
                  <a:gd name="connsiteX12" fmla="*/ 2040083 w 4906385"/>
                  <a:gd name="connsiteY12" fmla="*/ 698862 h 2822402"/>
                  <a:gd name="connsiteX13" fmla="*/ 1893455 w 4906385"/>
                  <a:gd name="connsiteY13" fmla="*/ 1251312 h 2822402"/>
                  <a:gd name="connsiteX14" fmla="*/ 950336 w 4906385"/>
                  <a:gd name="connsiteY14" fmla="*/ 1351036 h 2822402"/>
                  <a:gd name="connsiteX15" fmla="*/ 314037 w 4906385"/>
                  <a:gd name="connsiteY15" fmla="*/ 1620766 h 2822402"/>
                  <a:gd name="connsiteX16" fmla="*/ 73891 w 4906385"/>
                  <a:gd name="connsiteY16" fmla="*/ 1925566 h 2822402"/>
                  <a:gd name="connsiteX17" fmla="*/ 0 w 4906385"/>
                  <a:gd name="connsiteY17" fmla="*/ 2184184 h 2822402"/>
                  <a:gd name="connsiteX18" fmla="*/ 27709 w 4906385"/>
                  <a:gd name="connsiteY18" fmla="*/ 2350439 h 2822402"/>
                  <a:gd name="connsiteX19" fmla="*/ 228167 w 4906385"/>
                  <a:gd name="connsiteY19" fmla="*/ 2773436 h 2822402"/>
                  <a:gd name="connsiteX20" fmla="*/ 809047 w 4906385"/>
                  <a:gd name="connsiteY20" fmla="*/ 2790180 h 2822402"/>
                  <a:gd name="connsiteX21" fmla="*/ 1721861 w 4906385"/>
                  <a:gd name="connsiteY21" fmla="*/ 2821494 h 2822402"/>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19017 w 4997693"/>
                  <a:gd name="connsiteY17" fmla="*/ 235043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9004 w 4997693"/>
                  <a:gd name="connsiteY17" fmla="*/ 24075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29454 w 5035839"/>
                  <a:gd name="connsiteY16" fmla="*/ 218418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48504 w 5035839"/>
                  <a:gd name="connsiteY16" fmla="*/ 2365159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67554 w 5035839"/>
                  <a:gd name="connsiteY16" fmla="*/ 23556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38979 w 5035839"/>
                  <a:gd name="connsiteY16" fmla="*/ 22413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53266 w 5050126"/>
                  <a:gd name="connsiteY16" fmla="*/ 2241334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43741 w 5050126"/>
                  <a:gd name="connsiteY16" fmla="*/ 2193709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615119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615119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87827 w 5050126"/>
                  <a:gd name="connsiteY0" fmla="*/ 2634169 h 2792349"/>
                  <a:gd name="connsiteX1" fmla="*/ 2923887 w 5050126"/>
                  <a:gd name="connsiteY1" fmla="*/ 2615119 h 2792349"/>
                  <a:gd name="connsiteX2" fmla="*/ 3013653 w 5050126"/>
                  <a:gd name="connsiteY2" fmla="*/ 2059782 h 2792349"/>
                  <a:gd name="connsiteX3" fmla="*/ 3533487 w 5050126"/>
                  <a:gd name="connsiteY3" fmla="*/ 1555534 h 2792349"/>
                  <a:gd name="connsiteX4" fmla="*/ 4180321 w 5050126"/>
                  <a:gd name="connsiteY4" fmla="*/ 1435462 h 2792349"/>
                  <a:gd name="connsiteX5" fmla="*/ 5050126 w 5050126"/>
                  <a:gd name="connsiteY5" fmla="*/ 1618745 h 2792349"/>
                  <a:gd name="connsiteX6" fmla="*/ 4816187 w 5050126"/>
                  <a:gd name="connsiteY6" fmla="*/ 1382353 h 2792349"/>
                  <a:gd name="connsiteX7" fmla="*/ 4926591 w 5050126"/>
                  <a:gd name="connsiteY7" fmla="*/ 1181318 h 2792349"/>
                  <a:gd name="connsiteX8" fmla="*/ 4447887 w 5050126"/>
                  <a:gd name="connsiteY8" fmla="*/ 1195894 h 2792349"/>
                  <a:gd name="connsiteX9" fmla="*/ 4095749 w 5050126"/>
                  <a:gd name="connsiteY9" fmla="*/ 157380 h 2792349"/>
                  <a:gd name="connsiteX10" fmla="*/ 4303135 w 5050126"/>
                  <a:gd name="connsiteY10" fmla="*/ 22587 h 2792349"/>
                  <a:gd name="connsiteX11" fmla="*/ 2729201 w 5050126"/>
                  <a:gd name="connsiteY11" fmla="*/ 89839 h 2792349"/>
                  <a:gd name="connsiteX12" fmla="*/ 2183824 w 5050126"/>
                  <a:gd name="connsiteY12" fmla="*/ 698862 h 2792349"/>
                  <a:gd name="connsiteX13" fmla="*/ 2037196 w 5050126"/>
                  <a:gd name="connsiteY13" fmla="*/ 1251312 h 2792349"/>
                  <a:gd name="connsiteX14" fmla="*/ 1094077 w 5050126"/>
                  <a:gd name="connsiteY14" fmla="*/ 1351036 h 2792349"/>
                  <a:gd name="connsiteX15" fmla="*/ 95827 w 5050126"/>
                  <a:gd name="connsiteY15" fmla="*/ 1758878 h 2792349"/>
                  <a:gd name="connsiteX16" fmla="*/ 172316 w 5050126"/>
                  <a:gd name="connsiteY16" fmla="*/ 2227047 h 2792349"/>
                  <a:gd name="connsiteX17" fmla="*/ 0 w 5050126"/>
                  <a:gd name="connsiteY17" fmla="*/ 2326626 h 2792349"/>
                  <a:gd name="connsiteX18" fmla="*/ 252846 w 5050126"/>
                  <a:gd name="connsiteY18" fmla="*/ 2773436 h 2792349"/>
                  <a:gd name="connsiteX19" fmla="*/ 952788 w 5050126"/>
                  <a:gd name="connsiteY19" fmla="*/ 2790180 h 2792349"/>
                  <a:gd name="connsiteX20" fmla="*/ 1887827 w 5050126"/>
                  <a:gd name="connsiteY20" fmla="*/ 2634169 h 2792349"/>
                  <a:gd name="connsiteX0" fmla="*/ 1887827 w 5050126"/>
                  <a:gd name="connsiteY0" fmla="*/ 2634169 h 2793585"/>
                  <a:gd name="connsiteX1" fmla="*/ 2923887 w 5050126"/>
                  <a:gd name="connsiteY1" fmla="*/ 2615119 h 2793585"/>
                  <a:gd name="connsiteX2" fmla="*/ 3013653 w 5050126"/>
                  <a:gd name="connsiteY2" fmla="*/ 2059782 h 2793585"/>
                  <a:gd name="connsiteX3" fmla="*/ 3533487 w 5050126"/>
                  <a:gd name="connsiteY3" fmla="*/ 1555534 h 2793585"/>
                  <a:gd name="connsiteX4" fmla="*/ 4180321 w 5050126"/>
                  <a:gd name="connsiteY4" fmla="*/ 1435462 h 2793585"/>
                  <a:gd name="connsiteX5" fmla="*/ 5050126 w 5050126"/>
                  <a:gd name="connsiteY5" fmla="*/ 1618745 h 2793585"/>
                  <a:gd name="connsiteX6" fmla="*/ 4816187 w 5050126"/>
                  <a:gd name="connsiteY6" fmla="*/ 1382353 h 2793585"/>
                  <a:gd name="connsiteX7" fmla="*/ 4926591 w 5050126"/>
                  <a:gd name="connsiteY7" fmla="*/ 1181318 h 2793585"/>
                  <a:gd name="connsiteX8" fmla="*/ 4447887 w 5050126"/>
                  <a:gd name="connsiteY8" fmla="*/ 1195894 h 2793585"/>
                  <a:gd name="connsiteX9" fmla="*/ 4095749 w 5050126"/>
                  <a:gd name="connsiteY9" fmla="*/ 157380 h 2793585"/>
                  <a:gd name="connsiteX10" fmla="*/ 4303135 w 5050126"/>
                  <a:gd name="connsiteY10" fmla="*/ 22587 h 2793585"/>
                  <a:gd name="connsiteX11" fmla="*/ 2729201 w 5050126"/>
                  <a:gd name="connsiteY11" fmla="*/ 89839 h 2793585"/>
                  <a:gd name="connsiteX12" fmla="*/ 2183824 w 5050126"/>
                  <a:gd name="connsiteY12" fmla="*/ 698862 h 2793585"/>
                  <a:gd name="connsiteX13" fmla="*/ 2037196 w 5050126"/>
                  <a:gd name="connsiteY13" fmla="*/ 1251312 h 2793585"/>
                  <a:gd name="connsiteX14" fmla="*/ 1094077 w 5050126"/>
                  <a:gd name="connsiteY14" fmla="*/ 1351036 h 2793585"/>
                  <a:gd name="connsiteX15" fmla="*/ 95827 w 5050126"/>
                  <a:gd name="connsiteY15" fmla="*/ 1758878 h 2793585"/>
                  <a:gd name="connsiteX16" fmla="*/ 172316 w 5050126"/>
                  <a:gd name="connsiteY16" fmla="*/ 2227047 h 2793585"/>
                  <a:gd name="connsiteX17" fmla="*/ 0 w 5050126"/>
                  <a:gd name="connsiteY17" fmla="*/ 2326626 h 2793585"/>
                  <a:gd name="connsiteX18" fmla="*/ 252846 w 5050126"/>
                  <a:gd name="connsiteY18" fmla="*/ 2773436 h 2793585"/>
                  <a:gd name="connsiteX19" fmla="*/ 952788 w 5050126"/>
                  <a:gd name="connsiteY19" fmla="*/ 2790180 h 2793585"/>
                  <a:gd name="connsiteX20" fmla="*/ 1887827 w 5050126"/>
                  <a:gd name="connsiteY20" fmla="*/ 2634169 h 2793585"/>
                  <a:gd name="connsiteX0" fmla="*/ 1887827 w 5050126"/>
                  <a:gd name="connsiteY0" fmla="*/ 2634169 h 2793165"/>
                  <a:gd name="connsiteX1" fmla="*/ 2923887 w 5050126"/>
                  <a:gd name="connsiteY1" fmla="*/ 2615119 h 2793165"/>
                  <a:gd name="connsiteX2" fmla="*/ 3013653 w 5050126"/>
                  <a:gd name="connsiteY2" fmla="*/ 2059782 h 2793165"/>
                  <a:gd name="connsiteX3" fmla="*/ 3533487 w 5050126"/>
                  <a:gd name="connsiteY3" fmla="*/ 1555534 h 2793165"/>
                  <a:gd name="connsiteX4" fmla="*/ 4180321 w 5050126"/>
                  <a:gd name="connsiteY4" fmla="*/ 1435462 h 2793165"/>
                  <a:gd name="connsiteX5" fmla="*/ 5050126 w 5050126"/>
                  <a:gd name="connsiteY5" fmla="*/ 1618745 h 2793165"/>
                  <a:gd name="connsiteX6" fmla="*/ 4816187 w 5050126"/>
                  <a:gd name="connsiteY6" fmla="*/ 1382353 h 2793165"/>
                  <a:gd name="connsiteX7" fmla="*/ 4926591 w 5050126"/>
                  <a:gd name="connsiteY7" fmla="*/ 1181318 h 2793165"/>
                  <a:gd name="connsiteX8" fmla="*/ 4447887 w 5050126"/>
                  <a:gd name="connsiteY8" fmla="*/ 1195894 h 2793165"/>
                  <a:gd name="connsiteX9" fmla="*/ 4095749 w 5050126"/>
                  <a:gd name="connsiteY9" fmla="*/ 157380 h 2793165"/>
                  <a:gd name="connsiteX10" fmla="*/ 4303135 w 5050126"/>
                  <a:gd name="connsiteY10" fmla="*/ 22587 h 2793165"/>
                  <a:gd name="connsiteX11" fmla="*/ 2729201 w 5050126"/>
                  <a:gd name="connsiteY11" fmla="*/ 89839 h 2793165"/>
                  <a:gd name="connsiteX12" fmla="*/ 2183824 w 5050126"/>
                  <a:gd name="connsiteY12" fmla="*/ 698862 h 2793165"/>
                  <a:gd name="connsiteX13" fmla="*/ 2037196 w 5050126"/>
                  <a:gd name="connsiteY13" fmla="*/ 1251312 h 2793165"/>
                  <a:gd name="connsiteX14" fmla="*/ 1094077 w 5050126"/>
                  <a:gd name="connsiteY14" fmla="*/ 1351036 h 2793165"/>
                  <a:gd name="connsiteX15" fmla="*/ 95827 w 5050126"/>
                  <a:gd name="connsiteY15" fmla="*/ 1758878 h 2793165"/>
                  <a:gd name="connsiteX16" fmla="*/ 172316 w 5050126"/>
                  <a:gd name="connsiteY16" fmla="*/ 2227047 h 2793165"/>
                  <a:gd name="connsiteX17" fmla="*/ 0 w 5050126"/>
                  <a:gd name="connsiteY17" fmla="*/ 2326626 h 2793165"/>
                  <a:gd name="connsiteX18" fmla="*/ 252846 w 5050126"/>
                  <a:gd name="connsiteY18" fmla="*/ 2773436 h 2793165"/>
                  <a:gd name="connsiteX19" fmla="*/ 952788 w 5050126"/>
                  <a:gd name="connsiteY19" fmla="*/ 2790180 h 2793165"/>
                  <a:gd name="connsiteX20" fmla="*/ 1887827 w 5050126"/>
                  <a:gd name="connsiteY20" fmla="*/ 2634169 h 279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50126" h="2793165">
                    <a:moveTo>
                      <a:pt x="1887827" y="2634169"/>
                    </a:moveTo>
                    <a:lnTo>
                      <a:pt x="2923887" y="2615119"/>
                    </a:lnTo>
                    <a:cubicBezTo>
                      <a:pt x="2931873" y="2354817"/>
                      <a:pt x="2912053" y="2236379"/>
                      <a:pt x="3013653" y="2059782"/>
                    </a:cubicBezTo>
                    <a:cubicBezTo>
                      <a:pt x="3115253" y="1883185"/>
                      <a:pt x="3339042" y="1659587"/>
                      <a:pt x="3533487" y="1555534"/>
                    </a:cubicBezTo>
                    <a:cubicBezTo>
                      <a:pt x="3727932" y="1451481"/>
                      <a:pt x="3927548" y="1424927"/>
                      <a:pt x="4180321" y="1435462"/>
                    </a:cubicBezTo>
                    <a:cubicBezTo>
                      <a:pt x="4433094" y="1445997"/>
                      <a:pt x="4720762" y="1554814"/>
                      <a:pt x="5050126" y="1618745"/>
                    </a:cubicBezTo>
                    <a:cubicBezTo>
                      <a:pt x="4924330" y="1471781"/>
                      <a:pt x="4920120" y="1475101"/>
                      <a:pt x="4816187" y="1382353"/>
                    </a:cubicBezTo>
                    <a:cubicBezTo>
                      <a:pt x="4869417" y="1270554"/>
                      <a:pt x="4878437" y="1269544"/>
                      <a:pt x="4926591" y="1181318"/>
                    </a:cubicBezTo>
                    <a:cubicBezTo>
                      <a:pt x="4784245" y="1178816"/>
                      <a:pt x="4574117" y="1198973"/>
                      <a:pt x="4447887" y="1195894"/>
                    </a:cubicBezTo>
                    <a:cubicBezTo>
                      <a:pt x="4368608" y="835436"/>
                      <a:pt x="4289328" y="598801"/>
                      <a:pt x="4095749" y="157380"/>
                    </a:cubicBezTo>
                    <a:lnTo>
                      <a:pt x="4303135" y="22587"/>
                    </a:lnTo>
                    <a:cubicBezTo>
                      <a:pt x="4058251" y="-9355"/>
                      <a:pt x="3082420" y="-22874"/>
                      <a:pt x="2729201" y="89839"/>
                    </a:cubicBezTo>
                    <a:cubicBezTo>
                      <a:pt x="2375983" y="202552"/>
                      <a:pt x="2232483" y="538621"/>
                      <a:pt x="2183824" y="698862"/>
                    </a:cubicBezTo>
                    <a:cubicBezTo>
                      <a:pt x="2135165" y="859103"/>
                      <a:pt x="2061658" y="1114042"/>
                      <a:pt x="2037196" y="1251312"/>
                    </a:cubicBezTo>
                    <a:cubicBezTo>
                      <a:pt x="1722823" y="1284553"/>
                      <a:pt x="1389399" y="1303508"/>
                      <a:pt x="1094077" y="1351036"/>
                    </a:cubicBezTo>
                    <a:cubicBezTo>
                      <a:pt x="853403" y="1421896"/>
                      <a:pt x="274590" y="1592768"/>
                      <a:pt x="95827" y="1758878"/>
                    </a:cubicBezTo>
                    <a:cubicBezTo>
                      <a:pt x="86072" y="1941752"/>
                      <a:pt x="197018" y="2113372"/>
                      <a:pt x="172316" y="2227047"/>
                    </a:cubicBezTo>
                    <a:cubicBezTo>
                      <a:pt x="105352" y="2245952"/>
                      <a:pt x="38389" y="2279145"/>
                      <a:pt x="0" y="2326626"/>
                    </a:cubicBezTo>
                    <a:cubicBezTo>
                      <a:pt x="60469" y="2499376"/>
                      <a:pt x="139989" y="2643549"/>
                      <a:pt x="252846" y="2773436"/>
                    </a:cubicBezTo>
                    <a:cubicBezTo>
                      <a:pt x="478319" y="2769733"/>
                      <a:pt x="693520" y="2778201"/>
                      <a:pt x="952788" y="2790180"/>
                    </a:cubicBezTo>
                    <a:cubicBezTo>
                      <a:pt x="1226343" y="2816446"/>
                      <a:pt x="1575186" y="2661494"/>
                      <a:pt x="1887827" y="2634169"/>
                    </a:cubicBezTo>
                    <a:close/>
                  </a:path>
                </a:pathLst>
              </a:custGeom>
              <a:grpFill/>
              <a:ln w="666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29" name="フリーフォーム 90">
                <a:extLst>
                  <a:ext uri="{FF2B5EF4-FFF2-40B4-BE49-F238E27FC236}">
                    <a16:creationId xmlns:a16="http://schemas.microsoft.com/office/drawing/2014/main" id="{68FA4BCC-0B04-4DDE-5922-63BB1BBFAD46}"/>
                  </a:ext>
                </a:extLst>
              </p:cNvPr>
              <p:cNvSpPr/>
              <p:nvPr/>
            </p:nvSpPr>
            <p:spPr>
              <a:xfrm>
                <a:off x="4062986" y="5149532"/>
                <a:ext cx="186166" cy="120646"/>
              </a:xfrm>
              <a:custGeom>
                <a:avLst/>
                <a:gdLst>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9237"/>
                  <a:gd name="connsiteY0" fmla="*/ 2789382 h 2789382"/>
                  <a:gd name="connsiteX1" fmla="*/ 2780146 w 4839237"/>
                  <a:gd name="connsiteY1" fmla="*/ 2789382 h 2789382"/>
                  <a:gd name="connsiteX2" fmla="*/ 2869912 w 4839237"/>
                  <a:gd name="connsiteY2" fmla="*/ 2027670 h 2789382"/>
                  <a:gd name="connsiteX3" fmla="*/ 3389746 w 4839237"/>
                  <a:gd name="connsiteY3" fmla="*/ 1523422 h 2789382"/>
                  <a:gd name="connsiteX4" fmla="*/ 4036580 w 4839237"/>
                  <a:gd name="connsiteY4" fmla="*/ 1403350 h 2789382"/>
                  <a:gd name="connsiteX5" fmla="*/ 4542271 w 4839237"/>
                  <a:gd name="connsiteY5" fmla="*/ 1554740 h 2789382"/>
                  <a:gd name="connsiteX6" fmla="*/ 4692073 w 4839237"/>
                  <a:gd name="connsiteY6" fmla="*/ 1653309 h 2789382"/>
                  <a:gd name="connsiteX7" fmla="*/ 4830618 w 4839237"/>
                  <a:gd name="connsiteY7" fmla="*/ 1514763 h 2789382"/>
                  <a:gd name="connsiteX8" fmla="*/ 4812146 w 4839237"/>
                  <a:gd name="connsiteY8" fmla="*/ 1366982 h 2789382"/>
                  <a:gd name="connsiteX9" fmla="*/ 4710546 w 4839237"/>
                  <a:gd name="connsiteY9" fmla="*/ 1293091 h 2789382"/>
                  <a:gd name="connsiteX10" fmla="*/ 4682837 w 4839237"/>
                  <a:gd name="connsiteY10" fmla="*/ 1173018 h 2789382"/>
                  <a:gd name="connsiteX11" fmla="*/ 4304146 w 4839237"/>
                  <a:gd name="connsiteY11" fmla="*/ 1163782 h 2789382"/>
                  <a:gd name="connsiteX12" fmla="*/ 3990109 w 4839237"/>
                  <a:gd name="connsiteY12" fmla="*/ 258618 h 2789382"/>
                  <a:gd name="connsiteX13" fmla="*/ 4054764 w 4839237"/>
                  <a:gd name="connsiteY13" fmla="*/ 249382 h 2789382"/>
                  <a:gd name="connsiteX14" fmla="*/ 3906982 w 4839237"/>
                  <a:gd name="connsiteY14" fmla="*/ 0 h 2789382"/>
                  <a:gd name="connsiteX15" fmla="*/ 2059709 w 4839237"/>
                  <a:gd name="connsiteY15" fmla="*/ 64654 h 2789382"/>
                  <a:gd name="connsiteX16" fmla="*/ 1967346 w 4839237"/>
                  <a:gd name="connsiteY16" fmla="*/ 184727 h 2789382"/>
                  <a:gd name="connsiteX17" fmla="*/ 1995055 w 4839237"/>
                  <a:gd name="connsiteY17" fmla="*/ 267854 h 2789382"/>
                  <a:gd name="connsiteX18" fmla="*/ 2078182 w 4839237"/>
                  <a:gd name="connsiteY18" fmla="*/ 249382 h 2789382"/>
                  <a:gd name="connsiteX19" fmla="*/ 2078182 w 4839237"/>
                  <a:gd name="connsiteY19" fmla="*/ 304800 h 2789382"/>
                  <a:gd name="connsiteX20" fmla="*/ 1893455 w 4839237"/>
                  <a:gd name="connsiteY20" fmla="*/ 1219200 h 2789382"/>
                  <a:gd name="connsiteX21" fmla="*/ 1440873 w 4839237"/>
                  <a:gd name="connsiteY21" fmla="*/ 1228436 h 2789382"/>
                  <a:gd name="connsiteX22" fmla="*/ 314037 w 4839237"/>
                  <a:gd name="connsiteY22" fmla="*/ 1588654 h 2789382"/>
                  <a:gd name="connsiteX23" fmla="*/ 73891 w 4839237"/>
                  <a:gd name="connsiteY23" fmla="*/ 1893454 h 2789382"/>
                  <a:gd name="connsiteX24" fmla="*/ 0 w 4839237"/>
                  <a:gd name="connsiteY24" fmla="*/ 2152072 h 2789382"/>
                  <a:gd name="connsiteX25" fmla="*/ 27709 w 4839237"/>
                  <a:gd name="connsiteY25" fmla="*/ 2318327 h 2789382"/>
                  <a:gd name="connsiteX26" fmla="*/ 120073 w 4839237"/>
                  <a:gd name="connsiteY26" fmla="*/ 2318327 h 2789382"/>
                  <a:gd name="connsiteX27" fmla="*/ 166255 w 4839237"/>
                  <a:gd name="connsiteY27" fmla="*/ 2346036 h 2789382"/>
                  <a:gd name="connsiteX28" fmla="*/ 341746 w 4839237"/>
                  <a:gd name="connsiteY28" fmla="*/ 2152072 h 2789382"/>
                  <a:gd name="connsiteX29" fmla="*/ 674255 w 4839237"/>
                  <a:gd name="connsiteY29" fmla="*/ 2041236 h 2789382"/>
                  <a:gd name="connsiteX30" fmla="*/ 997528 w 4839237"/>
                  <a:gd name="connsiteY30" fmla="*/ 2013527 h 2789382"/>
                  <a:gd name="connsiteX31" fmla="*/ 1330037 w 4839237"/>
                  <a:gd name="connsiteY31" fmla="*/ 2161309 h 2789382"/>
                  <a:gd name="connsiteX32" fmla="*/ 1533237 w 4839237"/>
                  <a:gd name="connsiteY32" fmla="*/ 2364509 h 2789382"/>
                  <a:gd name="connsiteX33" fmla="*/ 1662546 w 4839237"/>
                  <a:gd name="connsiteY33" fmla="*/ 2743200 h 2789382"/>
                  <a:gd name="connsiteX34" fmla="*/ 1745673 w 4839237"/>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61697 w 4850834"/>
                  <a:gd name="connsiteY15" fmla="*/ 2439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802927 h 2802927"/>
                  <a:gd name="connsiteX1" fmla="*/ 2780146 w 4850834"/>
                  <a:gd name="connsiteY1" fmla="*/ 2802927 h 2802927"/>
                  <a:gd name="connsiteX2" fmla="*/ 2869912 w 4850834"/>
                  <a:gd name="connsiteY2" fmla="*/ 2041215 h 2802927"/>
                  <a:gd name="connsiteX3" fmla="*/ 3389746 w 4850834"/>
                  <a:gd name="connsiteY3" fmla="*/ 1536967 h 2802927"/>
                  <a:gd name="connsiteX4" fmla="*/ 4036580 w 4850834"/>
                  <a:gd name="connsiteY4" fmla="*/ 1416895 h 2802927"/>
                  <a:gd name="connsiteX5" fmla="*/ 4542271 w 4850834"/>
                  <a:gd name="connsiteY5" fmla="*/ 1568285 h 2802927"/>
                  <a:gd name="connsiteX6" fmla="*/ 4692073 w 4850834"/>
                  <a:gd name="connsiteY6" fmla="*/ 1666854 h 2802927"/>
                  <a:gd name="connsiteX7" fmla="*/ 4830618 w 4850834"/>
                  <a:gd name="connsiteY7" fmla="*/ 1528308 h 2802927"/>
                  <a:gd name="connsiteX8" fmla="*/ 4812146 w 4850834"/>
                  <a:gd name="connsiteY8" fmla="*/ 1380527 h 2802927"/>
                  <a:gd name="connsiteX9" fmla="*/ 4710546 w 4850834"/>
                  <a:gd name="connsiteY9" fmla="*/ 1306636 h 2802927"/>
                  <a:gd name="connsiteX10" fmla="*/ 4682837 w 4850834"/>
                  <a:gd name="connsiteY10" fmla="*/ 1186563 h 2802927"/>
                  <a:gd name="connsiteX11" fmla="*/ 4304146 w 4850834"/>
                  <a:gd name="connsiteY11" fmla="*/ 1177327 h 2802927"/>
                  <a:gd name="connsiteX12" fmla="*/ 3990109 w 4850834"/>
                  <a:gd name="connsiteY12" fmla="*/ 272163 h 2802927"/>
                  <a:gd name="connsiteX13" fmla="*/ 4054764 w 4850834"/>
                  <a:gd name="connsiteY13" fmla="*/ 262927 h 2802927"/>
                  <a:gd name="connsiteX14" fmla="*/ 3906982 w 4850834"/>
                  <a:gd name="connsiteY14" fmla="*/ 13545 h 2802927"/>
                  <a:gd name="connsiteX15" fmla="*/ 2961697 w 4850834"/>
                  <a:gd name="connsiteY15" fmla="*/ 37935 h 2802927"/>
                  <a:gd name="connsiteX16" fmla="*/ 2059709 w 4850834"/>
                  <a:gd name="connsiteY16" fmla="*/ 78199 h 2802927"/>
                  <a:gd name="connsiteX17" fmla="*/ 1967346 w 4850834"/>
                  <a:gd name="connsiteY17" fmla="*/ 198272 h 2802927"/>
                  <a:gd name="connsiteX18" fmla="*/ 1995055 w 4850834"/>
                  <a:gd name="connsiteY18" fmla="*/ 281399 h 2802927"/>
                  <a:gd name="connsiteX19" fmla="*/ 2078182 w 4850834"/>
                  <a:gd name="connsiteY19" fmla="*/ 262927 h 2802927"/>
                  <a:gd name="connsiteX20" fmla="*/ 2078182 w 4850834"/>
                  <a:gd name="connsiteY20" fmla="*/ 318345 h 2802927"/>
                  <a:gd name="connsiteX21" fmla="*/ 1893455 w 4850834"/>
                  <a:gd name="connsiteY21" fmla="*/ 1232745 h 2802927"/>
                  <a:gd name="connsiteX22" fmla="*/ 1440873 w 4850834"/>
                  <a:gd name="connsiteY22" fmla="*/ 1241981 h 2802927"/>
                  <a:gd name="connsiteX23" fmla="*/ 314037 w 4850834"/>
                  <a:gd name="connsiteY23" fmla="*/ 1602199 h 2802927"/>
                  <a:gd name="connsiteX24" fmla="*/ 73891 w 4850834"/>
                  <a:gd name="connsiteY24" fmla="*/ 1906999 h 2802927"/>
                  <a:gd name="connsiteX25" fmla="*/ 0 w 4850834"/>
                  <a:gd name="connsiteY25" fmla="*/ 2165617 h 2802927"/>
                  <a:gd name="connsiteX26" fmla="*/ 27709 w 4850834"/>
                  <a:gd name="connsiteY26" fmla="*/ 2331872 h 2802927"/>
                  <a:gd name="connsiteX27" fmla="*/ 120073 w 4850834"/>
                  <a:gd name="connsiteY27" fmla="*/ 2331872 h 2802927"/>
                  <a:gd name="connsiteX28" fmla="*/ 166255 w 4850834"/>
                  <a:gd name="connsiteY28" fmla="*/ 2359581 h 2802927"/>
                  <a:gd name="connsiteX29" fmla="*/ 341746 w 4850834"/>
                  <a:gd name="connsiteY29" fmla="*/ 2165617 h 2802927"/>
                  <a:gd name="connsiteX30" fmla="*/ 674255 w 4850834"/>
                  <a:gd name="connsiteY30" fmla="*/ 2054781 h 2802927"/>
                  <a:gd name="connsiteX31" fmla="*/ 997528 w 4850834"/>
                  <a:gd name="connsiteY31" fmla="*/ 2027072 h 2802927"/>
                  <a:gd name="connsiteX32" fmla="*/ 1330037 w 4850834"/>
                  <a:gd name="connsiteY32" fmla="*/ 2174854 h 2802927"/>
                  <a:gd name="connsiteX33" fmla="*/ 1533237 w 4850834"/>
                  <a:gd name="connsiteY33" fmla="*/ 2378054 h 2802927"/>
                  <a:gd name="connsiteX34" fmla="*/ 1662546 w 4850834"/>
                  <a:gd name="connsiteY34" fmla="*/ 2756745 h 2802927"/>
                  <a:gd name="connsiteX35" fmla="*/ 1745673 w 4850834"/>
                  <a:gd name="connsiteY35" fmla="*/ 2802927 h 2802927"/>
                  <a:gd name="connsiteX0" fmla="*/ 1745673 w 4850834"/>
                  <a:gd name="connsiteY0" fmla="*/ 2807087 h 2807087"/>
                  <a:gd name="connsiteX1" fmla="*/ 2780146 w 4850834"/>
                  <a:gd name="connsiteY1" fmla="*/ 2807087 h 2807087"/>
                  <a:gd name="connsiteX2" fmla="*/ 2869912 w 4850834"/>
                  <a:gd name="connsiteY2" fmla="*/ 2045375 h 2807087"/>
                  <a:gd name="connsiteX3" fmla="*/ 3389746 w 4850834"/>
                  <a:gd name="connsiteY3" fmla="*/ 1541127 h 2807087"/>
                  <a:gd name="connsiteX4" fmla="*/ 4036580 w 4850834"/>
                  <a:gd name="connsiteY4" fmla="*/ 1421055 h 2807087"/>
                  <a:gd name="connsiteX5" fmla="*/ 4542271 w 4850834"/>
                  <a:gd name="connsiteY5" fmla="*/ 1572445 h 2807087"/>
                  <a:gd name="connsiteX6" fmla="*/ 4692073 w 4850834"/>
                  <a:gd name="connsiteY6" fmla="*/ 1671014 h 2807087"/>
                  <a:gd name="connsiteX7" fmla="*/ 4830618 w 4850834"/>
                  <a:gd name="connsiteY7" fmla="*/ 1532468 h 2807087"/>
                  <a:gd name="connsiteX8" fmla="*/ 4812146 w 4850834"/>
                  <a:gd name="connsiteY8" fmla="*/ 1384687 h 2807087"/>
                  <a:gd name="connsiteX9" fmla="*/ 4710546 w 4850834"/>
                  <a:gd name="connsiteY9" fmla="*/ 1310796 h 2807087"/>
                  <a:gd name="connsiteX10" fmla="*/ 4682837 w 4850834"/>
                  <a:gd name="connsiteY10" fmla="*/ 1190723 h 2807087"/>
                  <a:gd name="connsiteX11" fmla="*/ 4304146 w 4850834"/>
                  <a:gd name="connsiteY11" fmla="*/ 1181487 h 2807087"/>
                  <a:gd name="connsiteX12" fmla="*/ 3990109 w 4850834"/>
                  <a:gd name="connsiteY12" fmla="*/ 276323 h 2807087"/>
                  <a:gd name="connsiteX13" fmla="*/ 4054764 w 4850834"/>
                  <a:gd name="connsiteY13" fmla="*/ 267087 h 2807087"/>
                  <a:gd name="connsiteX14" fmla="*/ 3906982 w 4850834"/>
                  <a:gd name="connsiteY14" fmla="*/ 17705 h 2807087"/>
                  <a:gd name="connsiteX15" fmla="*/ 2985510 w 4850834"/>
                  <a:gd name="connsiteY15" fmla="*/ 23045 h 2807087"/>
                  <a:gd name="connsiteX16" fmla="*/ 2059709 w 4850834"/>
                  <a:gd name="connsiteY16" fmla="*/ 82359 h 2807087"/>
                  <a:gd name="connsiteX17" fmla="*/ 1967346 w 4850834"/>
                  <a:gd name="connsiteY17" fmla="*/ 202432 h 2807087"/>
                  <a:gd name="connsiteX18" fmla="*/ 1995055 w 4850834"/>
                  <a:gd name="connsiteY18" fmla="*/ 285559 h 2807087"/>
                  <a:gd name="connsiteX19" fmla="*/ 2078182 w 4850834"/>
                  <a:gd name="connsiteY19" fmla="*/ 267087 h 2807087"/>
                  <a:gd name="connsiteX20" fmla="*/ 2078182 w 4850834"/>
                  <a:gd name="connsiteY20" fmla="*/ 322505 h 2807087"/>
                  <a:gd name="connsiteX21" fmla="*/ 1893455 w 4850834"/>
                  <a:gd name="connsiteY21" fmla="*/ 1236905 h 2807087"/>
                  <a:gd name="connsiteX22" fmla="*/ 1440873 w 4850834"/>
                  <a:gd name="connsiteY22" fmla="*/ 1246141 h 2807087"/>
                  <a:gd name="connsiteX23" fmla="*/ 314037 w 4850834"/>
                  <a:gd name="connsiteY23" fmla="*/ 1606359 h 2807087"/>
                  <a:gd name="connsiteX24" fmla="*/ 73891 w 4850834"/>
                  <a:gd name="connsiteY24" fmla="*/ 1911159 h 2807087"/>
                  <a:gd name="connsiteX25" fmla="*/ 0 w 4850834"/>
                  <a:gd name="connsiteY25" fmla="*/ 2169777 h 2807087"/>
                  <a:gd name="connsiteX26" fmla="*/ 27709 w 4850834"/>
                  <a:gd name="connsiteY26" fmla="*/ 2336032 h 2807087"/>
                  <a:gd name="connsiteX27" fmla="*/ 120073 w 4850834"/>
                  <a:gd name="connsiteY27" fmla="*/ 2336032 h 2807087"/>
                  <a:gd name="connsiteX28" fmla="*/ 166255 w 4850834"/>
                  <a:gd name="connsiteY28" fmla="*/ 2363741 h 2807087"/>
                  <a:gd name="connsiteX29" fmla="*/ 341746 w 4850834"/>
                  <a:gd name="connsiteY29" fmla="*/ 2169777 h 2807087"/>
                  <a:gd name="connsiteX30" fmla="*/ 674255 w 4850834"/>
                  <a:gd name="connsiteY30" fmla="*/ 2058941 h 2807087"/>
                  <a:gd name="connsiteX31" fmla="*/ 997528 w 4850834"/>
                  <a:gd name="connsiteY31" fmla="*/ 2031232 h 2807087"/>
                  <a:gd name="connsiteX32" fmla="*/ 1330037 w 4850834"/>
                  <a:gd name="connsiteY32" fmla="*/ 2179014 h 2807087"/>
                  <a:gd name="connsiteX33" fmla="*/ 1533237 w 4850834"/>
                  <a:gd name="connsiteY33" fmla="*/ 2382214 h 2807087"/>
                  <a:gd name="connsiteX34" fmla="*/ 1662546 w 4850834"/>
                  <a:gd name="connsiteY34" fmla="*/ 2760905 h 2807087"/>
                  <a:gd name="connsiteX35" fmla="*/ 1745673 w 4850834"/>
                  <a:gd name="connsiteY35" fmla="*/ 2807087 h 2807087"/>
                  <a:gd name="connsiteX0" fmla="*/ 1745673 w 4850834"/>
                  <a:gd name="connsiteY0" fmla="*/ 2808270 h 2808270"/>
                  <a:gd name="connsiteX1" fmla="*/ 2780146 w 4850834"/>
                  <a:gd name="connsiteY1" fmla="*/ 2808270 h 2808270"/>
                  <a:gd name="connsiteX2" fmla="*/ 2869912 w 4850834"/>
                  <a:gd name="connsiteY2" fmla="*/ 2046558 h 2808270"/>
                  <a:gd name="connsiteX3" fmla="*/ 3389746 w 4850834"/>
                  <a:gd name="connsiteY3" fmla="*/ 1542310 h 2808270"/>
                  <a:gd name="connsiteX4" fmla="*/ 4036580 w 4850834"/>
                  <a:gd name="connsiteY4" fmla="*/ 1422238 h 2808270"/>
                  <a:gd name="connsiteX5" fmla="*/ 4542271 w 4850834"/>
                  <a:gd name="connsiteY5" fmla="*/ 1573628 h 2808270"/>
                  <a:gd name="connsiteX6" fmla="*/ 4692073 w 4850834"/>
                  <a:gd name="connsiteY6" fmla="*/ 1672197 h 2808270"/>
                  <a:gd name="connsiteX7" fmla="*/ 4830618 w 4850834"/>
                  <a:gd name="connsiteY7" fmla="*/ 1533651 h 2808270"/>
                  <a:gd name="connsiteX8" fmla="*/ 4812146 w 4850834"/>
                  <a:gd name="connsiteY8" fmla="*/ 1385870 h 2808270"/>
                  <a:gd name="connsiteX9" fmla="*/ 4710546 w 4850834"/>
                  <a:gd name="connsiteY9" fmla="*/ 1311979 h 2808270"/>
                  <a:gd name="connsiteX10" fmla="*/ 4682837 w 4850834"/>
                  <a:gd name="connsiteY10" fmla="*/ 1191906 h 2808270"/>
                  <a:gd name="connsiteX11" fmla="*/ 4304146 w 4850834"/>
                  <a:gd name="connsiteY11" fmla="*/ 1182670 h 2808270"/>
                  <a:gd name="connsiteX12" fmla="*/ 3990109 w 4850834"/>
                  <a:gd name="connsiteY12" fmla="*/ 277506 h 2808270"/>
                  <a:gd name="connsiteX13" fmla="*/ 4054764 w 4850834"/>
                  <a:gd name="connsiteY13" fmla="*/ 268270 h 2808270"/>
                  <a:gd name="connsiteX14" fmla="*/ 3906982 w 4850834"/>
                  <a:gd name="connsiteY14" fmla="*/ 18888 h 2808270"/>
                  <a:gd name="connsiteX15" fmla="*/ 2985510 w 4850834"/>
                  <a:gd name="connsiteY15" fmla="*/ 24228 h 2808270"/>
                  <a:gd name="connsiteX16" fmla="*/ 2059709 w 4850834"/>
                  <a:gd name="connsiteY16" fmla="*/ 83542 h 2808270"/>
                  <a:gd name="connsiteX17" fmla="*/ 1967346 w 4850834"/>
                  <a:gd name="connsiteY17" fmla="*/ 203615 h 2808270"/>
                  <a:gd name="connsiteX18" fmla="*/ 1995055 w 4850834"/>
                  <a:gd name="connsiteY18" fmla="*/ 286742 h 2808270"/>
                  <a:gd name="connsiteX19" fmla="*/ 2078182 w 4850834"/>
                  <a:gd name="connsiteY19" fmla="*/ 268270 h 2808270"/>
                  <a:gd name="connsiteX20" fmla="*/ 2078182 w 4850834"/>
                  <a:gd name="connsiteY20" fmla="*/ 323688 h 2808270"/>
                  <a:gd name="connsiteX21" fmla="*/ 1893455 w 4850834"/>
                  <a:gd name="connsiteY21" fmla="*/ 1238088 h 2808270"/>
                  <a:gd name="connsiteX22" fmla="*/ 1440873 w 4850834"/>
                  <a:gd name="connsiteY22" fmla="*/ 1247324 h 2808270"/>
                  <a:gd name="connsiteX23" fmla="*/ 314037 w 4850834"/>
                  <a:gd name="connsiteY23" fmla="*/ 1607542 h 2808270"/>
                  <a:gd name="connsiteX24" fmla="*/ 73891 w 4850834"/>
                  <a:gd name="connsiteY24" fmla="*/ 1912342 h 2808270"/>
                  <a:gd name="connsiteX25" fmla="*/ 0 w 4850834"/>
                  <a:gd name="connsiteY25" fmla="*/ 2170960 h 2808270"/>
                  <a:gd name="connsiteX26" fmla="*/ 27709 w 4850834"/>
                  <a:gd name="connsiteY26" fmla="*/ 2337215 h 2808270"/>
                  <a:gd name="connsiteX27" fmla="*/ 120073 w 4850834"/>
                  <a:gd name="connsiteY27" fmla="*/ 2337215 h 2808270"/>
                  <a:gd name="connsiteX28" fmla="*/ 166255 w 4850834"/>
                  <a:gd name="connsiteY28" fmla="*/ 2364924 h 2808270"/>
                  <a:gd name="connsiteX29" fmla="*/ 341746 w 4850834"/>
                  <a:gd name="connsiteY29" fmla="*/ 2170960 h 2808270"/>
                  <a:gd name="connsiteX30" fmla="*/ 674255 w 4850834"/>
                  <a:gd name="connsiteY30" fmla="*/ 2060124 h 2808270"/>
                  <a:gd name="connsiteX31" fmla="*/ 997528 w 4850834"/>
                  <a:gd name="connsiteY31" fmla="*/ 2032415 h 2808270"/>
                  <a:gd name="connsiteX32" fmla="*/ 1330037 w 4850834"/>
                  <a:gd name="connsiteY32" fmla="*/ 2180197 h 2808270"/>
                  <a:gd name="connsiteX33" fmla="*/ 1533237 w 4850834"/>
                  <a:gd name="connsiteY33" fmla="*/ 2383397 h 2808270"/>
                  <a:gd name="connsiteX34" fmla="*/ 1662546 w 4850834"/>
                  <a:gd name="connsiteY34" fmla="*/ 2762088 h 2808270"/>
                  <a:gd name="connsiteX35" fmla="*/ 1745673 w 4850834"/>
                  <a:gd name="connsiteY35" fmla="*/ 2808270 h 280827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85510 w 4850834"/>
                  <a:gd name="connsiteY15" fmla="*/ 534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95055 w 4850834"/>
                  <a:gd name="connsiteY17" fmla="*/ 278421 h 2799949"/>
                  <a:gd name="connsiteX18" fmla="*/ 2078182 w 4850834"/>
                  <a:gd name="connsiteY18" fmla="*/ 259949 h 2799949"/>
                  <a:gd name="connsiteX19" fmla="*/ 2078182 w 4850834"/>
                  <a:gd name="connsiteY19" fmla="*/ 315367 h 2799949"/>
                  <a:gd name="connsiteX20" fmla="*/ 1893455 w 4850834"/>
                  <a:gd name="connsiteY20" fmla="*/ 1229767 h 2799949"/>
                  <a:gd name="connsiteX21" fmla="*/ 1440873 w 4850834"/>
                  <a:gd name="connsiteY21" fmla="*/ 1239003 h 2799949"/>
                  <a:gd name="connsiteX22" fmla="*/ 314037 w 4850834"/>
                  <a:gd name="connsiteY22" fmla="*/ 1599221 h 2799949"/>
                  <a:gd name="connsiteX23" fmla="*/ 73891 w 4850834"/>
                  <a:gd name="connsiteY23" fmla="*/ 1904021 h 2799949"/>
                  <a:gd name="connsiteX24" fmla="*/ 0 w 4850834"/>
                  <a:gd name="connsiteY24" fmla="*/ 2162639 h 2799949"/>
                  <a:gd name="connsiteX25" fmla="*/ 27709 w 4850834"/>
                  <a:gd name="connsiteY25" fmla="*/ 2328894 h 2799949"/>
                  <a:gd name="connsiteX26" fmla="*/ 120073 w 4850834"/>
                  <a:gd name="connsiteY26" fmla="*/ 2328894 h 2799949"/>
                  <a:gd name="connsiteX27" fmla="*/ 166255 w 4850834"/>
                  <a:gd name="connsiteY27" fmla="*/ 2356603 h 2799949"/>
                  <a:gd name="connsiteX28" fmla="*/ 341746 w 4850834"/>
                  <a:gd name="connsiteY28" fmla="*/ 2162639 h 2799949"/>
                  <a:gd name="connsiteX29" fmla="*/ 674255 w 4850834"/>
                  <a:gd name="connsiteY29" fmla="*/ 2051803 h 2799949"/>
                  <a:gd name="connsiteX30" fmla="*/ 997528 w 4850834"/>
                  <a:gd name="connsiteY30" fmla="*/ 2024094 h 2799949"/>
                  <a:gd name="connsiteX31" fmla="*/ 1330037 w 4850834"/>
                  <a:gd name="connsiteY31" fmla="*/ 2171876 h 2799949"/>
                  <a:gd name="connsiteX32" fmla="*/ 1533237 w 4850834"/>
                  <a:gd name="connsiteY32" fmla="*/ 2375076 h 2799949"/>
                  <a:gd name="connsiteX33" fmla="*/ 1662546 w 4850834"/>
                  <a:gd name="connsiteY33" fmla="*/ 2753767 h 2799949"/>
                  <a:gd name="connsiteX34" fmla="*/ 1745673 w 4850834"/>
                  <a:gd name="connsiteY34"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259949 h 2799949"/>
                  <a:gd name="connsiteX18" fmla="*/ 2078182 w 4850834"/>
                  <a:gd name="connsiteY18" fmla="*/ 315367 h 2799949"/>
                  <a:gd name="connsiteX19" fmla="*/ 1893455 w 4850834"/>
                  <a:gd name="connsiteY19" fmla="*/ 1229767 h 2799949"/>
                  <a:gd name="connsiteX20" fmla="*/ 1440873 w 4850834"/>
                  <a:gd name="connsiteY20" fmla="*/ 1239003 h 2799949"/>
                  <a:gd name="connsiteX21" fmla="*/ 314037 w 4850834"/>
                  <a:gd name="connsiteY21" fmla="*/ 1599221 h 2799949"/>
                  <a:gd name="connsiteX22" fmla="*/ 73891 w 4850834"/>
                  <a:gd name="connsiteY22" fmla="*/ 1904021 h 2799949"/>
                  <a:gd name="connsiteX23" fmla="*/ 0 w 4850834"/>
                  <a:gd name="connsiteY23" fmla="*/ 2162639 h 2799949"/>
                  <a:gd name="connsiteX24" fmla="*/ 27709 w 4850834"/>
                  <a:gd name="connsiteY24" fmla="*/ 2328894 h 2799949"/>
                  <a:gd name="connsiteX25" fmla="*/ 120073 w 4850834"/>
                  <a:gd name="connsiteY25" fmla="*/ 2328894 h 2799949"/>
                  <a:gd name="connsiteX26" fmla="*/ 166255 w 4850834"/>
                  <a:gd name="connsiteY26" fmla="*/ 2356603 h 2799949"/>
                  <a:gd name="connsiteX27" fmla="*/ 341746 w 4850834"/>
                  <a:gd name="connsiteY27" fmla="*/ 2162639 h 2799949"/>
                  <a:gd name="connsiteX28" fmla="*/ 674255 w 4850834"/>
                  <a:gd name="connsiteY28" fmla="*/ 2051803 h 2799949"/>
                  <a:gd name="connsiteX29" fmla="*/ 997528 w 4850834"/>
                  <a:gd name="connsiteY29" fmla="*/ 2024094 h 2799949"/>
                  <a:gd name="connsiteX30" fmla="*/ 1330037 w 4850834"/>
                  <a:gd name="connsiteY30" fmla="*/ 2171876 h 2799949"/>
                  <a:gd name="connsiteX31" fmla="*/ 1533237 w 4850834"/>
                  <a:gd name="connsiteY31" fmla="*/ 2375076 h 2799949"/>
                  <a:gd name="connsiteX32" fmla="*/ 1662546 w 4850834"/>
                  <a:gd name="connsiteY32" fmla="*/ 2753767 h 2799949"/>
                  <a:gd name="connsiteX33" fmla="*/ 1745673 w 4850834"/>
                  <a:gd name="connsiteY33"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315367 h 2799949"/>
                  <a:gd name="connsiteX18" fmla="*/ 1893455 w 4850834"/>
                  <a:gd name="connsiteY18" fmla="*/ 1229767 h 2799949"/>
                  <a:gd name="connsiteX19" fmla="*/ 1440873 w 4850834"/>
                  <a:gd name="connsiteY19" fmla="*/ 1239003 h 2799949"/>
                  <a:gd name="connsiteX20" fmla="*/ 314037 w 4850834"/>
                  <a:gd name="connsiteY20" fmla="*/ 1599221 h 2799949"/>
                  <a:gd name="connsiteX21" fmla="*/ 73891 w 4850834"/>
                  <a:gd name="connsiteY21" fmla="*/ 1904021 h 2799949"/>
                  <a:gd name="connsiteX22" fmla="*/ 0 w 4850834"/>
                  <a:gd name="connsiteY22" fmla="*/ 2162639 h 2799949"/>
                  <a:gd name="connsiteX23" fmla="*/ 27709 w 4850834"/>
                  <a:gd name="connsiteY23" fmla="*/ 2328894 h 2799949"/>
                  <a:gd name="connsiteX24" fmla="*/ 120073 w 4850834"/>
                  <a:gd name="connsiteY24" fmla="*/ 2328894 h 2799949"/>
                  <a:gd name="connsiteX25" fmla="*/ 166255 w 4850834"/>
                  <a:gd name="connsiteY25" fmla="*/ 2356603 h 2799949"/>
                  <a:gd name="connsiteX26" fmla="*/ 341746 w 4850834"/>
                  <a:gd name="connsiteY26" fmla="*/ 2162639 h 2799949"/>
                  <a:gd name="connsiteX27" fmla="*/ 674255 w 4850834"/>
                  <a:gd name="connsiteY27" fmla="*/ 2051803 h 2799949"/>
                  <a:gd name="connsiteX28" fmla="*/ 997528 w 4850834"/>
                  <a:gd name="connsiteY28" fmla="*/ 2024094 h 2799949"/>
                  <a:gd name="connsiteX29" fmla="*/ 1330037 w 4850834"/>
                  <a:gd name="connsiteY29" fmla="*/ 2171876 h 2799949"/>
                  <a:gd name="connsiteX30" fmla="*/ 1533237 w 4850834"/>
                  <a:gd name="connsiteY30" fmla="*/ 2375076 h 2799949"/>
                  <a:gd name="connsiteX31" fmla="*/ 1662546 w 4850834"/>
                  <a:gd name="connsiteY31" fmla="*/ 2753767 h 2799949"/>
                  <a:gd name="connsiteX32" fmla="*/ 1745673 w 4850834"/>
                  <a:gd name="connsiteY32" fmla="*/ 2799949 h 2799949"/>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78182 w 4850834"/>
                  <a:gd name="connsiteY17" fmla="*/ 316086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63895 w 4850834"/>
                  <a:gd name="connsiteY17" fmla="*/ 58754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1172 h 2801172"/>
                  <a:gd name="connsiteX1" fmla="*/ 2780146 w 4850834"/>
                  <a:gd name="connsiteY1" fmla="*/ 2801172 h 2801172"/>
                  <a:gd name="connsiteX2" fmla="*/ 2869912 w 4850834"/>
                  <a:gd name="connsiteY2" fmla="*/ 2039460 h 2801172"/>
                  <a:gd name="connsiteX3" fmla="*/ 3389746 w 4850834"/>
                  <a:gd name="connsiteY3" fmla="*/ 1535212 h 2801172"/>
                  <a:gd name="connsiteX4" fmla="*/ 4036580 w 4850834"/>
                  <a:gd name="connsiteY4" fmla="*/ 1415140 h 2801172"/>
                  <a:gd name="connsiteX5" fmla="*/ 4542271 w 4850834"/>
                  <a:gd name="connsiteY5" fmla="*/ 1566530 h 2801172"/>
                  <a:gd name="connsiteX6" fmla="*/ 4692073 w 4850834"/>
                  <a:gd name="connsiteY6" fmla="*/ 1665099 h 2801172"/>
                  <a:gd name="connsiteX7" fmla="*/ 4830618 w 4850834"/>
                  <a:gd name="connsiteY7" fmla="*/ 1526553 h 2801172"/>
                  <a:gd name="connsiteX8" fmla="*/ 4812146 w 4850834"/>
                  <a:gd name="connsiteY8" fmla="*/ 1378772 h 2801172"/>
                  <a:gd name="connsiteX9" fmla="*/ 4710546 w 4850834"/>
                  <a:gd name="connsiteY9" fmla="*/ 1304881 h 2801172"/>
                  <a:gd name="connsiteX10" fmla="*/ 4682837 w 4850834"/>
                  <a:gd name="connsiteY10" fmla="*/ 1184808 h 2801172"/>
                  <a:gd name="connsiteX11" fmla="*/ 4304146 w 4850834"/>
                  <a:gd name="connsiteY11" fmla="*/ 1175572 h 2801172"/>
                  <a:gd name="connsiteX12" fmla="*/ 3990109 w 4850834"/>
                  <a:gd name="connsiteY12" fmla="*/ 270408 h 2801172"/>
                  <a:gd name="connsiteX13" fmla="*/ 4054764 w 4850834"/>
                  <a:gd name="connsiteY13" fmla="*/ 261172 h 2801172"/>
                  <a:gd name="connsiteX14" fmla="*/ 3906982 w 4850834"/>
                  <a:gd name="connsiteY14" fmla="*/ 11790 h 2801172"/>
                  <a:gd name="connsiteX15" fmla="*/ 2985510 w 4850834"/>
                  <a:gd name="connsiteY15" fmla="*/ 17130 h 2801172"/>
                  <a:gd name="connsiteX16" fmla="*/ 2278784 w 4850834"/>
                  <a:gd name="connsiteY16" fmla="*/ 128831 h 2801172"/>
                  <a:gd name="connsiteX17" fmla="*/ 2111520 w 4850834"/>
                  <a:gd name="connsiteY17" fmla="*/ 468991 h 2801172"/>
                  <a:gd name="connsiteX18" fmla="*/ 1893455 w 4850834"/>
                  <a:gd name="connsiteY18" fmla="*/ 1230990 h 2801172"/>
                  <a:gd name="connsiteX19" fmla="*/ 1440873 w 4850834"/>
                  <a:gd name="connsiteY19" fmla="*/ 1240226 h 2801172"/>
                  <a:gd name="connsiteX20" fmla="*/ 314037 w 4850834"/>
                  <a:gd name="connsiteY20" fmla="*/ 1600444 h 2801172"/>
                  <a:gd name="connsiteX21" fmla="*/ 73891 w 4850834"/>
                  <a:gd name="connsiteY21" fmla="*/ 1905244 h 2801172"/>
                  <a:gd name="connsiteX22" fmla="*/ 0 w 4850834"/>
                  <a:gd name="connsiteY22" fmla="*/ 2163862 h 2801172"/>
                  <a:gd name="connsiteX23" fmla="*/ 27709 w 4850834"/>
                  <a:gd name="connsiteY23" fmla="*/ 2330117 h 2801172"/>
                  <a:gd name="connsiteX24" fmla="*/ 120073 w 4850834"/>
                  <a:gd name="connsiteY24" fmla="*/ 2330117 h 2801172"/>
                  <a:gd name="connsiteX25" fmla="*/ 166255 w 4850834"/>
                  <a:gd name="connsiteY25" fmla="*/ 2357826 h 2801172"/>
                  <a:gd name="connsiteX26" fmla="*/ 341746 w 4850834"/>
                  <a:gd name="connsiteY26" fmla="*/ 2163862 h 2801172"/>
                  <a:gd name="connsiteX27" fmla="*/ 674255 w 4850834"/>
                  <a:gd name="connsiteY27" fmla="*/ 2053026 h 2801172"/>
                  <a:gd name="connsiteX28" fmla="*/ 997528 w 4850834"/>
                  <a:gd name="connsiteY28" fmla="*/ 2025317 h 2801172"/>
                  <a:gd name="connsiteX29" fmla="*/ 1330037 w 4850834"/>
                  <a:gd name="connsiteY29" fmla="*/ 2173099 h 2801172"/>
                  <a:gd name="connsiteX30" fmla="*/ 1533237 w 4850834"/>
                  <a:gd name="connsiteY30" fmla="*/ 2376299 h 2801172"/>
                  <a:gd name="connsiteX31" fmla="*/ 1662546 w 4850834"/>
                  <a:gd name="connsiteY31" fmla="*/ 2754990 h 2801172"/>
                  <a:gd name="connsiteX32" fmla="*/ 1745673 w 4850834"/>
                  <a:gd name="connsiteY32" fmla="*/ 2801172 h 2801172"/>
                  <a:gd name="connsiteX0" fmla="*/ 1745673 w 4850834"/>
                  <a:gd name="connsiteY0" fmla="*/ 2824158 h 2824158"/>
                  <a:gd name="connsiteX1" fmla="*/ 2780146 w 4850834"/>
                  <a:gd name="connsiteY1" fmla="*/ 2824158 h 2824158"/>
                  <a:gd name="connsiteX2" fmla="*/ 2869912 w 4850834"/>
                  <a:gd name="connsiteY2" fmla="*/ 2062446 h 2824158"/>
                  <a:gd name="connsiteX3" fmla="*/ 3389746 w 4850834"/>
                  <a:gd name="connsiteY3" fmla="*/ 1558198 h 2824158"/>
                  <a:gd name="connsiteX4" fmla="*/ 4036580 w 4850834"/>
                  <a:gd name="connsiteY4" fmla="*/ 1438126 h 2824158"/>
                  <a:gd name="connsiteX5" fmla="*/ 4542271 w 4850834"/>
                  <a:gd name="connsiteY5" fmla="*/ 1589516 h 2824158"/>
                  <a:gd name="connsiteX6" fmla="*/ 4692073 w 4850834"/>
                  <a:gd name="connsiteY6" fmla="*/ 1688085 h 2824158"/>
                  <a:gd name="connsiteX7" fmla="*/ 4830618 w 4850834"/>
                  <a:gd name="connsiteY7" fmla="*/ 1549539 h 2824158"/>
                  <a:gd name="connsiteX8" fmla="*/ 4812146 w 4850834"/>
                  <a:gd name="connsiteY8" fmla="*/ 1401758 h 2824158"/>
                  <a:gd name="connsiteX9" fmla="*/ 4710546 w 4850834"/>
                  <a:gd name="connsiteY9" fmla="*/ 1327867 h 2824158"/>
                  <a:gd name="connsiteX10" fmla="*/ 4682837 w 4850834"/>
                  <a:gd name="connsiteY10" fmla="*/ 1207794 h 2824158"/>
                  <a:gd name="connsiteX11" fmla="*/ 4304146 w 4850834"/>
                  <a:gd name="connsiteY11" fmla="*/ 1198558 h 2824158"/>
                  <a:gd name="connsiteX12" fmla="*/ 3990109 w 4850834"/>
                  <a:gd name="connsiteY12" fmla="*/ 293394 h 2824158"/>
                  <a:gd name="connsiteX13" fmla="*/ 4054764 w 4850834"/>
                  <a:gd name="connsiteY13" fmla="*/ 284158 h 2824158"/>
                  <a:gd name="connsiteX14" fmla="*/ 3906982 w 4850834"/>
                  <a:gd name="connsiteY14" fmla="*/ 34776 h 2824158"/>
                  <a:gd name="connsiteX15" fmla="*/ 2985510 w 4850834"/>
                  <a:gd name="connsiteY15" fmla="*/ 40116 h 2824158"/>
                  <a:gd name="connsiteX16" fmla="*/ 2111520 w 4850834"/>
                  <a:gd name="connsiteY16" fmla="*/ 491977 h 2824158"/>
                  <a:gd name="connsiteX17" fmla="*/ 1893455 w 4850834"/>
                  <a:gd name="connsiteY17" fmla="*/ 1253976 h 2824158"/>
                  <a:gd name="connsiteX18" fmla="*/ 1440873 w 4850834"/>
                  <a:gd name="connsiteY18" fmla="*/ 1263212 h 2824158"/>
                  <a:gd name="connsiteX19" fmla="*/ 314037 w 4850834"/>
                  <a:gd name="connsiteY19" fmla="*/ 1623430 h 2824158"/>
                  <a:gd name="connsiteX20" fmla="*/ 73891 w 4850834"/>
                  <a:gd name="connsiteY20" fmla="*/ 1928230 h 2824158"/>
                  <a:gd name="connsiteX21" fmla="*/ 0 w 4850834"/>
                  <a:gd name="connsiteY21" fmla="*/ 2186848 h 2824158"/>
                  <a:gd name="connsiteX22" fmla="*/ 27709 w 4850834"/>
                  <a:gd name="connsiteY22" fmla="*/ 2353103 h 2824158"/>
                  <a:gd name="connsiteX23" fmla="*/ 120073 w 4850834"/>
                  <a:gd name="connsiteY23" fmla="*/ 2353103 h 2824158"/>
                  <a:gd name="connsiteX24" fmla="*/ 166255 w 4850834"/>
                  <a:gd name="connsiteY24" fmla="*/ 2380812 h 2824158"/>
                  <a:gd name="connsiteX25" fmla="*/ 341746 w 4850834"/>
                  <a:gd name="connsiteY25" fmla="*/ 2186848 h 2824158"/>
                  <a:gd name="connsiteX26" fmla="*/ 674255 w 4850834"/>
                  <a:gd name="connsiteY26" fmla="*/ 2076012 h 2824158"/>
                  <a:gd name="connsiteX27" fmla="*/ 997528 w 4850834"/>
                  <a:gd name="connsiteY27" fmla="*/ 2048303 h 2824158"/>
                  <a:gd name="connsiteX28" fmla="*/ 1330037 w 4850834"/>
                  <a:gd name="connsiteY28" fmla="*/ 2196085 h 2824158"/>
                  <a:gd name="connsiteX29" fmla="*/ 1533237 w 4850834"/>
                  <a:gd name="connsiteY29" fmla="*/ 2399285 h 2824158"/>
                  <a:gd name="connsiteX30" fmla="*/ 1662546 w 4850834"/>
                  <a:gd name="connsiteY30" fmla="*/ 2777976 h 2824158"/>
                  <a:gd name="connsiteX31" fmla="*/ 1745673 w 4850834"/>
                  <a:gd name="connsiteY31" fmla="*/ 2824158 h 2824158"/>
                  <a:gd name="connsiteX0" fmla="*/ 1745673 w 4850834"/>
                  <a:gd name="connsiteY0" fmla="*/ 2821099 h 2821099"/>
                  <a:gd name="connsiteX1" fmla="*/ 2780146 w 4850834"/>
                  <a:gd name="connsiteY1" fmla="*/ 2821099 h 2821099"/>
                  <a:gd name="connsiteX2" fmla="*/ 2869912 w 4850834"/>
                  <a:gd name="connsiteY2" fmla="*/ 2059387 h 2821099"/>
                  <a:gd name="connsiteX3" fmla="*/ 3389746 w 4850834"/>
                  <a:gd name="connsiteY3" fmla="*/ 1555139 h 2821099"/>
                  <a:gd name="connsiteX4" fmla="*/ 4036580 w 4850834"/>
                  <a:gd name="connsiteY4" fmla="*/ 1435067 h 2821099"/>
                  <a:gd name="connsiteX5" fmla="*/ 4542271 w 4850834"/>
                  <a:gd name="connsiteY5" fmla="*/ 1586457 h 2821099"/>
                  <a:gd name="connsiteX6" fmla="*/ 4692073 w 4850834"/>
                  <a:gd name="connsiteY6" fmla="*/ 1685026 h 2821099"/>
                  <a:gd name="connsiteX7" fmla="*/ 4830618 w 4850834"/>
                  <a:gd name="connsiteY7" fmla="*/ 1546480 h 2821099"/>
                  <a:gd name="connsiteX8" fmla="*/ 4812146 w 4850834"/>
                  <a:gd name="connsiteY8" fmla="*/ 1398699 h 2821099"/>
                  <a:gd name="connsiteX9" fmla="*/ 4710546 w 4850834"/>
                  <a:gd name="connsiteY9" fmla="*/ 1324808 h 2821099"/>
                  <a:gd name="connsiteX10" fmla="*/ 4682837 w 4850834"/>
                  <a:gd name="connsiteY10" fmla="*/ 1204735 h 2821099"/>
                  <a:gd name="connsiteX11" fmla="*/ 4304146 w 4850834"/>
                  <a:gd name="connsiteY11" fmla="*/ 1195499 h 2821099"/>
                  <a:gd name="connsiteX12" fmla="*/ 3990109 w 4850834"/>
                  <a:gd name="connsiteY12" fmla="*/ 290335 h 2821099"/>
                  <a:gd name="connsiteX13" fmla="*/ 4054764 w 4850834"/>
                  <a:gd name="connsiteY13" fmla="*/ 281099 h 2821099"/>
                  <a:gd name="connsiteX14" fmla="*/ 3906982 w 4850834"/>
                  <a:gd name="connsiteY14" fmla="*/ 31717 h 2821099"/>
                  <a:gd name="connsiteX15" fmla="*/ 2642610 w 4850834"/>
                  <a:gd name="connsiteY15" fmla="*/ 41819 h 2821099"/>
                  <a:gd name="connsiteX16" fmla="*/ 2111520 w 4850834"/>
                  <a:gd name="connsiteY16" fmla="*/ 488918 h 2821099"/>
                  <a:gd name="connsiteX17" fmla="*/ 1893455 w 4850834"/>
                  <a:gd name="connsiteY17" fmla="*/ 1250917 h 2821099"/>
                  <a:gd name="connsiteX18" fmla="*/ 1440873 w 4850834"/>
                  <a:gd name="connsiteY18" fmla="*/ 1260153 h 2821099"/>
                  <a:gd name="connsiteX19" fmla="*/ 314037 w 4850834"/>
                  <a:gd name="connsiteY19" fmla="*/ 1620371 h 2821099"/>
                  <a:gd name="connsiteX20" fmla="*/ 73891 w 4850834"/>
                  <a:gd name="connsiteY20" fmla="*/ 1925171 h 2821099"/>
                  <a:gd name="connsiteX21" fmla="*/ 0 w 4850834"/>
                  <a:gd name="connsiteY21" fmla="*/ 2183789 h 2821099"/>
                  <a:gd name="connsiteX22" fmla="*/ 27709 w 4850834"/>
                  <a:gd name="connsiteY22" fmla="*/ 2350044 h 2821099"/>
                  <a:gd name="connsiteX23" fmla="*/ 120073 w 4850834"/>
                  <a:gd name="connsiteY23" fmla="*/ 2350044 h 2821099"/>
                  <a:gd name="connsiteX24" fmla="*/ 166255 w 4850834"/>
                  <a:gd name="connsiteY24" fmla="*/ 2377753 h 2821099"/>
                  <a:gd name="connsiteX25" fmla="*/ 341746 w 4850834"/>
                  <a:gd name="connsiteY25" fmla="*/ 2183789 h 2821099"/>
                  <a:gd name="connsiteX26" fmla="*/ 674255 w 4850834"/>
                  <a:gd name="connsiteY26" fmla="*/ 2072953 h 2821099"/>
                  <a:gd name="connsiteX27" fmla="*/ 997528 w 4850834"/>
                  <a:gd name="connsiteY27" fmla="*/ 2045244 h 2821099"/>
                  <a:gd name="connsiteX28" fmla="*/ 1330037 w 4850834"/>
                  <a:gd name="connsiteY28" fmla="*/ 2193026 h 2821099"/>
                  <a:gd name="connsiteX29" fmla="*/ 1533237 w 4850834"/>
                  <a:gd name="connsiteY29" fmla="*/ 2396226 h 2821099"/>
                  <a:gd name="connsiteX30" fmla="*/ 1662546 w 4850834"/>
                  <a:gd name="connsiteY30" fmla="*/ 2774917 h 2821099"/>
                  <a:gd name="connsiteX31" fmla="*/ 1745673 w 4850834"/>
                  <a:gd name="connsiteY31" fmla="*/ 2821099 h 2821099"/>
                  <a:gd name="connsiteX0" fmla="*/ 1745673 w 4850834"/>
                  <a:gd name="connsiteY0" fmla="*/ 2799550 h 2799550"/>
                  <a:gd name="connsiteX1" fmla="*/ 2780146 w 4850834"/>
                  <a:gd name="connsiteY1" fmla="*/ 2799550 h 2799550"/>
                  <a:gd name="connsiteX2" fmla="*/ 2869912 w 4850834"/>
                  <a:gd name="connsiteY2" fmla="*/ 2037838 h 2799550"/>
                  <a:gd name="connsiteX3" fmla="*/ 3389746 w 4850834"/>
                  <a:gd name="connsiteY3" fmla="*/ 1533590 h 2799550"/>
                  <a:gd name="connsiteX4" fmla="*/ 4036580 w 4850834"/>
                  <a:gd name="connsiteY4" fmla="*/ 1413518 h 2799550"/>
                  <a:gd name="connsiteX5" fmla="*/ 4542271 w 4850834"/>
                  <a:gd name="connsiteY5" fmla="*/ 1564908 h 2799550"/>
                  <a:gd name="connsiteX6" fmla="*/ 4692073 w 4850834"/>
                  <a:gd name="connsiteY6" fmla="*/ 1663477 h 2799550"/>
                  <a:gd name="connsiteX7" fmla="*/ 4830618 w 4850834"/>
                  <a:gd name="connsiteY7" fmla="*/ 1524931 h 2799550"/>
                  <a:gd name="connsiteX8" fmla="*/ 4812146 w 4850834"/>
                  <a:gd name="connsiteY8" fmla="*/ 1377150 h 2799550"/>
                  <a:gd name="connsiteX9" fmla="*/ 4710546 w 4850834"/>
                  <a:gd name="connsiteY9" fmla="*/ 1303259 h 2799550"/>
                  <a:gd name="connsiteX10" fmla="*/ 4682837 w 4850834"/>
                  <a:gd name="connsiteY10" fmla="*/ 1183186 h 2799550"/>
                  <a:gd name="connsiteX11" fmla="*/ 4304146 w 4850834"/>
                  <a:gd name="connsiteY11" fmla="*/ 1173950 h 2799550"/>
                  <a:gd name="connsiteX12" fmla="*/ 3990109 w 4850834"/>
                  <a:gd name="connsiteY12" fmla="*/ 268786 h 2799550"/>
                  <a:gd name="connsiteX13" fmla="*/ 4054764 w 4850834"/>
                  <a:gd name="connsiteY13" fmla="*/ 259550 h 2799550"/>
                  <a:gd name="connsiteX14" fmla="*/ 3906982 w 4850834"/>
                  <a:gd name="connsiteY14" fmla="*/ 10168 h 2799550"/>
                  <a:gd name="connsiteX15" fmla="*/ 2585460 w 4850834"/>
                  <a:gd name="connsiteY15" fmla="*/ 67895 h 2799550"/>
                  <a:gd name="connsiteX16" fmla="*/ 2111520 w 4850834"/>
                  <a:gd name="connsiteY16" fmla="*/ 467369 h 2799550"/>
                  <a:gd name="connsiteX17" fmla="*/ 1893455 w 4850834"/>
                  <a:gd name="connsiteY17" fmla="*/ 1229368 h 2799550"/>
                  <a:gd name="connsiteX18" fmla="*/ 1440873 w 4850834"/>
                  <a:gd name="connsiteY18" fmla="*/ 1238604 h 2799550"/>
                  <a:gd name="connsiteX19" fmla="*/ 314037 w 4850834"/>
                  <a:gd name="connsiteY19" fmla="*/ 1598822 h 2799550"/>
                  <a:gd name="connsiteX20" fmla="*/ 73891 w 4850834"/>
                  <a:gd name="connsiteY20" fmla="*/ 1903622 h 2799550"/>
                  <a:gd name="connsiteX21" fmla="*/ 0 w 4850834"/>
                  <a:gd name="connsiteY21" fmla="*/ 2162240 h 2799550"/>
                  <a:gd name="connsiteX22" fmla="*/ 27709 w 4850834"/>
                  <a:gd name="connsiteY22" fmla="*/ 2328495 h 2799550"/>
                  <a:gd name="connsiteX23" fmla="*/ 120073 w 4850834"/>
                  <a:gd name="connsiteY23" fmla="*/ 2328495 h 2799550"/>
                  <a:gd name="connsiteX24" fmla="*/ 166255 w 4850834"/>
                  <a:gd name="connsiteY24" fmla="*/ 2356204 h 2799550"/>
                  <a:gd name="connsiteX25" fmla="*/ 341746 w 4850834"/>
                  <a:gd name="connsiteY25" fmla="*/ 2162240 h 2799550"/>
                  <a:gd name="connsiteX26" fmla="*/ 674255 w 4850834"/>
                  <a:gd name="connsiteY26" fmla="*/ 2051404 h 2799550"/>
                  <a:gd name="connsiteX27" fmla="*/ 997528 w 4850834"/>
                  <a:gd name="connsiteY27" fmla="*/ 2023695 h 2799550"/>
                  <a:gd name="connsiteX28" fmla="*/ 1330037 w 4850834"/>
                  <a:gd name="connsiteY28" fmla="*/ 2171477 h 2799550"/>
                  <a:gd name="connsiteX29" fmla="*/ 1533237 w 4850834"/>
                  <a:gd name="connsiteY29" fmla="*/ 2374677 h 2799550"/>
                  <a:gd name="connsiteX30" fmla="*/ 1662546 w 4850834"/>
                  <a:gd name="connsiteY30" fmla="*/ 2753368 h 2799550"/>
                  <a:gd name="connsiteX31" fmla="*/ 1745673 w 4850834"/>
                  <a:gd name="connsiteY31" fmla="*/ 2799550 h 2799550"/>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00267 h 2800267"/>
                  <a:gd name="connsiteX1" fmla="*/ 2780146 w 4850834"/>
                  <a:gd name="connsiteY1" fmla="*/ 2800267 h 2800267"/>
                  <a:gd name="connsiteX2" fmla="*/ 2869912 w 4850834"/>
                  <a:gd name="connsiteY2" fmla="*/ 2038555 h 2800267"/>
                  <a:gd name="connsiteX3" fmla="*/ 3389746 w 4850834"/>
                  <a:gd name="connsiteY3" fmla="*/ 1534307 h 2800267"/>
                  <a:gd name="connsiteX4" fmla="*/ 4036580 w 4850834"/>
                  <a:gd name="connsiteY4" fmla="*/ 1414235 h 2800267"/>
                  <a:gd name="connsiteX5" fmla="*/ 4542271 w 4850834"/>
                  <a:gd name="connsiteY5" fmla="*/ 1565625 h 2800267"/>
                  <a:gd name="connsiteX6" fmla="*/ 4692073 w 4850834"/>
                  <a:gd name="connsiteY6" fmla="*/ 1664194 h 2800267"/>
                  <a:gd name="connsiteX7" fmla="*/ 4830618 w 4850834"/>
                  <a:gd name="connsiteY7" fmla="*/ 1525648 h 2800267"/>
                  <a:gd name="connsiteX8" fmla="*/ 4812146 w 4850834"/>
                  <a:gd name="connsiteY8" fmla="*/ 1377867 h 2800267"/>
                  <a:gd name="connsiteX9" fmla="*/ 4710546 w 4850834"/>
                  <a:gd name="connsiteY9" fmla="*/ 1303976 h 2800267"/>
                  <a:gd name="connsiteX10" fmla="*/ 4682837 w 4850834"/>
                  <a:gd name="connsiteY10" fmla="*/ 1183903 h 2800267"/>
                  <a:gd name="connsiteX11" fmla="*/ 4304146 w 4850834"/>
                  <a:gd name="connsiteY11" fmla="*/ 1174667 h 2800267"/>
                  <a:gd name="connsiteX12" fmla="*/ 3990109 w 4850834"/>
                  <a:gd name="connsiteY12" fmla="*/ 269503 h 2800267"/>
                  <a:gd name="connsiteX13" fmla="*/ 4054764 w 4850834"/>
                  <a:gd name="connsiteY13" fmla="*/ 260267 h 2800267"/>
                  <a:gd name="connsiteX14" fmla="*/ 3906982 w 4850834"/>
                  <a:gd name="connsiteY14" fmla="*/ 10885 h 2800267"/>
                  <a:gd name="connsiteX15" fmla="*/ 2585460 w 4850834"/>
                  <a:gd name="connsiteY15" fmla="*/ 68612 h 2800267"/>
                  <a:gd name="connsiteX16" fmla="*/ 2078183 w 4850834"/>
                  <a:gd name="connsiteY16" fmla="*/ 687161 h 2800267"/>
                  <a:gd name="connsiteX17" fmla="*/ 1893455 w 4850834"/>
                  <a:gd name="connsiteY17" fmla="*/ 1230085 h 2800267"/>
                  <a:gd name="connsiteX18" fmla="*/ 1440873 w 4850834"/>
                  <a:gd name="connsiteY18" fmla="*/ 1239321 h 2800267"/>
                  <a:gd name="connsiteX19" fmla="*/ 314037 w 4850834"/>
                  <a:gd name="connsiteY19" fmla="*/ 1599539 h 2800267"/>
                  <a:gd name="connsiteX20" fmla="*/ 73891 w 4850834"/>
                  <a:gd name="connsiteY20" fmla="*/ 1904339 h 2800267"/>
                  <a:gd name="connsiteX21" fmla="*/ 0 w 4850834"/>
                  <a:gd name="connsiteY21" fmla="*/ 2162957 h 2800267"/>
                  <a:gd name="connsiteX22" fmla="*/ 27709 w 4850834"/>
                  <a:gd name="connsiteY22" fmla="*/ 2329212 h 2800267"/>
                  <a:gd name="connsiteX23" fmla="*/ 120073 w 4850834"/>
                  <a:gd name="connsiteY23" fmla="*/ 2329212 h 2800267"/>
                  <a:gd name="connsiteX24" fmla="*/ 166255 w 4850834"/>
                  <a:gd name="connsiteY24" fmla="*/ 2356921 h 2800267"/>
                  <a:gd name="connsiteX25" fmla="*/ 341746 w 4850834"/>
                  <a:gd name="connsiteY25" fmla="*/ 2162957 h 2800267"/>
                  <a:gd name="connsiteX26" fmla="*/ 674255 w 4850834"/>
                  <a:gd name="connsiteY26" fmla="*/ 2052121 h 2800267"/>
                  <a:gd name="connsiteX27" fmla="*/ 997528 w 4850834"/>
                  <a:gd name="connsiteY27" fmla="*/ 2024412 h 2800267"/>
                  <a:gd name="connsiteX28" fmla="*/ 1330037 w 4850834"/>
                  <a:gd name="connsiteY28" fmla="*/ 2172194 h 2800267"/>
                  <a:gd name="connsiteX29" fmla="*/ 1533237 w 4850834"/>
                  <a:gd name="connsiteY29" fmla="*/ 2375394 h 2800267"/>
                  <a:gd name="connsiteX30" fmla="*/ 1662546 w 4850834"/>
                  <a:gd name="connsiteY30" fmla="*/ 2754085 h 2800267"/>
                  <a:gd name="connsiteX31" fmla="*/ 1745673 w 4850834"/>
                  <a:gd name="connsiteY31" fmla="*/ 2800267 h 2800267"/>
                  <a:gd name="connsiteX0" fmla="*/ 1745673 w 4850834"/>
                  <a:gd name="connsiteY0" fmla="*/ 2815092 h 2815092"/>
                  <a:gd name="connsiteX1" fmla="*/ 2780146 w 4850834"/>
                  <a:gd name="connsiteY1" fmla="*/ 2815092 h 2815092"/>
                  <a:gd name="connsiteX2" fmla="*/ 2869912 w 4850834"/>
                  <a:gd name="connsiteY2" fmla="*/ 2053380 h 2815092"/>
                  <a:gd name="connsiteX3" fmla="*/ 3389746 w 4850834"/>
                  <a:gd name="connsiteY3" fmla="*/ 1549132 h 2815092"/>
                  <a:gd name="connsiteX4" fmla="*/ 4036580 w 4850834"/>
                  <a:gd name="connsiteY4" fmla="*/ 1429060 h 2815092"/>
                  <a:gd name="connsiteX5" fmla="*/ 4542271 w 4850834"/>
                  <a:gd name="connsiteY5" fmla="*/ 1580450 h 2815092"/>
                  <a:gd name="connsiteX6" fmla="*/ 4692073 w 4850834"/>
                  <a:gd name="connsiteY6" fmla="*/ 1679019 h 2815092"/>
                  <a:gd name="connsiteX7" fmla="*/ 4830618 w 4850834"/>
                  <a:gd name="connsiteY7" fmla="*/ 1540473 h 2815092"/>
                  <a:gd name="connsiteX8" fmla="*/ 4812146 w 4850834"/>
                  <a:gd name="connsiteY8" fmla="*/ 1392692 h 2815092"/>
                  <a:gd name="connsiteX9" fmla="*/ 4710546 w 4850834"/>
                  <a:gd name="connsiteY9" fmla="*/ 1318801 h 2815092"/>
                  <a:gd name="connsiteX10" fmla="*/ 4682837 w 4850834"/>
                  <a:gd name="connsiteY10" fmla="*/ 1198728 h 2815092"/>
                  <a:gd name="connsiteX11" fmla="*/ 4304146 w 4850834"/>
                  <a:gd name="connsiteY11" fmla="*/ 1189492 h 2815092"/>
                  <a:gd name="connsiteX12" fmla="*/ 3990109 w 4850834"/>
                  <a:gd name="connsiteY12" fmla="*/ 284328 h 2815092"/>
                  <a:gd name="connsiteX13" fmla="*/ 4054764 w 4850834"/>
                  <a:gd name="connsiteY13" fmla="*/ 275092 h 2815092"/>
                  <a:gd name="connsiteX14" fmla="*/ 3906982 w 4850834"/>
                  <a:gd name="connsiteY14" fmla="*/ 25710 h 2815092"/>
                  <a:gd name="connsiteX15" fmla="*/ 2585460 w 4850834"/>
                  <a:gd name="connsiteY15" fmla="*/ 83437 h 2815092"/>
                  <a:gd name="connsiteX16" fmla="*/ 2078183 w 4850834"/>
                  <a:gd name="connsiteY16" fmla="*/ 701986 h 2815092"/>
                  <a:gd name="connsiteX17" fmla="*/ 1893455 w 4850834"/>
                  <a:gd name="connsiteY17" fmla="*/ 1244910 h 2815092"/>
                  <a:gd name="connsiteX18" fmla="*/ 1440873 w 4850834"/>
                  <a:gd name="connsiteY18" fmla="*/ 1254146 h 2815092"/>
                  <a:gd name="connsiteX19" fmla="*/ 314037 w 4850834"/>
                  <a:gd name="connsiteY19" fmla="*/ 1614364 h 2815092"/>
                  <a:gd name="connsiteX20" fmla="*/ 73891 w 4850834"/>
                  <a:gd name="connsiteY20" fmla="*/ 1919164 h 2815092"/>
                  <a:gd name="connsiteX21" fmla="*/ 0 w 4850834"/>
                  <a:gd name="connsiteY21" fmla="*/ 2177782 h 2815092"/>
                  <a:gd name="connsiteX22" fmla="*/ 27709 w 4850834"/>
                  <a:gd name="connsiteY22" fmla="*/ 2344037 h 2815092"/>
                  <a:gd name="connsiteX23" fmla="*/ 120073 w 4850834"/>
                  <a:gd name="connsiteY23" fmla="*/ 2344037 h 2815092"/>
                  <a:gd name="connsiteX24" fmla="*/ 166255 w 4850834"/>
                  <a:gd name="connsiteY24" fmla="*/ 2371746 h 2815092"/>
                  <a:gd name="connsiteX25" fmla="*/ 341746 w 4850834"/>
                  <a:gd name="connsiteY25" fmla="*/ 2177782 h 2815092"/>
                  <a:gd name="connsiteX26" fmla="*/ 674255 w 4850834"/>
                  <a:gd name="connsiteY26" fmla="*/ 2066946 h 2815092"/>
                  <a:gd name="connsiteX27" fmla="*/ 997528 w 4850834"/>
                  <a:gd name="connsiteY27" fmla="*/ 2039237 h 2815092"/>
                  <a:gd name="connsiteX28" fmla="*/ 1330037 w 4850834"/>
                  <a:gd name="connsiteY28" fmla="*/ 2187019 h 2815092"/>
                  <a:gd name="connsiteX29" fmla="*/ 1533237 w 4850834"/>
                  <a:gd name="connsiteY29" fmla="*/ 2390219 h 2815092"/>
                  <a:gd name="connsiteX30" fmla="*/ 1662546 w 4850834"/>
                  <a:gd name="connsiteY30" fmla="*/ 2768910 h 2815092"/>
                  <a:gd name="connsiteX31" fmla="*/ 1745673 w 4850834"/>
                  <a:gd name="connsiteY31" fmla="*/ 2815092 h 2815092"/>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585460 w 4850834"/>
                  <a:gd name="connsiteY15" fmla="*/ 57727 h 2789382"/>
                  <a:gd name="connsiteX16" fmla="*/ 2049608 w 4850834"/>
                  <a:gd name="connsiteY16" fmla="*/ 661988 h 2789382"/>
                  <a:gd name="connsiteX17" fmla="*/ 1893455 w 4850834"/>
                  <a:gd name="connsiteY17" fmla="*/ 1219200 h 2789382"/>
                  <a:gd name="connsiteX18" fmla="*/ 1440873 w 4850834"/>
                  <a:gd name="connsiteY18" fmla="*/ 1228436 h 2789382"/>
                  <a:gd name="connsiteX19" fmla="*/ 314037 w 4850834"/>
                  <a:gd name="connsiteY19" fmla="*/ 1588654 h 2789382"/>
                  <a:gd name="connsiteX20" fmla="*/ 73891 w 4850834"/>
                  <a:gd name="connsiteY20" fmla="*/ 1893454 h 2789382"/>
                  <a:gd name="connsiteX21" fmla="*/ 0 w 4850834"/>
                  <a:gd name="connsiteY21" fmla="*/ 2152072 h 2789382"/>
                  <a:gd name="connsiteX22" fmla="*/ 27709 w 4850834"/>
                  <a:gd name="connsiteY22" fmla="*/ 2318327 h 2789382"/>
                  <a:gd name="connsiteX23" fmla="*/ 120073 w 4850834"/>
                  <a:gd name="connsiteY23" fmla="*/ 2318327 h 2789382"/>
                  <a:gd name="connsiteX24" fmla="*/ 166255 w 4850834"/>
                  <a:gd name="connsiteY24" fmla="*/ 2346036 h 2789382"/>
                  <a:gd name="connsiteX25" fmla="*/ 341746 w 4850834"/>
                  <a:gd name="connsiteY25" fmla="*/ 2152072 h 2789382"/>
                  <a:gd name="connsiteX26" fmla="*/ 674255 w 4850834"/>
                  <a:gd name="connsiteY26" fmla="*/ 2041236 h 2789382"/>
                  <a:gd name="connsiteX27" fmla="*/ 997528 w 4850834"/>
                  <a:gd name="connsiteY27" fmla="*/ 2013527 h 2789382"/>
                  <a:gd name="connsiteX28" fmla="*/ 1330037 w 4850834"/>
                  <a:gd name="connsiteY28" fmla="*/ 2161309 h 2789382"/>
                  <a:gd name="connsiteX29" fmla="*/ 1533237 w 4850834"/>
                  <a:gd name="connsiteY29" fmla="*/ 2364509 h 2789382"/>
                  <a:gd name="connsiteX30" fmla="*/ 1662546 w 4850834"/>
                  <a:gd name="connsiteY30" fmla="*/ 2743200 h 2789382"/>
                  <a:gd name="connsiteX31" fmla="*/ 1745673 w 4850834"/>
                  <a:gd name="connsiteY31" fmla="*/ 2789382 h 2789382"/>
                  <a:gd name="connsiteX0" fmla="*/ 1745673 w 4850834"/>
                  <a:gd name="connsiteY0" fmla="*/ 2814812 h 2814812"/>
                  <a:gd name="connsiteX1" fmla="*/ 2780146 w 4850834"/>
                  <a:gd name="connsiteY1" fmla="*/ 2814812 h 2814812"/>
                  <a:gd name="connsiteX2" fmla="*/ 2869912 w 4850834"/>
                  <a:gd name="connsiteY2" fmla="*/ 2053100 h 2814812"/>
                  <a:gd name="connsiteX3" fmla="*/ 3389746 w 4850834"/>
                  <a:gd name="connsiteY3" fmla="*/ 1548852 h 2814812"/>
                  <a:gd name="connsiteX4" fmla="*/ 4036580 w 4850834"/>
                  <a:gd name="connsiteY4" fmla="*/ 1428780 h 2814812"/>
                  <a:gd name="connsiteX5" fmla="*/ 4542271 w 4850834"/>
                  <a:gd name="connsiteY5" fmla="*/ 1580170 h 2814812"/>
                  <a:gd name="connsiteX6" fmla="*/ 4692073 w 4850834"/>
                  <a:gd name="connsiteY6" fmla="*/ 1678739 h 2814812"/>
                  <a:gd name="connsiteX7" fmla="*/ 4830618 w 4850834"/>
                  <a:gd name="connsiteY7" fmla="*/ 1540193 h 2814812"/>
                  <a:gd name="connsiteX8" fmla="*/ 4812146 w 4850834"/>
                  <a:gd name="connsiteY8" fmla="*/ 1392412 h 2814812"/>
                  <a:gd name="connsiteX9" fmla="*/ 4710546 w 4850834"/>
                  <a:gd name="connsiteY9" fmla="*/ 1318521 h 2814812"/>
                  <a:gd name="connsiteX10" fmla="*/ 4682837 w 4850834"/>
                  <a:gd name="connsiteY10" fmla="*/ 1198448 h 2814812"/>
                  <a:gd name="connsiteX11" fmla="*/ 4304146 w 4850834"/>
                  <a:gd name="connsiteY11" fmla="*/ 1189212 h 2814812"/>
                  <a:gd name="connsiteX12" fmla="*/ 3990109 w 4850834"/>
                  <a:gd name="connsiteY12" fmla="*/ 284048 h 2814812"/>
                  <a:gd name="connsiteX13" fmla="*/ 4054764 w 4850834"/>
                  <a:gd name="connsiteY13" fmla="*/ 274812 h 2814812"/>
                  <a:gd name="connsiteX14" fmla="*/ 3906982 w 4850834"/>
                  <a:gd name="connsiteY14" fmla="*/ 25430 h 2814812"/>
                  <a:gd name="connsiteX15" fmla="*/ 2585460 w 4850834"/>
                  <a:gd name="connsiteY15" fmla="*/ 83157 h 2814812"/>
                  <a:gd name="connsiteX16" fmla="*/ 2049608 w 4850834"/>
                  <a:gd name="connsiteY16" fmla="*/ 687418 h 2814812"/>
                  <a:gd name="connsiteX17" fmla="*/ 1893455 w 4850834"/>
                  <a:gd name="connsiteY17" fmla="*/ 1244630 h 2814812"/>
                  <a:gd name="connsiteX18" fmla="*/ 1440873 w 4850834"/>
                  <a:gd name="connsiteY18" fmla="*/ 1253866 h 2814812"/>
                  <a:gd name="connsiteX19" fmla="*/ 314037 w 4850834"/>
                  <a:gd name="connsiteY19" fmla="*/ 1614084 h 2814812"/>
                  <a:gd name="connsiteX20" fmla="*/ 73891 w 4850834"/>
                  <a:gd name="connsiteY20" fmla="*/ 1918884 h 2814812"/>
                  <a:gd name="connsiteX21" fmla="*/ 0 w 4850834"/>
                  <a:gd name="connsiteY21" fmla="*/ 2177502 h 2814812"/>
                  <a:gd name="connsiteX22" fmla="*/ 27709 w 4850834"/>
                  <a:gd name="connsiteY22" fmla="*/ 2343757 h 2814812"/>
                  <a:gd name="connsiteX23" fmla="*/ 120073 w 4850834"/>
                  <a:gd name="connsiteY23" fmla="*/ 2343757 h 2814812"/>
                  <a:gd name="connsiteX24" fmla="*/ 166255 w 4850834"/>
                  <a:gd name="connsiteY24" fmla="*/ 2371466 h 2814812"/>
                  <a:gd name="connsiteX25" fmla="*/ 341746 w 4850834"/>
                  <a:gd name="connsiteY25" fmla="*/ 2177502 h 2814812"/>
                  <a:gd name="connsiteX26" fmla="*/ 674255 w 4850834"/>
                  <a:gd name="connsiteY26" fmla="*/ 2066666 h 2814812"/>
                  <a:gd name="connsiteX27" fmla="*/ 997528 w 4850834"/>
                  <a:gd name="connsiteY27" fmla="*/ 2038957 h 2814812"/>
                  <a:gd name="connsiteX28" fmla="*/ 1330037 w 4850834"/>
                  <a:gd name="connsiteY28" fmla="*/ 2186739 h 2814812"/>
                  <a:gd name="connsiteX29" fmla="*/ 1533237 w 4850834"/>
                  <a:gd name="connsiteY29" fmla="*/ 2389939 h 2814812"/>
                  <a:gd name="connsiteX30" fmla="*/ 1662546 w 4850834"/>
                  <a:gd name="connsiteY30" fmla="*/ 2768630 h 2814812"/>
                  <a:gd name="connsiteX31" fmla="*/ 1745673 w 4850834"/>
                  <a:gd name="connsiteY31" fmla="*/ 2814812 h 2814812"/>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17927 h 2817927"/>
                  <a:gd name="connsiteX1" fmla="*/ 2780146 w 4850834"/>
                  <a:gd name="connsiteY1" fmla="*/ 2817927 h 2817927"/>
                  <a:gd name="connsiteX2" fmla="*/ 2869912 w 4850834"/>
                  <a:gd name="connsiteY2" fmla="*/ 2056215 h 2817927"/>
                  <a:gd name="connsiteX3" fmla="*/ 3389746 w 4850834"/>
                  <a:gd name="connsiteY3" fmla="*/ 1551967 h 2817927"/>
                  <a:gd name="connsiteX4" fmla="*/ 4036580 w 4850834"/>
                  <a:gd name="connsiteY4" fmla="*/ 1431895 h 2817927"/>
                  <a:gd name="connsiteX5" fmla="*/ 4542271 w 4850834"/>
                  <a:gd name="connsiteY5" fmla="*/ 1583285 h 2817927"/>
                  <a:gd name="connsiteX6" fmla="*/ 4692073 w 4850834"/>
                  <a:gd name="connsiteY6" fmla="*/ 1681854 h 2817927"/>
                  <a:gd name="connsiteX7" fmla="*/ 4830618 w 4850834"/>
                  <a:gd name="connsiteY7" fmla="*/ 1543308 h 2817927"/>
                  <a:gd name="connsiteX8" fmla="*/ 4812146 w 4850834"/>
                  <a:gd name="connsiteY8" fmla="*/ 1395527 h 2817927"/>
                  <a:gd name="connsiteX9" fmla="*/ 4710546 w 4850834"/>
                  <a:gd name="connsiteY9" fmla="*/ 1321636 h 2817927"/>
                  <a:gd name="connsiteX10" fmla="*/ 4682837 w 4850834"/>
                  <a:gd name="connsiteY10" fmla="*/ 1201563 h 2817927"/>
                  <a:gd name="connsiteX11" fmla="*/ 4304146 w 4850834"/>
                  <a:gd name="connsiteY11" fmla="*/ 1192327 h 2817927"/>
                  <a:gd name="connsiteX12" fmla="*/ 3990109 w 4850834"/>
                  <a:gd name="connsiteY12" fmla="*/ 287163 h 2817927"/>
                  <a:gd name="connsiteX13" fmla="*/ 4054764 w 4850834"/>
                  <a:gd name="connsiteY13" fmla="*/ 277927 h 2817927"/>
                  <a:gd name="connsiteX14" fmla="*/ 3906982 w 4850834"/>
                  <a:gd name="connsiteY14" fmla="*/ 28545 h 2817927"/>
                  <a:gd name="connsiteX15" fmla="*/ 2585460 w 4850834"/>
                  <a:gd name="connsiteY15" fmla="*/ 86272 h 2817927"/>
                  <a:gd name="connsiteX16" fmla="*/ 2049608 w 4850834"/>
                  <a:gd name="connsiteY16" fmla="*/ 690533 h 2817927"/>
                  <a:gd name="connsiteX17" fmla="*/ 1893455 w 4850834"/>
                  <a:gd name="connsiteY17" fmla="*/ 1247745 h 2817927"/>
                  <a:gd name="connsiteX18" fmla="*/ 1440873 w 4850834"/>
                  <a:gd name="connsiteY18" fmla="*/ 1256981 h 2817927"/>
                  <a:gd name="connsiteX19" fmla="*/ 314037 w 4850834"/>
                  <a:gd name="connsiteY19" fmla="*/ 1617199 h 2817927"/>
                  <a:gd name="connsiteX20" fmla="*/ 73891 w 4850834"/>
                  <a:gd name="connsiteY20" fmla="*/ 1921999 h 2817927"/>
                  <a:gd name="connsiteX21" fmla="*/ 0 w 4850834"/>
                  <a:gd name="connsiteY21" fmla="*/ 2180617 h 2817927"/>
                  <a:gd name="connsiteX22" fmla="*/ 27709 w 4850834"/>
                  <a:gd name="connsiteY22" fmla="*/ 2346872 h 2817927"/>
                  <a:gd name="connsiteX23" fmla="*/ 120073 w 4850834"/>
                  <a:gd name="connsiteY23" fmla="*/ 2346872 h 2817927"/>
                  <a:gd name="connsiteX24" fmla="*/ 166255 w 4850834"/>
                  <a:gd name="connsiteY24" fmla="*/ 2374581 h 2817927"/>
                  <a:gd name="connsiteX25" fmla="*/ 341746 w 4850834"/>
                  <a:gd name="connsiteY25" fmla="*/ 2180617 h 2817927"/>
                  <a:gd name="connsiteX26" fmla="*/ 674255 w 4850834"/>
                  <a:gd name="connsiteY26" fmla="*/ 2069781 h 2817927"/>
                  <a:gd name="connsiteX27" fmla="*/ 997528 w 4850834"/>
                  <a:gd name="connsiteY27" fmla="*/ 2042072 h 2817927"/>
                  <a:gd name="connsiteX28" fmla="*/ 1330037 w 4850834"/>
                  <a:gd name="connsiteY28" fmla="*/ 2189854 h 2817927"/>
                  <a:gd name="connsiteX29" fmla="*/ 1533237 w 4850834"/>
                  <a:gd name="connsiteY29" fmla="*/ 2393054 h 2817927"/>
                  <a:gd name="connsiteX30" fmla="*/ 1662546 w 4850834"/>
                  <a:gd name="connsiteY30" fmla="*/ 2771745 h 2817927"/>
                  <a:gd name="connsiteX31" fmla="*/ 1745673 w 4850834"/>
                  <a:gd name="connsiteY31" fmla="*/ 2817927 h 2817927"/>
                  <a:gd name="connsiteX0" fmla="*/ 1745673 w 4850834"/>
                  <a:gd name="connsiteY0" fmla="*/ 2810531 h 2810531"/>
                  <a:gd name="connsiteX1" fmla="*/ 2780146 w 4850834"/>
                  <a:gd name="connsiteY1" fmla="*/ 2810531 h 2810531"/>
                  <a:gd name="connsiteX2" fmla="*/ 2869912 w 4850834"/>
                  <a:gd name="connsiteY2" fmla="*/ 2048819 h 2810531"/>
                  <a:gd name="connsiteX3" fmla="*/ 3389746 w 4850834"/>
                  <a:gd name="connsiteY3" fmla="*/ 1544571 h 2810531"/>
                  <a:gd name="connsiteX4" fmla="*/ 4036580 w 4850834"/>
                  <a:gd name="connsiteY4" fmla="*/ 1424499 h 2810531"/>
                  <a:gd name="connsiteX5" fmla="*/ 4542271 w 4850834"/>
                  <a:gd name="connsiteY5" fmla="*/ 1575889 h 2810531"/>
                  <a:gd name="connsiteX6" fmla="*/ 4692073 w 4850834"/>
                  <a:gd name="connsiteY6" fmla="*/ 1674458 h 2810531"/>
                  <a:gd name="connsiteX7" fmla="*/ 4830618 w 4850834"/>
                  <a:gd name="connsiteY7" fmla="*/ 1535912 h 2810531"/>
                  <a:gd name="connsiteX8" fmla="*/ 4812146 w 4850834"/>
                  <a:gd name="connsiteY8" fmla="*/ 1388131 h 2810531"/>
                  <a:gd name="connsiteX9" fmla="*/ 4710546 w 4850834"/>
                  <a:gd name="connsiteY9" fmla="*/ 1314240 h 2810531"/>
                  <a:gd name="connsiteX10" fmla="*/ 4682837 w 4850834"/>
                  <a:gd name="connsiteY10" fmla="*/ 1194167 h 2810531"/>
                  <a:gd name="connsiteX11" fmla="*/ 4304146 w 4850834"/>
                  <a:gd name="connsiteY11" fmla="*/ 1184931 h 2810531"/>
                  <a:gd name="connsiteX12" fmla="*/ 3990109 w 4850834"/>
                  <a:gd name="connsiteY12" fmla="*/ 279767 h 2810531"/>
                  <a:gd name="connsiteX13" fmla="*/ 4054764 w 4850834"/>
                  <a:gd name="connsiteY13" fmla="*/ 270531 h 2810531"/>
                  <a:gd name="connsiteX14" fmla="*/ 3906982 w 4850834"/>
                  <a:gd name="connsiteY14" fmla="*/ 21149 h 2810531"/>
                  <a:gd name="connsiteX15" fmla="*/ 2585460 w 4850834"/>
                  <a:gd name="connsiteY15" fmla="*/ 78876 h 2810531"/>
                  <a:gd name="connsiteX16" fmla="*/ 2049608 w 4850834"/>
                  <a:gd name="connsiteY16" fmla="*/ 683137 h 2810531"/>
                  <a:gd name="connsiteX17" fmla="*/ 1893455 w 4850834"/>
                  <a:gd name="connsiteY17" fmla="*/ 1240349 h 2810531"/>
                  <a:gd name="connsiteX18" fmla="*/ 1440873 w 4850834"/>
                  <a:gd name="connsiteY18" fmla="*/ 1249585 h 2810531"/>
                  <a:gd name="connsiteX19" fmla="*/ 314037 w 4850834"/>
                  <a:gd name="connsiteY19" fmla="*/ 1609803 h 2810531"/>
                  <a:gd name="connsiteX20" fmla="*/ 73891 w 4850834"/>
                  <a:gd name="connsiteY20" fmla="*/ 1914603 h 2810531"/>
                  <a:gd name="connsiteX21" fmla="*/ 0 w 4850834"/>
                  <a:gd name="connsiteY21" fmla="*/ 2173221 h 2810531"/>
                  <a:gd name="connsiteX22" fmla="*/ 27709 w 4850834"/>
                  <a:gd name="connsiteY22" fmla="*/ 2339476 h 2810531"/>
                  <a:gd name="connsiteX23" fmla="*/ 120073 w 4850834"/>
                  <a:gd name="connsiteY23" fmla="*/ 2339476 h 2810531"/>
                  <a:gd name="connsiteX24" fmla="*/ 166255 w 4850834"/>
                  <a:gd name="connsiteY24" fmla="*/ 2367185 h 2810531"/>
                  <a:gd name="connsiteX25" fmla="*/ 341746 w 4850834"/>
                  <a:gd name="connsiteY25" fmla="*/ 2173221 h 2810531"/>
                  <a:gd name="connsiteX26" fmla="*/ 674255 w 4850834"/>
                  <a:gd name="connsiteY26" fmla="*/ 2062385 h 2810531"/>
                  <a:gd name="connsiteX27" fmla="*/ 997528 w 4850834"/>
                  <a:gd name="connsiteY27" fmla="*/ 2034676 h 2810531"/>
                  <a:gd name="connsiteX28" fmla="*/ 1330037 w 4850834"/>
                  <a:gd name="connsiteY28" fmla="*/ 2182458 h 2810531"/>
                  <a:gd name="connsiteX29" fmla="*/ 1533237 w 4850834"/>
                  <a:gd name="connsiteY29" fmla="*/ 2385658 h 2810531"/>
                  <a:gd name="connsiteX30" fmla="*/ 1662546 w 4850834"/>
                  <a:gd name="connsiteY30" fmla="*/ 2764349 h 2810531"/>
                  <a:gd name="connsiteX31" fmla="*/ 1745673 w 4850834"/>
                  <a:gd name="connsiteY31" fmla="*/ 2810531 h 2810531"/>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2103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4008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80872 w 4850834"/>
                  <a:gd name="connsiteY14" fmla="*/ 145325 h 2815064"/>
                  <a:gd name="connsiteX15" fmla="*/ 3906982 w 4850834"/>
                  <a:gd name="connsiteY15" fmla="*/ 25682 h 2815064"/>
                  <a:gd name="connsiteX16" fmla="*/ 2585460 w 4850834"/>
                  <a:gd name="connsiteY16" fmla="*/ 83409 h 2815064"/>
                  <a:gd name="connsiteX17" fmla="*/ 2040083 w 4850834"/>
                  <a:gd name="connsiteY17" fmla="*/ 692432 h 2815064"/>
                  <a:gd name="connsiteX18" fmla="*/ 1893455 w 4850834"/>
                  <a:gd name="connsiteY18" fmla="*/ 1244882 h 2815064"/>
                  <a:gd name="connsiteX19" fmla="*/ 1440873 w 4850834"/>
                  <a:gd name="connsiteY19" fmla="*/ 1254118 h 2815064"/>
                  <a:gd name="connsiteX20" fmla="*/ 314037 w 4850834"/>
                  <a:gd name="connsiteY20" fmla="*/ 1614336 h 2815064"/>
                  <a:gd name="connsiteX21" fmla="*/ 73891 w 4850834"/>
                  <a:gd name="connsiteY21" fmla="*/ 1919136 h 2815064"/>
                  <a:gd name="connsiteX22" fmla="*/ 0 w 4850834"/>
                  <a:gd name="connsiteY22" fmla="*/ 2177754 h 2815064"/>
                  <a:gd name="connsiteX23" fmla="*/ 27709 w 4850834"/>
                  <a:gd name="connsiteY23" fmla="*/ 2344009 h 2815064"/>
                  <a:gd name="connsiteX24" fmla="*/ 120073 w 4850834"/>
                  <a:gd name="connsiteY24" fmla="*/ 2344009 h 2815064"/>
                  <a:gd name="connsiteX25" fmla="*/ 166255 w 4850834"/>
                  <a:gd name="connsiteY25" fmla="*/ 2371718 h 2815064"/>
                  <a:gd name="connsiteX26" fmla="*/ 341746 w 4850834"/>
                  <a:gd name="connsiteY26" fmla="*/ 2177754 h 2815064"/>
                  <a:gd name="connsiteX27" fmla="*/ 674255 w 4850834"/>
                  <a:gd name="connsiteY27" fmla="*/ 2066918 h 2815064"/>
                  <a:gd name="connsiteX28" fmla="*/ 997528 w 4850834"/>
                  <a:gd name="connsiteY28" fmla="*/ 2039209 h 2815064"/>
                  <a:gd name="connsiteX29" fmla="*/ 1330037 w 4850834"/>
                  <a:gd name="connsiteY29" fmla="*/ 2186991 h 2815064"/>
                  <a:gd name="connsiteX30" fmla="*/ 1533237 w 4850834"/>
                  <a:gd name="connsiteY30" fmla="*/ 2390191 h 2815064"/>
                  <a:gd name="connsiteX31" fmla="*/ 1662546 w 4850834"/>
                  <a:gd name="connsiteY31" fmla="*/ 2768882 h 2815064"/>
                  <a:gd name="connsiteX32" fmla="*/ 1745673 w 4850834"/>
                  <a:gd name="connsiteY32" fmla="*/ 2815064 h 281506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054764 w 4850834"/>
                  <a:gd name="connsiteY13" fmla="*/ 281494 h 2821494"/>
                  <a:gd name="connsiteX14" fmla="*/ 3980872 w 4850834"/>
                  <a:gd name="connsiteY14" fmla="*/ 151755 h 2821494"/>
                  <a:gd name="connsiteX15" fmla="*/ 4159394 w 4850834"/>
                  <a:gd name="connsiteY15" fmla="*/ 22587 h 2821494"/>
                  <a:gd name="connsiteX16" fmla="*/ 2585460 w 4850834"/>
                  <a:gd name="connsiteY16" fmla="*/ 89839 h 2821494"/>
                  <a:gd name="connsiteX17" fmla="*/ 2040083 w 4850834"/>
                  <a:gd name="connsiteY17" fmla="*/ 698862 h 2821494"/>
                  <a:gd name="connsiteX18" fmla="*/ 1893455 w 4850834"/>
                  <a:gd name="connsiteY18" fmla="*/ 1251312 h 2821494"/>
                  <a:gd name="connsiteX19" fmla="*/ 1440873 w 4850834"/>
                  <a:gd name="connsiteY19" fmla="*/ 1260548 h 2821494"/>
                  <a:gd name="connsiteX20" fmla="*/ 314037 w 4850834"/>
                  <a:gd name="connsiteY20" fmla="*/ 1620766 h 2821494"/>
                  <a:gd name="connsiteX21" fmla="*/ 73891 w 4850834"/>
                  <a:gd name="connsiteY21" fmla="*/ 1925566 h 2821494"/>
                  <a:gd name="connsiteX22" fmla="*/ 0 w 4850834"/>
                  <a:gd name="connsiteY22" fmla="*/ 2184184 h 2821494"/>
                  <a:gd name="connsiteX23" fmla="*/ 27709 w 4850834"/>
                  <a:gd name="connsiteY23" fmla="*/ 2350439 h 2821494"/>
                  <a:gd name="connsiteX24" fmla="*/ 120073 w 4850834"/>
                  <a:gd name="connsiteY24" fmla="*/ 2350439 h 2821494"/>
                  <a:gd name="connsiteX25" fmla="*/ 166255 w 4850834"/>
                  <a:gd name="connsiteY25" fmla="*/ 2378148 h 2821494"/>
                  <a:gd name="connsiteX26" fmla="*/ 341746 w 4850834"/>
                  <a:gd name="connsiteY26" fmla="*/ 2184184 h 2821494"/>
                  <a:gd name="connsiteX27" fmla="*/ 674255 w 4850834"/>
                  <a:gd name="connsiteY27" fmla="*/ 2073348 h 2821494"/>
                  <a:gd name="connsiteX28" fmla="*/ 997528 w 4850834"/>
                  <a:gd name="connsiteY28" fmla="*/ 2045639 h 2821494"/>
                  <a:gd name="connsiteX29" fmla="*/ 1330037 w 4850834"/>
                  <a:gd name="connsiteY29" fmla="*/ 2193421 h 2821494"/>
                  <a:gd name="connsiteX30" fmla="*/ 1533237 w 4850834"/>
                  <a:gd name="connsiteY30" fmla="*/ 2396621 h 2821494"/>
                  <a:gd name="connsiteX31" fmla="*/ 1662546 w 4850834"/>
                  <a:gd name="connsiteY31" fmla="*/ 2775312 h 2821494"/>
                  <a:gd name="connsiteX32" fmla="*/ 1745673 w 4850834"/>
                  <a:gd name="connsiteY32"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3980872 w 4850834"/>
                  <a:gd name="connsiteY13" fmla="*/ 151755 h 2821494"/>
                  <a:gd name="connsiteX14" fmla="*/ 4159394 w 4850834"/>
                  <a:gd name="connsiteY14" fmla="*/ 22587 h 2821494"/>
                  <a:gd name="connsiteX15" fmla="*/ 2585460 w 4850834"/>
                  <a:gd name="connsiteY15" fmla="*/ 89839 h 2821494"/>
                  <a:gd name="connsiteX16" fmla="*/ 2040083 w 4850834"/>
                  <a:gd name="connsiteY16" fmla="*/ 698862 h 2821494"/>
                  <a:gd name="connsiteX17" fmla="*/ 1893455 w 4850834"/>
                  <a:gd name="connsiteY17" fmla="*/ 1251312 h 2821494"/>
                  <a:gd name="connsiteX18" fmla="*/ 1440873 w 4850834"/>
                  <a:gd name="connsiteY18" fmla="*/ 1260548 h 2821494"/>
                  <a:gd name="connsiteX19" fmla="*/ 314037 w 4850834"/>
                  <a:gd name="connsiteY19" fmla="*/ 1620766 h 2821494"/>
                  <a:gd name="connsiteX20" fmla="*/ 73891 w 4850834"/>
                  <a:gd name="connsiteY20" fmla="*/ 1925566 h 2821494"/>
                  <a:gd name="connsiteX21" fmla="*/ 0 w 4850834"/>
                  <a:gd name="connsiteY21" fmla="*/ 2184184 h 2821494"/>
                  <a:gd name="connsiteX22" fmla="*/ 27709 w 4850834"/>
                  <a:gd name="connsiteY22" fmla="*/ 2350439 h 2821494"/>
                  <a:gd name="connsiteX23" fmla="*/ 120073 w 4850834"/>
                  <a:gd name="connsiteY23" fmla="*/ 2350439 h 2821494"/>
                  <a:gd name="connsiteX24" fmla="*/ 166255 w 4850834"/>
                  <a:gd name="connsiteY24" fmla="*/ 2378148 h 2821494"/>
                  <a:gd name="connsiteX25" fmla="*/ 341746 w 4850834"/>
                  <a:gd name="connsiteY25" fmla="*/ 2184184 h 2821494"/>
                  <a:gd name="connsiteX26" fmla="*/ 674255 w 4850834"/>
                  <a:gd name="connsiteY26" fmla="*/ 2073348 h 2821494"/>
                  <a:gd name="connsiteX27" fmla="*/ 997528 w 4850834"/>
                  <a:gd name="connsiteY27" fmla="*/ 2045639 h 2821494"/>
                  <a:gd name="connsiteX28" fmla="*/ 1330037 w 4850834"/>
                  <a:gd name="connsiteY28" fmla="*/ 2193421 h 2821494"/>
                  <a:gd name="connsiteX29" fmla="*/ 1533237 w 4850834"/>
                  <a:gd name="connsiteY29" fmla="*/ 2396621 h 2821494"/>
                  <a:gd name="connsiteX30" fmla="*/ 1662546 w 4850834"/>
                  <a:gd name="connsiteY30" fmla="*/ 2775312 h 2821494"/>
                  <a:gd name="connsiteX31" fmla="*/ 1745673 w 4850834"/>
                  <a:gd name="connsiteY31"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71059 w 4850834"/>
                  <a:gd name="connsiteY12" fmla="*/ 109755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28196 w 4850834"/>
                  <a:gd name="connsiteY12" fmla="*/ 1192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12146"/>
                  <a:gd name="connsiteY0" fmla="*/ 2821494 h 2821494"/>
                  <a:gd name="connsiteX1" fmla="*/ 2780146 w 4812146"/>
                  <a:gd name="connsiteY1" fmla="*/ 2821494 h 2821494"/>
                  <a:gd name="connsiteX2" fmla="*/ 2869912 w 4812146"/>
                  <a:gd name="connsiteY2" fmla="*/ 2059782 h 2821494"/>
                  <a:gd name="connsiteX3" fmla="*/ 3389746 w 4812146"/>
                  <a:gd name="connsiteY3" fmla="*/ 1555534 h 2821494"/>
                  <a:gd name="connsiteX4" fmla="*/ 4036580 w 4812146"/>
                  <a:gd name="connsiteY4" fmla="*/ 1435462 h 2821494"/>
                  <a:gd name="connsiteX5" fmla="*/ 4542271 w 4812146"/>
                  <a:gd name="connsiteY5" fmla="*/ 1586852 h 2821494"/>
                  <a:gd name="connsiteX6" fmla="*/ 4692073 w 4812146"/>
                  <a:gd name="connsiteY6" fmla="*/ 1685421 h 2821494"/>
                  <a:gd name="connsiteX7" fmla="*/ 4812146 w 4812146"/>
                  <a:gd name="connsiteY7" fmla="*/ 1399094 h 2821494"/>
                  <a:gd name="connsiteX8" fmla="*/ 4710546 w 4812146"/>
                  <a:gd name="connsiteY8" fmla="*/ 1325203 h 2821494"/>
                  <a:gd name="connsiteX9" fmla="*/ 4682837 w 4812146"/>
                  <a:gd name="connsiteY9" fmla="*/ 1205130 h 2821494"/>
                  <a:gd name="connsiteX10" fmla="*/ 4304146 w 4812146"/>
                  <a:gd name="connsiteY10" fmla="*/ 1195894 h 2821494"/>
                  <a:gd name="connsiteX11" fmla="*/ 3952008 w 4812146"/>
                  <a:gd name="connsiteY11" fmla="*/ 157380 h 2821494"/>
                  <a:gd name="connsiteX12" fmla="*/ 4159394 w 4812146"/>
                  <a:gd name="connsiteY12" fmla="*/ 22587 h 2821494"/>
                  <a:gd name="connsiteX13" fmla="*/ 2585460 w 4812146"/>
                  <a:gd name="connsiteY13" fmla="*/ 89839 h 2821494"/>
                  <a:gd name="connsiteX14" fmla="*/ 2040083 w 4812146"/>
                  <a:gd name="connsiteY14" fmla="*/ 698862 h 2821494"/>
                  <a:gd name="connsiteX15" fmla="*/ 1893455 w 4812146"/>
                  <a:gd name="connsiteY15" fmla="*/ 1251312 h 2821494"/>
                  <a:gd name="connsiteX16" fmla="*/ 1440873 w 4812146"/>
                  <a:gd name="connsiteY16" fmla="*/ 1260548 h 2821494"/>
                  <a:gd name="connsiteX17" fmla="*/ 314037 w 4812146"/>
                  <a:gd name="connsiteY17" fmla="*/ 1620766 h 2821494"/>
                  <a:gd name="connsiteX18" fmla="*/ 73891 w 4812146"/>
                  <a:gd name="connsiteY18" fmla="*/ 1925566 h 2821494"/>
                  <a:gd name="connsiteX19" fmla="*/ 0 w 4812146"/>
                  <a:gd name="connsiteY19" fmla="*/ 2184184 h 2821494"/>
                  <a:gd name="connsiteX20" fmla="*/ 27709 w 4812146"/>
                  <a:gd name="connsiteY20" fmla="*/ 2350439 h 2821494"/>
                  <a:gd name="connsiteX21" fmla="*/ 120073 w 4812146"/>
                  <a:gd name="connsiteY21" fmla="*/ 2350439 h 2821494"/>
                  <a:gd name="connsiteX22" fmla="*/ 166255 w 4812146"/>
                  <a:gd name="connsiteY22" fmla="*/ 2378148 h 2821494"/>
                  <a:gd name="connsiteX23" fmla="*/ 341746 w 4812146"/>
                  <a:gd name="connsiteY23" fmla="*/ 2184184 h 2821494"/>
                  <a:gd name="connsiteX24" fmla="*/ 674255 w 4812146"/>
                  <a:gd name="connsiteY24" fmla="*/ 2073348 h 2821494"/>
                  <a:gd name="connsiteX25" fmla="*/ 997528 w 4812146"/>
                  <a:gd name="connsiteY25" fmla="*/ 2045639 h 2821494"/>
                  <a:gd name="connsiteX26" fmla="*/ 1330037 w 4812146"/>
                  <a:gd name="connsiteY26" fmla="*/ 2193421 h 2821494"/>
                  <a:gd name="connsiteX27" fmla="*/ 1533237 w 4812146"/>
                  <a:gd name="connsiteY27" fmla="*/ 2396621 h 2821494"/>
                  <a:gd name="connsiteX28" fmla="*/ 1662546 w 4812146"/>
                  <a:gd name="connsiteY28" fmla="*/ 2775312 h 2821494"/>
                  <a:gd name="connsiteX29" fmla="*/ 1745673 w 4812146"/>
                  <a:gd name="connsiteY29" fmla="*/ 2821494 h 2821494"/>
                  <a:gd name="connsiteX0" fmla="*/ 1745673 w 4741507"/>
                  <a:gd name="connsiteY0" fmla="*/ 2821494 h 2821494"/>
                  <a:gd name="connsiteX1" fmla="*/ 2780146 w 4741507"/>
                  <a:gd name="connsiteY1" fmla="*/ 2821494 h 2821494"/>
                  <a:gd name="connsiteX2" fmla="*/ 2869912 w 4741507"/>
                  <a:gd name="connsiteY2" fmla="*/ 2059782 h 2821494"/>
                  <a:gd name="connsiteX3" fmla="*/ 3389746 w 4741507"/>
                  <a:gd name="connsiteY3" fmla="*/ 1555534 h 2821494"/>
                  <a:gd name="connsiteX4" fmla="*/ 4036580 w 4741507"/>
                  <a:gd name="connsiteY4" fmla="*/ 1435462 h 2821494"/>
                  <a:gd name="connsiteX5" fmla="*/ 4542271 w 4741507"/>
                  <a:gd name="connsiteY5" fmla="*/ 1586852 h 2821494"/>
                  <a:gd name="connsiteX6" fmla="*/ 4692073 w 4741507"/>
                  <a:gd name="connsiteY6" fmla="*/ 1685421 h 2821494"/>
                  <a:gd name="connsiteX7" fmla="*/ 4710546 w 4741507"/>
                  <a:gd name="connsiteY7" fmla="*/ 1325203 h 2821494"/>
                  <a:gd name="connsiteX8" fmla="*/ 4682837 w 4741507"/>
                  <a:gd name="connsiteY8" fmla="*/ 1205130 h 2821494"/>
                  <a:gd name="connsiteX9" fmla="*/ 4304146 w 4741507"/>
                  <a:gd name="connsiteY9" fmla="*/ 1195894 h 2821494"/>
                  <a:gd name="connsiteX10" fmla="*/ 3952008 w 4741507"/>
                  <a:gd name="connsiteY10" fmla="*/ 157380 h 2821494"/>
                  <a:gd name="connsiteX11" fmla="*/ 4159394 w 4741507"/>
                  <a:gd name="connsiteY11" fmla="*/ 22587 h 2821494"/>
                  <a:gd name="connsiteX12" fmla="*/ 2585460 w 4741507"/>
                  <a:gd name="connsiteY12" fmla="*/ 89839 h 2821494"/>
                  <a:gd name="connsiteX13" fmla="*/ 2040083 w 4741507"/>
                  <a:gd name="connsiteY13" fmla="*/ 698862 h 2821494"/>
                  <a:gd name="connsiteX14" fmla="*/ 1893455 w 4741507"/>
                  <a:gd name="connsiteY14" fmla="*/ 1251312 h 2821494"/>
                  <a:gd name="connsiteX15" fmla="*/ 1440873 w 4741507"/>
                  <a:gd name="connsiteY15" fmla="*/ 1260548 h 2821494"/>
                  <a:gd name="connsiteX16" fmla="*/ 314037 w 4741507"/>
                  <a:gd name="connsiteY16" fmla="*/ 1620766 h 2821494"/>
                  <a:gd name="connsiteX17" fmla="*/ 73891 w 4741507"/>
                  <a:gd name="connsiteY17" fmla="*/ 1925566 h 2821494"/>
                  <a:gd name="connsiteX18" fmla="*/ 0 w 4741507"/>
                  <a:gd name="connsiteY18" fmla="*/ 2184184 h 2821494"/>
                  <a:gd name="connsiteX19" fmla="*/ 27709 w 4741507"/>
                  <a:gd name="connsiteY19" fmla="*/ 2350439 h 2821494"/>
                  <a:gd name="connsiteX20" fmla="*/ 120073 w 4741507"/>
                  <a:gd name="connsiteY20" fmla="*/ 2350439 h 2821494"/>
                  <a:gd name="connsiteX21" fmla="*/ 166255 w 4741507"/>
                  <a:gd name="connsiteY21" fmla="*/ 2378148 h 2821494"/>
                  <a:gd name="connsiteX22" fmla="*/ 341746 w 4741507"/>
                  <a:gd name="connsiteY22" fmla="*/ 2184184 h 2821494"/>
                  <a:gd name="connsiteX23" fmla="*/ 674255 w 4741507"/>
                  <a:gd name="connsiteY23" fmla="*/ 2073348 h 2821494"/>
                  <a:gd name="connsiteX24" fmla="*/ 997528 w 4741507"/>
                  <a:gd name="connsiteY24" fmla="*/ 2045639 h 2821494"/>
                  <a:gd name="connsiteX25" fmla="*/ 1330037 w 4741507"/>
                  <a:gd name="connsiteY25" fmla="*/ 2193421 h 2821494"/>
                  <a:gd name="connsiteX26" fmla="*/ 1533237 w 4741507"/>
                  <a:gd name="connsiteY26" fmla="*/ 2396621 h 2821494"/>
                  <a:gd name="connsiteX27" fmla="*/ 1662546 w 4741507"/>
                  <a:gd name="connsiteY27" fmla="*/ 2775312 h 2821494"/>
                  <a:gd name="connsiteX28" fmla="*/ 1745673 w 4741507"/>
                  <a:gd name="connsiteY28" fmla="*/ 2821494 h 2821494"/>
                  <a:gd name="connsiteX0" fmla="*/ 1745673 w 4834948"/>
                  <a:gd name="connsiteY0" fmla="*/ 2821494 h 2821494"/>
                  <a:gd name="connsiteX1" fmla="*/ 2780146 w 4834948"/>
                  <a:gd name="connsiteY1" fmla="*/ 2821494 h 2821494"/>
                  <a:gd name="connsiteX2" fmla="*/ 2869912 w 4834948"/>
                  <a:gd name="connsiteY2" fmla="*/ 2059782 h 2821494"/>
                  <a:gd name="connsiteX3" fmla="*/ 3389746 w 4834948"/>
                  <a:gd name="connsiteY3" fmla="*/ 1555534 h 2821494"/>
                  <a:gd name="connsiteX4" fmla="*/ 4036580 w 4834948"/>
                  <a:gd name="connsiteY4" fmla="*/ 1435462 h 2821494"/>
                  <a:gd name="connsiteX5" fmla="*/ 4542271 w 4834948"/>
                  <a:gd name="connsiteY5" fmla="*/ 1586852 h 2821494"/>
                  <a:gd name="connsiteX6" fmla="*/ 4834948 w 4834948"/>
                  <a:gd name="connsiteY6" fmla="*/ 1656846 h 2821494"/>
                  <a:gd name="connsiteX7" fmla="*/ 4710546 w 4834948"/>
                  <a:gd name="connsiteY7" fmla="*/ 1325203 h 2821494"/>
                  <a:gd name="connsiteX8" fmla="*/ 4682837 w 4834948"/>
                  <a:gd name="connsiteY8" fmla="*/ 1205130 h 2821494"/>
                  <a:gd name="connsiteX9" fmla="*/ 4304146 w 4834948"/>
                  <a:gd name="connsiteY9" fmla="*/ 1195894 h 2821494"/>
                  <a:gd name="connsiteX10" fmla="*/ 3952008 w 4834948"/>
                  <a:gd name="connsiteY10" fmla="*/ 157380 h 2821494"/>
                  <a:gd name="connsiteX11" fmla="*/ 4159394 w 4834948"/>
                  <a:gd name="connsiteY11" fmla="*/ 22587 h 2821494"/>
                  <a:gd name="connsiteX12" fmla="*/ 2585460 w 4834948"/>
                  <a:gd name="connsiteY12" fmla="*/ 89839 h 2821494"/>
                  <a:gd name="connsiteX13" fmla="*/ 2040083 w 4834948"/>
                  <a:gd name="connsiteY13" fmla="*/ 698862 h 2821494"/>
                  <a:gd name="connsiteX14" fmla="*/ 1893455 w 4834948"/>
                  <a:gd name="connsiteY14" fmla="*/ 1251312 h 2821494"/>
                  <a:gd name="connsiteX15" fmla="*/ 1440873 w 4834948"/>
                  <a:gd name="connsiteY15" fmla="*/ 1260548 h 2821494"/>
                  <a:gd name="connsiteX16" fmla="*/ 314037 w 4834948"/>
                  <a:gd name="connsiteY16" fmla="*/ 1620766 h 2821494"/>
                  <a:gd name="connsiteX17" fmla="*/ 73891 w 4834948"/>
                  <a:gd name="connsiteY17" fmla="*/ 1925566 h 2821494"/>
                  <a:gd name="connsiteX18" fmla="*/ 0 w 4834948"/>
                  <a:gd name="connsiteY18" fmla="*/ 2184184 h 2821494"/>
                  <a:gd name="connsiteX19" fmla="*/ 27709 w 4834948"/>
                  <a:gd name="connsiteY19" fmla="*/ 2350439 h 2821494"/>
                  <a:gd name="connsiteX20" fmla="*/ 120073 w 4834948"/>
                  <a:gd name="connsiteY20" fmla="*/ 2350439 h 2821494"/>
                  <a:gd name="connsiteX21" fmla="*/ 166255 w 4834948"/>
                  <a:gd name="connsiteY21" fmla="*/ 2378148 h 2821494"/>
                  <a:gd name="connsiteX22" fmla="*/ 341746 w 4834948"/>
                  <a:gd name="connsiteY22" fmla="*/ 2184184 h 2821494"/>
                  <a:gd name="connsiteX23" fmla="*/ 674255 w 4834948"/>
                  <a:gd name="connsiteY23" fmla="*/ 2073348 h 2821494"/>
                  <a:gd name="connsiteX24" fmla="*/ 997528 w 4834948"/>
                  <a:gd name="connsiteY24" fmla="*/ 2045639 h 2821494"/>
                  <a:gd name="connsiteX25" fmla="*/ 1330037 w 4834948"/>
                  <a:gd name="connsiteY25" fmla="*/ 2193421 h 2821494"/>
                  <a:gd name="connsiteX26" fmla="*/ 1533237 w 4834948"/>
                  <a:gd name="connsiteY26" fmla="*/ 2396621 h 2821494"/>
                  <a:gd name="connsiteX27" fmla="*/ 1662546 w 4834948"/>
                  <a:gd name="connsiteY27" fmla="*/ 2775312 h 2821494"/>
                  <a:gd name="connsiteX28" fmla="*/ 1745673 w 4834948"/>
                  <a:gd name="connsiteY28" fmla="*/ 2821494 h 2821494"/>
                  <a:gd name="connsiteX0" fmla="*/ 1745673 w 4867613"/>
                  <a:gd name="connsiteY0" fmla="*/ 2821494 h 2821494"/>
                  <a:gd name="connsiteX1" fmla="*/ 2780146 w 4867613"/>
                  <a:gd name="connsiteY1" fmla="*/ 2821494 h 2821494"/>
                  <a:gd name="connsiteX2" fmla="*/ 2869912 w 4867613"/>
                  <a:gd name="connsiteY2" fmla="*/ 2059782 h 2821494"/>
                  <a:gd name="connsiteX3" fmla="*/ 3389746 w 4867613"/>
                  <a:gd name="connsiteY3" fmla="*/ 1555534 h 2821494"/>
                  <a:gd name="connsiteX4" fmla="*/ 4036580 w 4867613"/>
                  <a:gd name="connsiteY4" fmla="*/ 1435462 h 2821494"/>
                  <a:gd name="connsiteX5" fmla="*/ 4834948 w 4867613"/>
                  <a:gd name="connsiteY5" fmla="*/ 1656846 h 2821494"/>
                  <a:gd name="connsiteX6" fmla="*/ 4710546 w 4867613"/>
                  <a:gd name="connsiteY6" fmla="*/ 1325203 h 2821494"/>
                  <a:gd name="connsiteX7" fmla="*/ 4682837 w 4867613"/>
                  <a:gd name="connsiteY7" fmla="*/ 1205130 h 2821494"/>
                  <a:gd name="connsiteX8" fmla="*/ 4304146 w 4867613"/>
                  <a:gd name="connsiteY8" fmla="*/ 1195894 h 2821494"/>
                  <a:gd name="connsiteX9" fmla="*/ 3952008 w 4867613"/>
                  <a:gd name="connsiteY9" fmla="*/ 157380 h 2821494"/>
                  <a:gd name="connsiteX10" fmla="*/ 4159394 w 4867613"/>
                  <a:gd name="connsiteY10" fmla="*/ 22587 h 2821494"/>
                  <a:gd name="connsiteX11" fmla="*/ 2585460 w 4867613"/>
                  <a:gd name="connsiteY11" fmla="*/ 89839 h 2821494"/>
                  <a:gd name="connsiteX12" fmla="*/ 2040083 w 4867613"/>
                  <a:gd name="connsiteY12" fmla="*/ 698862 h 2821494"/>
                  <a:gd name="connsiteX13" fmla="*/ 1893455 w 4867613"/>
                  <a:gd name="connsiteY13" fmla="*/ 1251312 h 2821494"/>
                  <a:gd name="connsiteX14" fmla="*/ 1440873 w 4867613"/>
                  <a:gd name="connsiteY14" fmla="*/ 1260548 h 2821494"/>
                  <a:gd name="connsiteX15" fmla="*/ 314037 w 4867613"/>
                  <a:gd name="connsiteY15" fmla="*/ 1620766 h 2821494"/>
                  <a:gd name="connsiteX16" fmla="*/ 73891 w 4867613"/>
                  <a:gd name="connsiteY16" fmla="*/ 1925566 h 2821494"/>
                  <a:gd name="connsiteX17" fmla="*/ 0 w 4867613"/>
                  <a:gd name="connsiteY17" fmla="*/ 2184184 h 2821494"/>
                  <a:gd name="connsiteX18" fmla="*/ 27709 w 4867613"/>
                  <a:gd name="connsiteY18" fmla="*/ 2350439 h 2821494"/>
                  <a:gd name="connsiteX19" fmla="*/ 120073 w 4867613"/>
                  <a:gd name="connsiteY19" fmla="*/ 2350439 h 2821494"/>
                  <a:gd name="connsiteX20" fmla="*/ 166255 w 4867613"/>
                  <a:gd name="connsiteY20" fmla="*/ 2378148 h 2821494"/>
                  <a:gd name="connsiteX21" fmla="*/ 341746 w 4867613"/>
                  <a:gd name="connsiteY21" fmla="*/ 2184184 h 2821494"/>
                  <a:gd name="connsiteX22" fmla="*/ 674255 w 4867613"/>
                  <a:gd name="connsiteY22" fmla="*/ 2073348 h 2821494"/>
                  <a:gd name="connsiteX23" fmla="*/ 997528 w 4867613"/>
                  <a:gd name="connsiteY23" fmla="*/ 2045639 h 2821494"/>
                  <a:gd name="connsiteX24" fmla="*/ 1330037 w 4867613"/>
                  <a:gd name="connsiteY24" fmla="*/ 2193421 h 2821494"/>
                  <a:gd name="connsiteX25" fmla="*/ 1533237 w 4867613"/>
                  <a:gd name="connsiteY25" fmla="*/ 2396621 h 2821494"/>
                  <a:gd name="connsiteX26" fmla="*/ 1662546 w 4867613"/>
                  <a:gd name="connsiteY26" fmla="*/ 2775312 h 2821494"/>
                  <a:gd name="connsiteX27" fmla="*/ 1745673 w 4867613"/>
                  <a:gd name="connsiteY27" fmla="*/ 2821494 h 2821494"/>
                  <a:gd name="connsiteX0" fmla="*/ 1745673 w 4920146"/>
                  <a:gd name="connsiteY0" fmla="*/ 2821494 h 2821494"/>
                  <a:gd name="connsiteX1" fmla="*/ 2780146 w 4920146"/>
                  <a:gd name="connsiteY1" fmla="*/ 2821494 h 2821494"/>
                  <a:gd name="connsiteX2" fmla="*/ 2869912 w 4920146"/>
                  <a:gd name="connsiteY2" fmla="*/ 2059782 h 2821494"/>
                  <a:gd name="connsiteX3" fmla="*/ 3389746 w 4920146"/>
                  <a:gd name="connsiteY3" fmla="*/ 1555534 h 2821494"/>
                  <a:gd name="connsiteX4" fmla="*/ 4036580 w 4920146"/>
                  <a:gd name="connsiteY4" fmla="*/ 1435462 h 2821494"/>
                  <a:gd name="connsiteX5" fmla="*/ 4892098 w 4920146"/>
                  <a:gd name="connsiteY5" fmla="*/ 1594933 h 2821494"/>
                  <a:gd name="connsiteX6" fmla="*/ 4710546 w 4920146"/>
                  <a:gd name="connsiteY6" fmla="*/ 1325203 h 2821494"/>
                  <a:gd name="connsiteX7" fmla="*/ 4682837 w 4920146"/>
                  <a:gd name="connsiteY7" fmla="*/ 1205130 h 2821494"/>
                  <a:gd name="connsiteX8" fmla="*/ 4304146 w 4920146"/>
                  <a:gd name="connsiteY8" fmla="*/ 1195894 h 2821494"/>
                  <a:gd name="connsiteX9" fmla="*/ 3952008 w 4920146"/>
                  <a:gd name="connsiteY9" fmla="*/ 157380 h 2821494"/>
                  <a:gd name="connsiteX10" fmla="*/ 4159394 w 4920146"/>
                  <a:gd name="connsiteY10" fmla="*/ 22587 h 2821494"/>
                  <a:gd name="connsiteX11" fmla="*/ 2585460 w 4920146"/>
                  <a:gd name="connsiteY11" fmla="*/ 89839 h 2821494"/>
                  <a:gd name="connsiteX12" fmla="*/ 2040083 w 4920146"/>
                  <a:gd name="connsiteY12" fmla="*/ 698862 h 2821494"/>
                  <a:gd name="connsiteX13" fmla="*/ 1893455 w 4920146"/>
                  <a:gd name="connsiteY13" fmla="*/ 1251312 h 2821494"/>
                  <a:gd name="connsiteX14" fmla="*/ 1440873 w 4920146"/>
                  <a:gd name="connsiteY14" fmla="*/ 1260548 h 2821494"/>
                  <a:gd name="connsiteX15" fmla="*/ 314037 w 4920146"/>
                  <a:gd name="connsiteY15" fmla="*/ 1620766 h 2821494"/>
                  <a:gd name="connsiteX16" fmla="*/ 73891 w 4920146"/>
                  <a:gd name="connsiteY16" fmla="*/ 1925566 h 2821494"/>
                  <a:gd name="connsiteX17" fmla="*/ 0 w 4920146"/>
                  <a:gd name="connsiteY17" fmla="*/ 2184184 h 2821494"/>
                  <a:gd name="connsiteX18" fmla="*/ 27709 w 4920146"/>
                  <a:gd name="connsiteY18" fmla="*/ 2350439 h 2821494"/>
                  <a:gd name="connsiteX19" fmla="*/ 120073 w 4920146"/>
                  <a:gd name="connsiteY19" fmla="*/ 2350439 h 2821494"/>
                  <a:gd name="connsiteX20" fmla="*/ 166255 w 4920146"/>
                  <a:gd name="connsiteY20" fmla="*/ 2378148 h 2821494"/>
                  <a:gd name="connsiteX21" fmla="*/ 341746 w 4920146"/>
                  <a:gd name="connsiteY21" fmla="*/ 2184184 h 2821494"/>
                  <a:gd name="connsiteX22" fmla="*/ 674255 w 4920146"/>
                  <a:gd name="connsiteY22" fmla="*/ 2073348 h 2821494"/>
                  <a:gd name="connsiteX23" fmla="*/ 997528 w 4920146"/>
                  <a:gd name="connsiteY23" fmla="*/ 2045639 h 2821494"/>
                  <a:gd name="connsiteX24" fmla="*/ 1330037 w 4920146"/>
                  <a:gd name="connsiteY24" fmla="*/ 2193421 h 2821494"/>
                  <a:gd name="connsiteX25" fmla="*/ 1533237 w 4920146"/>
                  <a:gd name="connsiteY25" fmla="*/ 2396621 h 2821494"/>
                  <a:gd name="connsiteX26" fmla="*/ 1662546 w 4920146"/>
                  <a:gd name="connsiteY26" fmla="*/ 2775312 h 2821494"/>
                  <a:gd name="connsiteX27" fmla="*/ 1745673 w 4920146"/>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647320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911148"/>
                  <a:gd name="connsiteY0" fmla="*/ 2821494 h 2821494"/>
                  <a:gd name="connsiteX1" fmla="*/ 2780146 w 4911148"/>
                  <a:gd name="connsiteY1" fmla="*/ 2821494 h 2821494"/>
                  <a:gd name="connsiteX2" fmla="*/ 2869912 w 4911148"/>
                  <a:gd name="connsiteY2" fmla="*/ 2059782 h 2821494"/>
                  <a:gd name="connsiteX3" fmla="*/ 3389746 w 4911148"/>
                  <a:gd name="connsiteY3" fmla="*/ 1555534 h 2821494"/>
                  <a:gd name="connsiteX4" fmla="*/ 4036580 w 4911148"/>
                  <a:gd name="connsiteY4" fmla="*/ 1435462 h 2821494"/>
                  <a:gd name="connsiteX5" fmla="*/ 4911148 w 4911148"/>
                  <a:gd name="connsiteY5" fmla="*/ 1647320 h 2821494"/>
                  <a:gd name="connsiteX6" fmla="*/ 4710546 w 4911148"/>
                  <a:gd name="connsiteY6" fmla="*/ 1325203 h 2821494"/>
                  <a:gd name="connsiteX7" fmla="*/ 4682837 w 4911148"/>
                  <a:gd name="connsiteY7" fmla="*/ 1205130 h 2821494"/>
                  <a:gd name="connsiteX8" fmla="*/ 4304146 w 4911148"/>
                  <a:gd name="connsiteY8" fmla="*/ 1195894 h 2821494"/>
                  <a:gd name="connsiteX9" fmla="*/ 3952008 w 4911148"/>
                  <a:gd name="connsiteY9" fmla="*/ 157380 h 2821494"/>
                  <a:gd name="connsiteX10" fmla="*/ 4159394 w 4911148"/>
                  <a:gd name="connsiteY10" fmla="*/ 22587 h 2821494"/>
                  <a:gd name="connsiteX11" fmla="*/ 2585460 w 4911148"/>
                  <a:gd name="connsiteY11" fmla="*/ 89839 h 2821494"/>
                  <a:gd name="connsiteX12" fmla="*/ 2040083 w 4911148"/>
                  <a:gd name="connsiteY12" fmla="*/ 698862 h 2821494"/>
                  <a:gd name="connsiteX13" fmla="*/ 1893455 w 4911148"/>
                  <a:gd name="connsiteY13" fmla="*/ 1251312 h 2821494"/>
                  <a:gd name="connsiteX14" fmla="*/ 1440873 w 4911148"/>
                  <a:gd name="connsiteY14" fmla="*/ 1260548 h 2821494"/>
                  <a:gd name="connsiteX15" fmla="*/ 314037 w 4911148"/>
                  <a:gd name="connsiteY15" fmla="*/ 1620766 h 2821494"/>
                  <a:gd name="connsiteX16" fmla="*/ 73891 w 4911148"/>
                  <a:gd name="connsiteY16" fmla="*/ 1925566 h 2821494"/>
                  <a:gd name="connsiteX17" fmla="*/ 0 w 4911148"/>
                  <a:gd name="connsiteY17" fmla="*/ 2184184 h 2821494"/>
                  <a:gd name="connsiteX18" fmla="*/ 27709 w 4911148"/>
                  <a:gd name="connsiteY18" fmla="*/ 2350439 h 2821494"/>
                  <a:gd name="connsiteX19" fmla="*/ 120073 w 4911148"/>
                  <a:gd name="connsiteY19" fmla="*/ 2350439 h 2821494"/>
                  <a:gd name="connsiteX20" fmla="*/ 166255 w 4911148"/>
                  <a:gd name="connsiteY20" fmla="*/ 2378148 h 2821494"/>
                  <a:gd name="connsiteX21" fmla="*/ 341746 w 4911148"/>
                  <a:gd name="connsiteY21" fmla="*/ 2184184 h 2821494"/>
                  <a:gd name="connsiteX22" fmla="*/ 674255 w 4911148"/>
                  <a:gd name="connsiteY22" fmla="*/ 2073348 h 2821494"/>
                  <a:gd name="connsiteX23" fmla="*/ 997528 w 4911148"/>
                  <a:gd name="connsiteY23" fmla="*/ 2045639 h 2821494"/>
                  <a:gd name="connsiteX24" fmla="*/ 1330037 w 4911148"/>
                  <a:gd name="connsiteY24" fmla="*/ 2193421 h 2821494"/>
                  <a:gd name="connsiteX25" fmla="*/ 1533237 w 4911148"/>
                  <a:gd name="connsiteY25" fmla="*/ 2396621 h 2821494"/>
                  <a:gd name="connsiteX26" fmla="*/ 1662546 w 4911148"/>
                  <a:gd name="connsiteY26" fmla="*/ 2775312 h 2821494"/>
                  <a:gd name="connsiteX27" fmla="*/ 1745673 w 4911148"/>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836036 w 4906385"/>
                  <a:gd name="connsiteY14" fmla="*/ 1365323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3128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662546 w 4906385"/>
                  <a:gd name="connsiteY25" fmla="*/ 2775312 h 2821494"/>
                  <a:gd name="connsiteX26" fmla="*/ 1745673 w 4906385"/>
                  <a:gd name="connsiteY26"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45673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1330037 w 4906385"/>
                  <a:gd name="connsiteY22" fmla="*/ 2193421 h 2821494"/>
                  <a:gd name="connsiteX23" fmla="*/ 1533237 w 4906385"/>
                  <a:gd name="connsiteY23" fmla="*/ 2396621 h 2821494"/>
                  <a:gd name="connsiteX24" fmla="*/ 1721861 w 4906385"/>
                  <a:gd name="connsiteY24"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330037 w 4906385"/>
                  <a:gd name="connsiteY21" fmla="*/ 2193421 h 2821494"/>
                  <a:gd name="connsiteX22" fmla="*/ 1533237 w 4906385"/>
                  <a:gd name="connsiteY22" fmla="*/ 2396621 h 2821494"/>
                  <a:gd name="connsiteX23" fmla="*/ 1721861 w 4906385"/>
                  <a:gd name="connsiteY23"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533237 w 4906385"/>
                  <a:gd name="connsiteY21" fmla="*/ 2396621 h 2821494"/>
                  <a:gd name="connsiteX22" fmla="*/ 1721861 w 4906385"/>
                  <a:gd name="connsiteY22"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66197 w 4906385"/>
                  <a:gd name="connsiteY20" fmla="*/ 2585393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2402"/>
                  <a:gd name="connsiteX1" fmla="*/ 2780146 w 4906385"/>
                  <a:gd name="connsiteY1" fmla="*/ 2821494 h 2822402"/>
                  <a:gd name="connsiteX2" fmla="*/ 2869912 w 4906385"/>
                  <a:gd name="connsiteY2" fmla="*/ 2059782 h 2822402"/>
                  <a:gd name="connsiteX3" fmla="*/ 3389746 w 4906385"/>
                  <a:gd name="connsiteY3" fmla="*/ 1555534 h 2822402"/>
                  <a:gd name="connsiteX4" fmla="*/ 4036580 w 4906385"/>
                  <a:gd name="connsiteY4" fmla="*/ 1435462 h 2822402"/>
                  <a:gd name="connsiteX5" fmla="*/ 4906385 w 4906385"/>
                  <a:gd name="connsiteY5" fmla="*/ 1618745 h 2822402"/>
                  <a:gd name="connsiteX6" fmla="*/ 4672446 w 4906385"/>
                  <a:gd name="connsiteY6" fmla="*/ 1382353 h 2822402"/>
                  <a:gd name="connsiteX7" fmla="*/ 4782850 w 4906385"/>
                  <a:gd name="connsiteY7" fmla="*/ 1181318 h 2822402"/>
                  <a:gd name="connsiteX8" fmla="*/ 4304146 w 4906385"/>
                  <a:gd name="connsiteY8" fmla="*/ 1195894 h 2822402"/>
                  <a:gd name="connsiteX9" fmla="*/ 3952008 w 4906385"/>
                  <a:gd name="connsiteY9" fmla="*/ 157380 h 2822402"/>
                  <a:gd name="connsiteX10" fmla="*/ 4159394 w 4906385"/>
                  <a:gd name="connsiteY10" fmla="*/ 22587 h 2822402"/>
                  <a:gd name="connsiteX11" fmla="*/ 2585460 w 4906385"/>
                  <a:gd name="connsiteY11" fmla="*/ 89839 h 2822402"/>
                  <a:gd name="connsiteX12" fmla="*/ 2040083 w 4906385"/>
                  <a:gd name="connsiteY12" fmla="*/ 698862 h 2822402"/>
                  <a:gd name="connsiteX13" fmla="*/ 1893455 w 4906385"/>
                  <a:gd name="connsiteY13" fmla="*/ 1251312 h 2822402"/>
                  <a:gd name="connsiteX14" fmla="*/ 950336 w 4906385"/>
                  <a:gd name="connsiteY14" fmla="*/ 1351036 h 2822402"/>
                  <a:gd name="connsiteX15" fmla="*/ 314037 w 4906385"/>
                  <a:gd name="connsiteY15" fmla="*/ 1620766 h 2822402"/>
                  <a:gd name="connsiteX16" fmla="*/ 73891 w 4906385"/>
                  <a:gd name="connsiteY16" fmla="*/ 1925566 h 2822402"/>
                  <a:gd name="connsiteX17" fmla="*/ 0 w 4906385"/>
                  <a:gd name="connsiteY17" fmla="*/ 2184184 h 2822402"/>
                  <a:gd name="connsiteX18" fmla="*/ 27709 w 4906385"/>
                  <a:gd name="connsiteY18" fmla="*/ 2350439 h 2822402"/>
                  <a:gd name="connsiteX19" fmla="*/ 228167 w 4906385"/>
                  <a:gd name="connsiteY19" fmla="*/ 2773436 h 2822402"/>
                  <a:gd name="connsiteX20" fmla="*/ 809047 w 4906385"/>
                  <a:gd name="connsiteY20" fmla="*/ 2790180 h 2822402"/>
                  <a:gd name="connsiteX21" fmla="*/ 1721861 w 4906385"/>
                  <a:gd name="connsiteY21" fmla="*/ 2821494 h 2822402"/>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19017 w 4997693"/>
                  <a:gd name="connsiteY17" fmla="*/ 235043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9004 w 4997693"/>
                  <a:gd name="connsiteY17" fmla="*/ 24075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29454 w 5035839"/>
                  <a:gd name="connsiteY16" fmla="*/ 218418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48504 w 5035839"/>
                  <a:gd name="connsiteY16" fmla="*/ 2365159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67554 w 5035839"/>
                  <a:gd name="connsiteY16" fmla="*/ 23556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38979 w 5035839"/>
                  <a:gd name="connsiteY16" fmla="*/ 22413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53266 w 5050126"/>
                  <a:gd name="connsiteY16" fmla="*/ 2241334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43741 w 5050126"/>
                  <a:gd name="connsiteY16" fmla="*/ 2193709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615119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615119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87827 w 5050126"/>
                  <a:gd name="connsiteY0" fmla="*/ 2634169 h 2792349"/>
                  <a:gd name="connsiteX1" fmla="*/ 2923887 w 5050126"/>
                  <a:gd name="connsiteY1" fmla="*/ 2615119 h 2792349"/>
                  <a:gd name="connsiteX2" fmla="*/ 3013653 w 5050126"/>
                  <a:gd name="connsiteY2" fmla="*/ 2059782 h 2792349"/>
                  <a:gd name="connsiteX3" fmla="*/ 3533487 w 5050126"/>
                  <a:gd name="connsiteY3" fmla="*/ 1555534 h 2792349"/>
                  <a:gd name="connsiteX4" fmla="*/ 4180321 w 5050126"/>
                  <a:gd name="connsiteY4" fmla="*/ 1435462 h 2792349"/>
                  <a:gd name="connsiteX5" fmla="*/ 5050126 w 5050126"/>
                  <a:gd name="connsiteY5" fmla="*/ 1618745 h 2792349"/>
                  <a:gd name="connsiteX6" fmla="*/ 4816187 w 5050126"/>
                  <a:gd name="connsiteY6" fmla="*/ 1382353 h 2792349"/>
                  <a:gd name="connsiteX7" fmla="*/ 4926591 w 5050126"/>
                  <a:gd name="connsiteY7" fmla="*/ 1181318 h 2792349"/>
                  <a:gd name="connsiteX8" fmla="*/ 4447887 w 5050126"/>
                  <a:gd name="connsiteY8" fmla="*/ 1195894 h 2792349"/>
                  <a:gd name="connsiteX9" fmla="*/ 4095749 w 5050126"/>
                  <a:gd name="connsiteY9" fmla="*/ 157380 h 2792349"/>
                  <a:gd name="connsiteX10" fmla="*/ 4303135 w 5050126"/>
                  <a:gd name="connsiteY10" fmla="*/ 22587 h 2792349"/>
                  <a:gd name="connsiteX11" fmla="*/ 2729201 w 5050126"/>
                  <a:gd name="connsiteY11" fmla="*/ 89839 h 2792349"/>
                  <a:gd name="connsiteX12" fmla="*/ 2183824 w 5050126"/>
                  <a:gd name="connsiteY12" fmla="*/ 698862 h 2792349"/>
                  <a:gd name="connsiteX13" fmla="*/ 2037196 w 5050126"/>
                  <a:gd name="connsiteY13" fmla="*/ 1251312 h 2792349"/>
                  <a:gd name="connsiteX14" fmla="*/ 1094077 w 5050126"/>
                  <a:gd name="connsiteY14" fmla="*/ 1351036 h 2792349"/>
                  <a:gd name="connsiteX15" fmla="*/ 95827 w 5050126"/>
                  <a:gd name="connsiteY15" fmla="*/ 1758878 h 2792349"/>
                  <a:gd name="connsiteX16" fmla="*/ 172316 w 5050126"/>
                  <a:gd name="connsiteY16" fmla="*/ 2227047 h 2792349"/>
                  <a:gd name="connsiteX17" fmla="*/ 0 w 5050126"/>
                  <a:gd name="connsiteY17" fmla="*/ 2326626 h 2792349"/>
                  <a:gd name="connsiteX18" fmla="*/ 252846 w 5050126"/>
                  <a:gd name="connsiteY18" fmla="*/ 2773436 h 2792349"/>
                  <a:gd name="connsiteX19" fmla="*/ 952788 w 5050126"/>
                  <a:gd name="connsiteY19" fmla="*/ 2790180 h 2792349"/>
                  <a:gd name="connsiteX20" fmla="*/ 1887827 w 5050126"/>
                  <a:gd name="connsiteY20" fmla="*/ 2634169 h 2792349"/>
                  <a:gd name="connsiteX0" fmla="*/ 1887827 w 5050126"/>
                  <a:gd name="connsiteY0" fmla="*/ 2634169 h 2793585"/>
                  <a:gd name="connsiteX1" fmla="*/ 2923887 w 5050126"/>
                  <a:gd name="connsiteY1" fmla="*/ 2615119 h 2793585"/>
                  <a:gd name="connsiteX2" fmla="*/ 3013653 w 5050126"/>
                  <a:gd name="connsiteY2" fmla="*/ 2059782 h 2793585"/>
                  <a:gd name="connsiteX3" fmla="*/ 3533487 w 5050126"/>
                  <a:gd name="connsiteY3" fmla="*/ 1555534 h 2793585"/>
                  <a:gd name="connsiteX4" fmla="*/ 4180321 w 5050126"/>
                  <a:gd name="connsiteY4" fmla="*/ 1435462 h 2793585"/>
                  <a:gd name="connsiteX5" fmla="*/ 5050126 w 5050126"/>
                  <a:gd name="connsiteY5" fmla="*/ 1618745 h 2793585"/>
                  <a:gd name="connsiteX6" fmla="*/ 4816187 w 5050126"/>
                  <a:gd name="connsiteY6" fmla="*/ 1382353 h 2793585"/>
                  <a:gd name="connsiteX7" fmla="*/ 4926591 w 5050126"/>
                  <a:gd name="connsiteY7" fmla="*/ 1181318 h 2793585"/>
                  <a:gd name="connsiteX8" fmla="*/ 4447887 w 5050126"/>
                  <a:gd name="connsiteY8" fmla="*/ 1195894 h 2793585"/>
                  <a:gd name="connsiteX9" fmla="*/ 4095749 w 5050126"/>
                  <a:gd name="connsiteY9" fmla="*/ 157380 h 2793585"/>
                  <a:gd name="connsiteX10" fmla="*/ 4303135 w 5050126"/>
                  <a:gd name="connsiteY10" fmla="*/ 22587 h 2793585"/>
                  <a:gd name="connsiteX11" fmla="*/ 2729201 w 5050126"/>
                  <a:gd name="connsiteY11" fmla="*/ 89839 h 2793585"/>
                  <a:gd name="connsiteX12" fmla="*/ 2183824 w 5050126"/>
                  <a:gd name="connsiteY12" fmla="*/ 698862 h 2793585"/>
                  <a:gd name="connsiteX13" fmla="*/ 2037196 w 5050126"/>
                  <a:gd name="connsiteY13" fmla="*/ 1251312 h 2793585"/>
                  <a:gd name="connsiteX14" fmla="*/ 1094077 w 5050126"/>
                  <a:gd name="connsiteY14" fmla="*/ 1351036 h 2793585"/>
                  <a:gd name="connsiteX15" fmla="*/ 95827 w 5050126"/>
                  <a:gd name="connsiteY15" fmla="*/ 1758878 h 2793585"/>
                  <a:gd name="connsiteX16" fmla="*/ 172316 w 5050126"/>
                  <a:gd name="connsiteY16" fmla="*/ 2227047 h 2793585"/>
                  <a:gd name="connsiteX17" fmla="*/ 0 w 5050126"/>
                  <a:gd name="connsiteY17" fmla="*/ 2326626 h 2793585"/>
                  <a:gd name="connsiteX18" fmla="*/ 252846 w 5050126"/>
                  <a:gd name="connsiteY18" fmla="*/ 2773436 h 2793585"/>
                  <a:gd name="connsiteX19" fmla="*/ 952788 w 5050126"/>
                  <a:gd name="connsiteY19" fmla="*/ 2790180 h 2793585"/>
                  <a:gd name="connsiteX20" fmla="*/ 1887827 w 5050126"/>
                  <a:gd name="connsiteY20" fmla="*/ 2634169 h 2793585"/>
                  <a:gd name="connsiteX0" fmla="*/ 1887827 w 5050126"/>
                  <a:gd name="connsiteY0" fmla="*/ 2634169 h 2793165"/>
                  <a:gd name="connsiteX1" fmla="*/ 2923887 w 5050126"/>
                  <a:gd name="connsiteY1" fmla="*/ 2615119 h 2793165"/>
                  <a:gd name="connsiteX2" fmla="*/ 3013653 w 5050126"/>
                  <a:gd name="connsiteY2" fmla="*/ 2059782 h 2793165"/>
                  <a:gd name="connsiteX3" fmla="*/ 3533487 w 5050126"/>
                  <a:gd name="connsiteY3" fmla="*/ 1555534 h 2793165"/>
                  <a:gd name="connsiteX4" fmla="*/ 4180321 w 5050126"/>
                  <a:gd name="connsiteY4" fmla="*/ 1435462 h 2793165"/>
                  <a:gd name="connsiteX5" fmla="*/ 5050126 w 5050126"/>
                  <a:gd name="connsiteY5" fmla="*/ 1618745 h 2793165"/>
                  <a:gd name="connsiteX6" fmla="*/ 4816187 w 5050126"/>
                  <a:gd name="connsiteY6" fmla="*/ 1382353 h 2793165"/>
                  <a:gd name="connsiteX7" fmla="*/ 4926591 w 5050126"/>
                  <a:gd name="connsiteY7" fmla="*/ 1181318 h 2793165"/>
                  <a:gd name="connsiteX8" fmla="*/ 4447887 w 5050126"/>
                  <a:gd name="connsiteY8" fmla="*/ 1195894 h 2793165"/>
                  <a:gd name="connsiteX9" fmla="*/ 4095749 w 5050126"/>
                  <a:gd name="connsiteY9" fmla="*/ 157380 h 2793165"/>
                  <a:gd name="connsiteX10" fmla="*/ 4303135 w 5050126"/>
                  <a:gd name="connsiteY10" fmla="*/ 22587 h 2793165"/>
                  <a:gd name="connsiteX11" fmla="*/ 2729201 w 5050126"/>
                  <a:gd name="connsiteY11" fmla="*/ 89839 h 2793165"/>
                  <a:gd name="connsiteX12" fmla="*/ 2183824 w 5050126"/>
                  <a:gd name="connsiteY12" fmla="*/ 698862 h 2793165"/>
                  <a:gd name="connsiteX13" fmla="*/ 2037196 w 5050126"/>
                  <a:gd name="connsiteY13" fmla="*/ 1251312 h 2793165"/>
                  <a:gd name="connsiteX14" fmla="*/ 1094077 w 5050126"/>
                  <a:gd name="connsiteY14" fmla="*/ 1351036 h 2793165"/>
                  <a:gd name="connsiteX15" fmla="*/ 95827 w 5050126"/>
                  <a:gd name="connsiteY15" fmla="*/ 1758878 h 2793165"/>
                  <a:gd name="connsiteX16" fmla="*/ 172316 w 5050126"/>
                  <a:gd name="connsiteY16" fmla="*/ 2227047 h 2793165"/>
                  <a:gd name="connsiteX17" fmla="*/ 0 w 5050126"/>
                  <a:gd name="connsiteY17" fmla="*/ 2326626 h 2793165"/>
                  <a:gd name="connsiteX18" fmla="*/ 252846 w 5050126"/>
                  <a:gd name="connsiteY18" fmla="*/ 2773436 h 2793165"/>
                  <a:gd name="connsiteX19" fmla="*/ 952788 w 5050126"/>
                  <a:gd name="connsiteY19" fmla="*/ 2790180 h 2793165"/>
                  <a:gd name="connsiteX20" fmla="*/ 1887827 w 5050126"/>
                  <a:gd name="connsiteY20" fmla="*/ 2634169 h 2793165"/>
                  <a:gd name="connsiteX0" fmla="*/ 1887827 w 5050126"/>
                  <a:gd name="connsiteY0" fmla="*/ 2701339 h 2860335"/>
                  <a:gd name="connsiteX1" fmla="*/ 2923887 w 5050126"/>
                  <a:gd name="connsiteY1" fmla="*/ 2682289 h 2860335"/>
                  <a:gd name="connsiteX2" fmla="*/ 3013653 w 5050126"/>
                  <a:gd name="connsiteY2" fmla="*/ 2126952 h 2860335"/>
                  <a:gd name="connsiteX3" fmla="*/ 3533487 w 5050126"/>
                  <a:gd name="connsiteY3" fmla="*/ 1622704 h 2860335"/>
                  <a:gd name="connsiteX4" fmla="*/ 4180321 w 5050126"/>
                  <a:gd name="connsiteY4" fmla="*/ 1502632 h 2860335"/>
                  <a:gd name="connsiteX5" fmla="*/ 5050126 w 5050126"/>
                  <a:gd name="connsiteY5" fmla="*/ 1685915 h 2860335"/>
                  <a:gd name="connsiteX6" fmla="*/ 4816187 w 5050126"/>
                  <a:gd name="connsiteY6" fmla="*/ 1449523 h 2860335"/>
                  <a:gd name="connsiteX7" fmla="*/ 4926591 w 5050126"/>
                  <a:gd name="connsiteY7" fmla="*/ 1248488 h 2860335"/>
                  <a:gd name="connsiteX8" fmla="*/ 4447887 w 5050126"/>
                  <a:gd name="connsiteY8" fmla="*/ 1263064 h 2860335"/>
                  <a:gd name="connsiteX9" fmla="*/ 4303135 w 5050126"/>
                  <a:gd name="connsiteY9" fmla="*/ 89757 h 2860335"/>
                  <a:gd name="connsiteX10" fmla="*/ 2729201 w 5050126"/>
                  <a:gd name="connsiteY10" fmla="*/ 157009 h 2860335"/>
                  <a:gd name="connsiteX11" fmla="*/ 2183824 w 5050126"/>
                  <a:gd name="connsiteY11" fmla="*/ 766032 h 2860335"/>
                  <a:gd name="connsiteX12" fmla="*/ 2037196 w 5050126"/>
                  <a:gd name="connsiteY12" fmla="*/ 1318482 h 2860335"/>
                  <a:gd name="connsiteX13" fmla="*/ 1094077 w 5050126"/>
                  <a:gd name="connsiteY13" fmla="*/ 1418206 h 2860335"/>
                  <a:gd name="connsiteX14" fmla="*/ 95827 w 5050126"/>
                  <a:gd name="connsiteY14" fmla="*/ 1826048 h 2860335"/>
                  <a:gd name="connsiteX15" fmla="*/ 172316 w 5050126"/>
                  <a:gd name="connsiteY15" fmla="*/ 2294217 h 2860335"/>
                  <a:gd name="connsiteX16" fmla="*/ 0 w 5050126"/>
                  <a:gd name="connsiteY16" fmla="*/ 2393796 h 2860335"/>
                  <a:gd name="connsiteX17" fmla="*/ 252846 w 5050126"/>
                  <a:gd name="connsiteY17" fmla="*/ 2840606 h 2860335"/>
                  <a:gd name="connsiteX18" fmla="*/ 952788 w 5050126"/>
                  <a:gd name="connsiteY18" fmla="*/ 2857350 h 2860335"/>
                  <a:gd name="connsiteX19" fmla="*/ 1887827 w 5050126"/>
                  <a:gd name="connsiteY19" fmla="*/ 2701339 h 2860335"/>
                  <a:gd name="connsiteX0" fmla="*/ 1887827 w 5050126"/>
                  <a:gd name="connsiteY0" fmla="*/ 2553036 h 2712032"/>
                  <a:gd name="connsiteX1" fmla="*/ 2923887 w 5050126"/>
                  <a:gd name="connsiteY1" fmla="*/ 2533986 h 2712032"/>
                  <a:gd name="connsiteX2" fmla="*/ 3013653 w 5050126"/>
                  <a:gd name="connsiteY2" fmla="*/ 1978649 h 2712032"/>
                  <a:gd name="connsiteX3" fmla="*/ 3533487 w 5050126"/>
                  <a:gd name="connsiteY3" fmla="*/ 1474401 h 2712032"/>
                  <a:gd name="connsiteX4" fmla="*/ 4180321 w 5050126"/>
                  <a:gd name="connsiteY4" fmla="*/ 1354329 h 2712032"/>
                  <a:gd name="connsiteX5" fmla="*/ 5050126 w 5050126"/>
                  <a:gd name="connsiteY5" fmla="*/ 1537612 h 2712032"/>
                  <a:gd name="connsiteX6" fmla="*/ 4816187 w 5050126"/>
                  <a:gd name="connsiteY6" fmla="*/ 1301220 h 2712032"/>
                  <a:gd name="connsiteX7" fmla="*/ 4926591 w 5050126"/>
                  <a:gd name="connsiteY7" fmla="*/ 1100185 h 2712032"/>
                  <a:gd name="connsiteX8" fmla="*/ 4447887 w 5050126"/>
                  <a:gd name="connsiteY8" fmla="*/ 1114761 h 2712032"/>
                  <a:gd name="connsiteX9" fmla="*/ 2729201 w 5050126"/>
                  <a:gd name="connsiteY9" fmla="*/ 8706 h 2712032"/>
                  <a:gd name="connsiteX10" fmla="*/ 2183824 w 5050126"/>
                  <a:gd name="connsiteY10" fmla="*/ 617729 h 2712032"/>
                  <a:gd name="connsiteX11" fmla="*/ 2037196 w 5050126"/>
                  <a:gd name="connsiteY11" fmla="*/ 1170179 h 2712032"/>
                  <a:gd name="connsiteX12" fmla="*/ 1094077 w 5050126"/>
                  <a:gd name="connsiteY12" fmla="*/ 1269903 h 2712032"/>
                  <a:gd name="connsiteX13" fmla="*/ 95827 w 5050126"/>
                  <a:gd name="connsiteY13" fmla="*/ 1677745 h 2712032"/>
                  <a:gd name="connsiteX14" fmla="*/ 172316 w 5050126"/>
                  <a:gd name="connsiteY14" fmla="*/ 2145914 h 2712032"/>
                  <a:gd name="connsiteX15" fmla="*/ 0 w 5050126"/>
                  <a:gd name="connsiteY15" fmla="*/ 2245493 h 2712032"/>
                  <a:gd name="connsiteX16" fmla="*/ 252846 w 5050126"/>
                  <a:gd name="connsiteY16" fmla="*/ 2692303 h 2712032"/>
                  <a:gd name="connsiteX17" fmla="*/ 952788 w 5050126"/>
                  <a:gd name="connsiteY17" fmla="*/ 2709047 h 2712032"/>
                  <a:gd name="connsiteX18" fmla="*/ 1887827 w 5050126"/>
                  <a:gd name="connsiteY18" fmla="*/ 2553036 h 2712032"/>
                  <a:gd name="connsiteX0" fmla="*/ 1887827 w 5050126"/>
                  <a:gd name="connsiteY0" fmla="*/ 2553036 h 2712032"/>
                  <a:gd name="connsiteX1" fmla="*/ 3013653 w 5050126"/>
                  <a:gd name="connsiteY1" fmla="*/ 1978649 h 2712032"/>
                  <a:gd name="connsiteX2" fmla="*/ 3533487 w 5050126"/>
                  <a:gd name="connsiteY2" fmla="*/ 1474401 h 2712032"/>
                  <a:gd name="connsiteX3" fmla="*/ 4180321 w 5050126"/>
                  <a:gd name="connsiteY3" fmla="*/ 1354329 h 2712032"/>
                  <a:gd name="connsiteX4" fmla="*/ 5050126 w 5050126"/>
                  <a:gd name="connsiteY4" fmla="*/ 1537612 h 2712032"/>
                  <a:gd name="connsiteX5" fmla="*/ 4816187 w 5050126"/>
                  <a:gd name="connsiteY5" fmla="*/ 1301220 h 2712032"/>
                  <a:gd name="connsiteX6" fmla="*/ 4926591 w 5050126"/>
                  <a:gd name="connsiteY6" fmla="*/ 1100185 h 2712032"/>
                  <a:gd name="connsiteX7" fmla="*/ 4447887 w 5050126"/>
                  <a:gd name="connsiteY7" fmla="*/ 1114761 h 2712032"/>
                  <a:gd name="connsiteX8" fmla="*/ 2729201 w 5050126"/>
                  <a:gd name="connsiteY8" fmla="*/ 8706 h 2712032"/>
                  <a:gd name="connsiteX9" fmla="*/ 2183824 w 5050126"/>
                  <a:gd name="connsiteY9" fmla="*/ 617729 h 2712032"/>
                  <a:gd name="connsiteX10" fmla="*/ 2037196 w 5050126"/>
                  <a:gd name="connsiteY10" fmla="*/ 1170179 h 2712032"/>
                  <a:gd name="connsiteX11" fmla="*/ 1094077 w 5050126"/>
                  <a:gd name="connsiteY11" fmla="*/ 1269903 h 2712032"/>
                  <a:gd name="connsiteX12" fmla="*/ 95827 w 5050126"/>
                  <a:gd name="connsiteY12" fmla="*/ 1677745 h 2712032"/>
                  <a:gd name="connsiteX13" fmla="*/ 172316 w 5050126"/>
                  <a:gd name="connsiteY13" fmla="*/ 2145914 h 2712032"/>
                  <a:gd name="connsiteX14" fmla="*/ 0 w 5050126"/>
                  <a:gd name="connsiteY14" fmla="*/ 2245493 h 2712032"/>
                  <a:gd name="connsiteX15" fmla="*/ 252846 w 5050126"/>
                  <a:gd name="connsiteY15" fmla="*/ 2692303 h 2712032"/>
                  <a:gd name="connsiteX16" fmla="*/ 952788 w 5050126"/>
                  <a:gd name="connsiteY16" fmla="*/ 2709047 h 2712032"/>
                  <a:gd name="connsiteX17" fmla="*/ 1887827 w 5050126"/>
                  <a:gd name="connsiteY17" fmla="*/ 2553036 h 2712032"/>
                  <a:gd name="connsiteX0" fmla="*/ 1887827 w 5050126"/>
                  <a:gd name="connsiteY0" fmla="*/ 2553036 h 2712032"/>
                  <a:gd name="connsiteX1" fmla="*/ 3533487 w 5050126"/>
                  <a:gd name="connsiteY1" fmla="*/ 1474401 h 2712032"/>
                  <a:gd name="connsiteX2" fmla="*/ 4180321 w 5050126"/>
                  <a:gd name="connsiteY2" fmla="*/ 1354329 h 2712032"/>
                  <a:gd name="connsiteX3" fmla="*/ 5050126 w 5050126"/>
                  <a:gd name="connsiteY3" fmla="*/ 1537612 h 2712032"/>
                  <a:gd name="connsiteX4" fmla="*/ 4816187 w 5050126"/>
                  <a:gd name="connsiteY4" fmla="*/ 1301220 h 2712032"/>
                  <a:gd name="connsiteX5" fmla="*/ 4926591 w 5050126"/>
                  <a:gd name="connsiteY5" fmla="*/ 1100185 h 2712032"/>
                  <a:gd name="connsiteX6" fmla="*/ 4447887 w 5050126"/>
                  <a:gd name="connsiteY6" fmla="*/ 1114761 h 2712032"/>
                  <a:gd name="connsiteX7" fmla="*/ 2729201 w 5050126"/>
                  <a:gd name="connsiteY7" fmla="*/ 8706 h 2712032"/>
                  <a:gd name="connsiteX8" fmla="*/ 2183824 w 5050126"/>
                  <a:gd name="connsiteY8" fmla="*/ 617729 h 2712032"/>
                  <a:gd name="connsiteX9" fmla="*/ 2037196 w 5050126"/>
                  <a:gd name="connsiteY9" fmla="*/ 1170179 h 2712032"/>
                  <a:gd name="connsiteX10" fmla="*/ 1094077 w 5050126"/>
                  <a:gd name="connsiteY10" fmla="*/ 1269903 h 2712032"/>
                  <a:gd name="connsiteX11" fmla="*/ 95827 w 5050126"/>
                  <a:gd name="connsiteY11" fmla="*/ 1677745 h 2712032"/>
                  <a:gd name="connsiteX12" fmla="*/ 172316 w 5050126"/>
                  <a:gd name="connsiteY12" fmla="*/ 2145914 h 2712032"/>
                  <a:gd name="connsiteX13" fmla="*/ 0 w 5050126"/>
                  <a:gd name="connsiteY13" fmla="*/ 2245493 h 2712032"/>
                  <a:gd name="connsiteX14" fmla="*/ 252846 w 5050126"/>
                  <a:gd name="connsiteY14" fmla="*/ 2692303 h 2712032"/>
                  <a:gd name="connsiteX15" fmla="*/ 952788 w 5050126"/>
                  <a:gd name="connsiteY15" fmla="*/ 2709047 h 2712032"/>
                  <a:gd name="connsiteX16" fmla="*/ 1887827 w 5050126"/>
                  <a:gd name="connsiteY16" fmla="*/ 2553036 h 2712032"/>
                  <a:gd name="connsiteX0" fmla="*/ 1887827 w 5050126"/>
                  <a:gd name="connsiteY0" fmla="*/ 2553036 h 2712032"/>
                  <a:gd name="connsiteX1" fmla="*/ 4180321 w 5050126"/>
                  <a:gd name="connsiteY1" fmla="*/ 1354329 h 2712032"/>
                  <a:gd name="connsiteX2" fmla="*/ 5050126 w 5050126"/>
                  <a:gd name="connsiteY2" fmla="*/ 1537612 h 2712032"/>
                  <a:gd name="connsiteX3" fmla="*/ 4816187 w 5050126"/>
                  <a:gd name="connsiteY3" fmla="*/ 1301220 h 2712032"/>
                  <a:gd name="connsiteX4" fmla="*/ 4926591 w 5050126"/>
                  <a:gd name="connsiteY4" fmla="*/ 1100185 h 2712032"/>
                  <a:gd name="connsiteX5" fmla="*/ 4447887 w 5050126"/>
                  <a:gd name="connsiteY5" fmla="*/ 1114761 h 2712032"/>
                  <a:gd name="connsiteX6" fmla="*/ 2729201 w 5050126"/>
                  <a:gd name="connsiteY6" fmla="*/ 8706 h 2712032"/>
                  <a:gd name="connsiteX7" fmla="*/ 2183824 w 5050126"/>
                  <a:gd name="connsiteY7" fmla="*/ 617729 h 2712032"/>
                  <a:gd name="connsiteX8" fmla="*/ 2037196 w 5050126"/>
                  <a:gd name="connsiteY8" fmla="*/ 1170179 h 2712032"/>
                  <a:gd name="connsiteX9" fmla="*/ 1094077 w 5050126"/>
                  <a:gd name="connsiteY9" fmla="*/ 1269903 h 2712032"/>
                  <a:gd name="connsiteX10" fmla="*/ 95827 w 5050126"/>
                  <a:gd name="connsiteY10" fmla="*/ 1677745 h 2712032"/>
                  <a:gd name="connsiteX11" fmla="*/ 172316 w 5050126"/>
                  <a:gd name="connsiteY11" fmla="*/ 2145914 h 2712032"/>
                  <a:gd name="connsiteX12" fmla="*/ 0 w 5050126"/>
                  <a:gd name="connsiteY12" fmla="*/ 2245493 h 2712032"/>
                  <a:gd name="connsiteX13" fmla="*/ 252846 w 5050126"/>
                  <a:gd name="connsiteY13" fmla="*/ 2692303 h 2712032"/>
                  <a:gd name="connsiteX14" fmla="*/ 952788 w 5050126"/>
                  <a:gd name="connsiteY14" fmla="*/ 2709047 h 2712032"/>
                  <a:gd name="connsiteX15" fmla="*/ 1887827 w 5050126"/>
                  <a:gd name="connsiteY15" fmla="*/ 2553036 h 2712032"/>
                  <a:gd name="connsiteX0" fmla="*/ 1887827 w 5050126"/>
                  <a:gd name="connsiteY0" fmla="*/ 2553036 h 2712032"/>
                  <a:gd name="connsiteX1" fmla="*/ 5050126 w 5050126"/>
                  <a:gd name="connsiteY1" fmla="*/ 1537612 h 2712032"/>
                  <a:gd name="connsiteX2" fmla="*/ 4816187 w 5050126"/>
                  <a:gd name="connsiteY2" fmla="*/ 1301220 h 2712032"/>
                  <a:gd name="connsiteX3" fmla="*/ 4926591 w 5050126"/>
                  <a:gd name="connsiteY3" fmla="*/ 1100185 h 2712032"/>
                  <a:gd name="connsiteX4" fmla="*/ 4447887 w 5050126"/>
                  <a:gd name="connsiteY4" fmla="*/ 1114761 h 2712032"/>
                  <a:gd name="connsiteX5" fmla="*/ 2729201 w 5050126"/>
                  <a:gd name="connsiteY5" fmla="*/ 8706 h 2712032"/>
                  <a:gd name="connsiteX6" fmla="*/ 2183824 w 5050126"/>
                  <a:gd name="connsiteY6" fmla="*/ 617729 h 2712032"/>
                  <a:gd name="connsiteX7" fmla="*/ 2037196 w 5050126"/>
                  <a:gd name="connsiteY7" fmla="*/ 1170179 h 2712032"/>
                  <a:gd name="connsiteX8" fmla="*/ 1094077 w 5050126"/>
                  <a:gd name="connsiteY8" fmla="*/ 1269903 h 2712032"/>
                  <a:gd name="connsiteX9" fmla="*/ 95827 w 5050126"/>
                  <a:gd name="connsiteY9" fmla="*/ 1677745 h 2712032"/>
                  <a:gd name="connsiteX10" fmla="*/ 172316 w 5050126"/>
                  <a:gd name="connsiteY10" fmla="*/ 2145914 h 2712032"/>
                  <a:gd name="connsiteX11" fmla="*/ 0 w 5050126"/>
                  <a:gd name="connsiteY11" fmla="*/ 2245493 h 2712032"/>
                  <a:gd name="connsiteX12" fmla="*/ 252846 w 5050126"/>
                  <a:gd name="connsiteY12" fmla="*/ 2692303 h 2712032"/>
                  <a:gd name="connsiteX13" fmla="*/ 952788 w 5050126"/>
                  <a:gd name="connsiteY13" fmla="*/ 2709047 h 2712032"/>
                  <a:gd name="connsiteX14" fmla="*/ 1887827 w 5050126"/>
                  <a:gd name="connsiteY14" fmla="*/ 2553036 h 2712032"/>
                  <a:gd name="connsiteX0" fmla="*/ 1887827 w 5266116"/>
                  <a:gd name="connsiteY0" fmla="*/ 2553036 h 2712032"/>
                  <a:gd name="connsiteX1" fmla="*/ 5050126 w 5266116"/>
                  <a:gd name="connsiteY1" fmla="*/ 1537612 h 2712032"/>
                  <a:gd name="connsiteX2" fmla="*/ 4926591 w 5266116"/>
                  <a:gd name="connsiteY2" fmla="*/ 1100185 h 2712032"/>
                  <a:gd name="connsiteX3" fmla="*/ 4447887 w 5266116"/>
                  <a:gd name="connsiteY3" fmla="*/ 1114761 h 2712032"/>
                  <a:gd name="connsiteX4" fmla="*/ 2729201 w 5266116"/>
                  <a:gd name="connsiteY4" fmla="*/ 8706 h 2712032"/>
                  <a:gd name="connsiteX5" fmla="*/ 2183824 w 5266116"/>
                  <a:gd name="connsiteY5" fmla="*/ 617729 h 2712032"/>
                  <a:gd name="connsiteX6" fmla="*/ 2037196 w 5266116"/>
                  <a:gd name="connsiteY6" fmla="*/ 1170179 h 2712032"/>
                  <a:gd name="connsiteX7" fmla="*/ 1094077 w 5266116"/>
                  <a:gd name="connsiteY7" fmla="*/ 1269903 h 2712032"/>
                  <a:gd name="connsiteX8" fmla="*/ 95827 w 5266116"/>
                  <a:gd name="connsiteY8" fmla="*/ 1677745 h 2712032"/>
                  <a:gd name="connsiteX9" fmla="*/ 172316 w 5266116"/>
                  <a:gd name="connsiteY9" fmla="*/ 2145914 h 2712032"/>
                  <a:gd name="connsiteX10" fmla="*/ 0 w 5266116"/>
                  <a:gd name="connsiteY10" fmla="*/ 2245493 h 2712032"/>
                  <a:gd name="connsiteX11" fmla="*/ 252846 w 5266116"/>
                  <a:gd name="connsiteY11" fmla="*/ 2692303 h 2712032"/>
                  <a:gd name="connsiteX12" fmla="*/ 952788 w 5266116"/>
                  <a:gd name="connsiteY12" fmla="*/ 2709047 h 2712032"/>
                  <a:gd name="connsiteX13" fmla="*/ 1887827 w 5266116"/>
                  <a:gd name="connsiteY13" fmla="*/ 2553036 h 2712032"/>
                  <a:gd name="connsiteX0" fmla="*/ 1887827 w 4926591"/>
                  <a:gd name="connsiteY0" fmla="*/ 2553036 h 2712032"/>
                  <a:gd name="connsiteX1" fmla="*/ 4926591 w 4926591"/>
                  <a:gd name="connsiteY1" fmla="*/ 1100185 h 2712032"/>
                  <a:gd name="connsiteX2" fmla="*/ 4447887 w 4926591"/>
                  <a:gd name="connsiteY2" fmla="*/ 1114761 h 2712032"/>
                  <a:gd name="connsiteX3" fmla="*/ 2729201 w 4926591"/>
                  <a:gd name="connsiteY3" fmla="*/ 8706 h 2712032"/>
                  <a:gd name="connsiteX4" fmla="*/ 2183824 w 4926591"/>
                  <a:gd name="connsiteY4" fmla="*/ 617729 h 2712032"/>
                  <a:gd name="connsiteX5" fmla="*/ 2037196 w 4926591"/>
                  <a:gd name="connsiteY5" fmla="*/ 1170179 h 2712032"/>
                  <a:gd name="connsiteX6" fmla="*/ 1094077 w 4926591"/>
                  <a:gd name="connsiteY6" fmla="*/ 1269903 h 2712032"/>
                  <a:gd name="connsiteX7" fmla="*/ 95827 w 4926591"/>
                  <a:gd name="connsiteY7" fmla="*/ 1677745 h 2712032"/>
                  <a:gd name="connsiteX8" fmla="*/ 172316 w 4926591"/>
                  <a:gd name="connsiteY8" fmla="*/ 2145914 h 2712032"/>
                  <a:gd name="connsiteX9" fmla="*/ 0 w 4926591"/>
                  <a:gd name="connsiteY9" fmla="*/ 2245493 h 2712032"/>
                  <a:gd name="connsiteX10" fmla="*/ 252846 w 4926591"/>
                  <a:gd name="connsiteY10" fmla="*/ 2692303 h 2712032"/>
                  <a:gd name="connsiteX11" fmla="*/ 952788 w 4926591"/>
                  <a:gd name="connsiteY11" fmla="*/ 2709047 h 2712032"/>
                  <a:gd name="connsiteX12" fmla="*/ 1887827 w 4926591"/>
                  <a:gd name="connsiteY12" fmla="*/ 2553036 h 2712032"/>
                  <a:gd name="connsiteX0" fmla="*/ 1887827 w 4447887"/>
                  <a:gd name="connsiteY0" fmla="*/ 2553036 h 2712032"/>
                  <a:gd name="connsiteX1" fmla="*/ 4447887 w 4447887"/>
                  <a:gd name="connsiteY1" fmla="*/ 1114761 h 2712032"/>
                  <a:gd name="connsiteX2" fmla="*/ 2729201 w 4447887"/>
                  <a:gd name="connsiteY2" fmla="*/ 8706 h 2712032"/>
                  <a:gd name="connsiteX3" fmla="*/ 2183824 w 4447887"/>
                  <a:gd name="connsiteY3" fmla="*/ 617729 h 2712032"/>
                  <a:gd name="connsiteX4" fmla="*/ 2037196 w 4447887"/>
                  <a:gd name="connsiteY4" fmla="*/ 1170179 h 2712032"/>
                  <a:gd name="connsiteX5" fmla="*/ 1094077 w 4447887"/>
                  <a:gd name="connsiteY5" fmla="*/ 1269903 h 2712032"/>
                  <a:gd name="connsiteX6" fmla="*/ 95827 w 4447887"/>
                  <a:gd name="connsiteY6" fmla="*/ 1677745 h 2712032"/>
                  <a:gd name="connsiteX7" fmla="*/ 172316 w 4447887"/>
                  <a:gd name="connsiteY7" fmla="*/ 2145914 h 2712032"/>
                  <a:gd name="connsiteX8" fmla="*/ 0 w 4447887"/>
                  <a:gd name="connsiteY8" fmla="*/ 2245493 h 2712032"/>
                  <a:gd name="connsiteX9" fmla="*/ 252846 w 4447887"/>
                  <a:gd name="connsiteY9" fmla="*/ 2692303 h 2712032"/>
                  <a:gd name="connsiteX10" fmla="*/ 952788 w 4447887"/>
                  <a:gd name="connsiteY10" fmla="*/ 2709047 h 2712032"/>
                  <a:gd name="connsiteX11" fmla="*/ 1887827 w 4447887"/>
                  <a:gd name="connsiteY11" fmla="*/ 2553036 h 2712032"/>
                  <a:gd name="connsiteX0" fmla="*/ 1887827 w 2729201"/>
                  <a:gd name="connsiteY0" fmla="*/ 2553036 h 2712032"/>
                  <a:gd name="connsiteX1" fmla="*/ 2729201 w 2729201"/>
                  <a:gd name="connsiteY1" fmla="*/ 8706 h 2712032"/>
                  <a:gd name="connsiteX2" fmla="*/ 2183824 w 2729201"/>
                  <a:gd name="connsiteY2" fmla="*/ 617729 h 2712032"/>
                  <a:gd name="connsiteX3" fmla="*/ 2037196 w 2729201"/>
                  <a:gd name="connsiteY3" fmla="*/ 1170179 h 2712032"/>
                  <a:gd name="connsiteX4" fmla="*/ 1094077 w 2729201"/>
                  <a:gd name="connsiteY4" fmla="*/ 1269903 h 2712032"/>
                  <a:gd name="connsiteX5" fmla="*/ 95827 w 2729201"/>
                  <a:gd name="connsiteY5" fmla="*/ 1677745 h 2712032"/>
                  <a:gd name="connsiteX6" fmla="*/ 172316 w 2729201"/>
                  <a:gd name="connsiteY6" fmla="*/ 2145914 h 2712032"/>
                  <a:gd name="connsiteX7" fmla="*/ 0 w 2729201"/>
                  <a:gd name="connsiteY7" fmla="*/ 2245493 h 2712032"/>
                  <a:gd name="connsiteX8" fmla="*/ 252846 w 2729201"/>
                  <a:gd name="connsiteY8" fmla="*/ 2692303 h 2712032"/>
                  <a:gd name="connsiteX9" fmla="*/ 952788 w 2729201"/>
                  <a:gd name="connsiteY9" fmla="*/ 2709047 h 2712032"/>
                  <a:gd name="connsiteX10" fmla="*/ 1887827 w 2729201"/>
                  <a:gd name="connsiteY10" fmla="*/ 2553036 h 2712032"/>
                  <a:gd name="connsiteX0" fmla="*/ 1887827 w 2730203"/>
                  <a:gd name="connsiteY0" fmla="*/ 2573991 h 2732987"/>
                  <a:gd name="connsiteX1" fmla="*/ 2729201 w 2730203"/>
                  <a:gd name="connsiteY1" fmla="*/ 29661 h 2732987"/>
                  <a:gd name="connsiteX2" fmla="*/ 2037196 w 2730203"/>
                  <a:gd name="connsiteY2" fmla="*/ 1191134 h 2732987"/>
                  <a:gd name="connsiteX3" fmla="*/ 1094077 w 2730203"/>
                  <a:gd name="connsiteY3" fmla="*/ 1290858 h 2732987"/>
                  <a:gd name="connsiteX4" fmla="*/ 95827 w 2730203"/>
                  <a:gd name="connsiteY4" fmla="*/ 1698700 h 2732987"/>
                  <a:gd name="connsiteX5" fmla="*/ 172316 w 2730203"/>
                  <a:gd name="connsiteY5" fmla="*/ 2166869 h 2732987"/>
                  <a:gd name="connsiteX6" fmla="*/ 0 w 2730203"/>
                  <a:gd name="connsiteY6" fmla="*/ 2266448 h 2732987"/>
                  <a:gd name="connsiteX7" fmla="*/ 252846 w 2730203"/>
                  <a:gd name="connsiteY7" fmla="*/ 2713258 h 2732987"/>
                  <a:gd name="connsiteX8" fmla="*/ 952788 w 2730203"/>
                  <a:gd name="connsiteY8" fmla="*/ 2730002 h 2732987"/>
                  <a:gd name="connsiteX9" fmla="*/ 1887827 w 2730203"/>
                  <a:gd name="connsiteY9" fmla="*/ 2573991 h 2732987"/>
                  <a:gd name="connsiteX0" fmla="*/ 1887827 w 2037196"/>
                  <a:gd name="connsiteY0" fmla="*/ 1382857 h 1541853"/>
                  <a:gd name="connsiteX1" fmla="*/ 2037196 w 2037196"/>
                  <a:gd name="connsiteY1" fmla="*/ 0 h 1541853"/>
                  <a:gd name="connsiteX2" fmla="*/ 1094077 w 2037196"/>
                  <a:gd name="connsiteY2" fmla="*/ 99724 h 1541853"/>
                  <a:gd name="connsiteX3" fmla="*/ 95827 w 2037196"/>
                  <a:gd name="connsiteY3" fmla="*/ 507566 h 1541853"/>
                  <a:gd name="connsiteX4" fmla="*/ 172316 w 2037196"/>
                  <a:gd name="connsiteY4" fmla="*/ 975735 h 1541853"/>
                  <a:gd name="connsiteX5" fmla="*/ 0 w 2037196"/>
                  <a:gd name="connsiteY5" fmla="*/ 1075314 h 1541853"/>
                  <a:gd name="connsiteX6" fmla="*/ 252846 w 2037196"/>
                  <a:gd name="connsiteY6" fmla="*/ 1522124 h 1541853"/>
                  <a:gd name="connsiteX7" fmla="*/ 952788 w 2037196"/>
                  <a:gd name="connsiteY7" fmla="*/ 1538868 h 1541853"/>
                  <a:gd name="connsiteX8" fmla="*/ 1887827 w 2037196"/>
                  <a:gd name="connsiteY8" fmla="*/ 1382857 h 1541853"/>
                  <a:gd name="connsiteX0" fmla="*/ 1887827 w 2037196"/>
                  <a:gd name="connsiteY0" fmla="*/ 1382857 h 1541853"/>
                  <a:gd name="connsiteX1" fmla="*/ 1908464 w 2037196"/>
                  <a:gd name="connsiteY1" fmla="*/ 1199144 h 1541853"/>
                  <a:gd name="connsiteX2" fmla="*/ 2037196 w 2037196"/>
                  <a:gd name="connsiteY2" fmla="*/ 0 h 1541853"/>
                  <a:gd name="connsiteX3" fmla="*/ 1094077 w 2037196"/>
                  <a:gd name="connsiteY3" fmla="*/ 99724 h 1541853"/>
                  <a:gd name="connsiteX4" fmla="*/ 95827 w 2037196"/>
                  <a:gd name="connsiteY4" fmla="*/ 507566 h 1541853"/>
                  <a:gd name="connsiteX5" fmla="*/ 172316 w 2037196"/>
                  <a:gd name="connsiteY5" fmla="*/ 975735 h 1541853"/>
                  <a:gd name="connsiteX6" fmla="*/ 0 w 2037196"/>
                  <a:gd name="connsiteY6" fmla="*/ 1075314 h 1541853"/>
                  <a:gd name="connsiteX7" fmla="*/ 252846 w 2037196"/>
                  <a:gd name="connsiteY7" fmla="*/ 1522124 h 1541853"/>
                  <a:gd name="connsiteX8" fmla="*/ 952788 w 2037196"/>
                  <a:gd name="connsiteY8" fmla="*/ 1538868 h 1541853"/>
                  <a:gd name="connsiteX9" fmla="*/ 1887827 w 2037196"/>
                  <a:gd name="connsiteY9" fmla="*/ 1382857 h 1541853"/>
                  <a:gd name="connsiteX0" fmla="*/ 1887827 w 2073564"/>
                  <a:gd name="connsiteY0" fmla="*/ 1382857 h 1541853"/>
                  <a:gd name="connsiteX1" fmla="*/ 2073564 w 2073564"/>
                  <a:gd name="connsiteY1" fmla="*/ 1383294 h 1541853"/>
                  <a:gd name="connsiteX2" fmla="*/ 2037196 w 2073564"/>
                  <a:gd name="connsiteY2" fmla="*/ 0 h 1541853"/>
                  <a:gd name="connsiteX3" fmla="*/ 1094077 w 2073564"/>
                  <a:gd name="connsiteY3" fmla="*/ 99724 h 1541853"/>
                  <a:gd name="connsiteX4" fmla="*/ 95827 w 2073564"/>
                  <a:gd name="connsiteY4" fmla="*/ 507566 h 1541853"/>
                  <a:gd name="connsiteX5" fmla="*/ 172316 w 2073564"/>
                  <a:gd name="connsiteY5" fmla="*/ 975735 h 1541853"/>
                  <a:gd name="connsiteX6" fmla="*/ 0 w 2073564"/>
                  <a:gd name="connsiteY6" fmla="*/ 1075314 h 1541853"/>
                  <a:gd name="connsiteX7" fmla="*/ 252846 w 2073564"/>
                  <a:gd name="connsiteY7" fmla="*/ 1522124 h 1541853"/>
                  <a:gd name="connsiteX8" fmla="*/ 952788 w 2073564"/>
                  <a:gd name="connsiteY8" fmla="*/ 1538868 h 1541853"/>
                  <a:gd name="connsiteX9" fmla="*/ 1887827 w 2073564"/>
                  <a:gd name="connsiteY9" fmla="*/ 1382857 h 1541853"/>
                  <a:gd name="connsiteX0" fmla="*/ 1887827 w 2073564"/>
                  <a:gd name="connsiteY0" fmla="*/ 1382857 h 1541853"/>
                  <a:gd name="connsiteX1" fmla="*/ 2073564 w 2073564"/>
                  <a:gd name="connsiteY1" fmla="*/ 1383294 h 1541853"/>
                  <a:gd name="connsiteX2" fmla="*/ 2037196 w 2073564"/>
                  <a:gd name="connsiteY2" fmla="*/ 0 h 1541853"/>
                  <a:gd name="connsiteX3" fmla="*/ 1094077 w 2073564"/>
                  <a:gd name="connsiteY3" fmla="*/ 99724 h 1541853"/>
                  <a:gd name="connsiteX4" fmla="*/ 95827 w 2073564"/>
                  <a:gd name="connsiteY4" fmla="*/ 507566 h 1541853"/>
                  <a:gd name="connsiteX5" fmla="*/ 172316 w 2073564"/>
                  <a:gd name="connsiteY5" fmla="*/ 975735 h 1541853"/>
                  <a:gd name="connsiteX6" fmla="*/ 0 w 2073564"/>
                  <a:gd name="connsiteY6" fmla="*/ 1075314 h 1541853"/>
                  <a:gd name="connsiteX7" fmla="*/ 252846 w 2073564"/>
                  <a:gd name="connsiteY7" fmla="*/ 1522124 h 1541853"/>
                  <a:gd name="connsiteX8" fmla="*/ 952788 w 2073564"/>
                  <a:gd name="connsiteY8" fmla="*/ 1538868 h 1541853"/>
                  <a:gd name="connsiteX9" fmla="*/ 1887827 w 2073564"/>
                  <a:gd name="connsiteY9" fmla="*/ 1382857 h 1541853"/>
                  <a:gd name="connsiteX0" fmla="*/ 1887827 w 2073564"/>
                  <a:gd name="connsiteY0" fmla="*/ 1286513 h 1445509"/>
                  <a:gd name="connsiteX1" fmla="*/ 2073564 w 2073564"/>
                  <a:gd name="connsiteY1" fmla="*/ 1286950 h 1445509"/>
                  <a:gd name="connsiteX2" fmla="*/ 1872096 w 2073564"/>
                  <a:gd name="connsiteY2" fmla="*/ 392606 h 1445509"/>
                  <a:gd name="connsiteX3" fmla="*/ 1094077 w 2073564"/>
                  <a:gd name="connsiteY3" fmla="*/ 3380 h 1445509"/>
                  <a:gd name="connsiteX4" fmla="*/ 95827 w 2073564"/>
                  <a:gd name="connsiteY4" fmla="*/ 411222 h 1445509"/>
                  <a:gd name="connsiteX5" fmla="*/ 172316 w 2073564"/>
                  <a:gd name="connsiteY5" fmla="*/ 879391 h 1445509"/>
                  <a:gd name="connsiteX6" fmla="*/ 0 w 2073564"/>
                  <a:gd name="connsiteY6" fmla="*/ 978970 h 1445509"/>
                  <a:gd name="connsiteX7" fmla="*/ 252846 w 2073564"/>
                  <a:gd name="connsiteY7" fmla="*/ 1425780 h 1445509"/>
                  <a:gd name="connsiteX8" fmla="*/ 952788 w 2073564"/>
                  <a:gd name="connsiteY8" fmla="*/ 1442524 h 1445509"/>
                  <a:gd name="connsiteX9" fmla="*/ 1887827 w 2073564"/>
                  <a:gd name="connsiteY9" fmla="*/ 1286513 h 1445509"/>
                  <a:gd name="connsiteX0" fmla="*/ 1887827 w 2073564"/>
                  <a:gd name="connsiteY0" fmla="*/ 1286312 h 1445308"/>
                  <a:gd name="connsiteX1" fmla="*/ 2073564 w 2073564"/>
                  <a:gd name="connsiteY1" fmla="*/ 1286749 h 1445308"/>
                  <a:gd name="connsiteX2" fmla="*/ 2011796 w 2073564"/>
                  <a:gd name="connsiteY2" fmla="*/ 424155 h 1445308"/>
                  <a:gd name="connsiteX3" fmla="*/ 1094077 w 2073564"/>
                  <a:gd name="connsiteY3" fmla="*/ 3179 h 1445308"/>
                  <a:gd name="connsiteX4" fmla="*/ 95827 w 2073564"/>
                  <a:gd name="connsiteY4" fmla="*/ 411021 h 1445308"/>
                  <a:gd name="connsiteX5" fmla="*/ 172316 w 2073564"/>
                  <a:gd name="connsiteY5" fmla="*/ 879190 h 1445308"/>
                  <a:gd name="connsiteX6" fmla="*/ 0 w 2073564"/>
                  <a:gd name="connsiteY6" fmla="*/ 978769 h 1445308"/>
                  <a:gd name="connsiteX7" fmla="*/ 252846 w 2073564"/>
                  <a:gd name="connsiteY7" fmla="*/ 1425579 h 1445308"/>
                  <a:gd name="connsiteX8" fmla="*/ 952788 w 2073564"/>
                  <a:gd name="connsiteY8" fmla="*/ 1442323 h 1445308"/>
                  <a:gd name="connsiteX9" fmla="*/ 1887827 w 2073564"/>
                  <a:gd name="connsiteY9" fmla="*/ 1286312 h 1445308"/>
                  <a:gd name="connsiteX0" fmla="*/ 1887827 w 2073564"/>
                  <a:gd name="connsiteY0" fmla="*/ 1286238 h 1445234"/>
                  <a:gd name="connsiteX1" fmla="*/ 2073564 w 2073564"/>
                  <a:gd name="connsiteY1" fmla="*/ 1286675 h 1445234"/>
                  <a:gd name="connsiteX2" fmla="*/ 1986396 w 2073564"/>
                  <a:gd name="connsiteY2" fmla="*/ 436781 h 1445234"/>
                  <a:gd name="connsiteX3" fmla="*/ 1094077 w 2073564"/>
                  <a:gd name="connsiteY3" fmla="*/ 3105 h 1445234"/>
                  <a:gd name="connsiteX4" fmla="*/ 95827 w 2073564"/>
                  <a:gd name="connsiteY4" fmla="*/ 410947 h 1445234"/>
                  <a:gd name="connsiteX5" fmla="*/ 172316 w 2073564"/>
                  <a:gd name="connsiteY5" fmla="*/ 879116 h 1445234"/>
                  <a:gd name="connsiteX6" fmla="*/ 0 w 2073564"/>
                  <a:gd name="connsiteY6" fmla="*/ 978695 h 1445234"/>
                  <a:gd name="connsiteX7" fmla="*/ 252846 w 2073564"/>
                  <a:gd name="connsiteY7" fmla="*/ 1425505 h 1445234"/>
                  <a:gd name="connsiteX8" fmla="*/ 952788 w 2073564"/>
                  <a:gd name="connsiteY8" fmla="*/ 1442249 h 1445234"/>
                  <a:gd name="connsiteX9" fmla="*/ 1887827 w 2073564"/>
                  <a:gd name="connsiteY9" fmla="*/ 1286238 h 1445234"/>
                  <a:gd name="connsiteX0" fmla="*/ 1887827 w 2073564"/>
                  <a:gd name="connsiteY0" fmla="*/ 1286238 h 1445234"/>
                  <a:gd name="connsiteX1" fmla="*/ 2073564 w 2073564"/>
                  <a:gd name="connsiteY1" fmla="*/ 1286675 h 1445234"/>
                  <a:gd name="connsiteX2" fmla="*/ 1986396 w 2073564"/>
                  <a:gd name="connsiteY2" fmla="*/ 436781 h 1445234"/>
                  <a:gd name="connsiteX3" fmla="*/ 1094077 w 2073564"/>
                  <a:gd name="connsiteY3" fmla="*/ 3105 h 1445234"/>
                  <a:gd name="connsiteX4" fmla="*/ 95827 w 2073564"/>
                  <a:gd name="connsiteY4" fmla="*/ 410947 h 1445234"/>
                  <a:gd name="connsiteX5" fmla="*/ 172316 w 2073564"/>
                  <a:gd name="connsiteY5" fmla="*/ 879116 h 1445234"/>
                  <a:gd name="connsiteX6" fmla="*/ 0 w 2073564"/>
                  <a:gd name="connsiteY6" fmla="*/ 978695 h 1445234"/>
                  <a:gd name="connsiteX7" fmla="*/ 252846 w 2073564"/>
                  <a:gd name="connsiteY7" fmla="*/ 1425505 h 1445234"/>
                  <a:gd name="connsiteX8" fmla="*/ 952788 w 2073564"/>
                  <a:gd name="connsiteY8" fmla="*/ 1442249 h 1445234"/>
                  <a:gd name="connsiteX9" fmla="*/ 1887827 w 2073564"/>
                  <a:gd name="connsiteY9" fmla="*/ 1286238 h 1445234"/>
                  <a:gd name="connsiteX0" fmla="*/ 1887827 w 2073564"/>
                  <a:gd name="connsiteY0" fmla="*/ 1286238 h 1445234"/>
                  <a:gd name="connsiteX1" fmla="*/ 2073564 w 2073564"/>
                  <a:gd name="connsiteY1" fmla="*/ 1286675 h 1445234"/>
                  <a:gd name="connsiteX2" fmla="*/ 1986396 w 2073564"/>
                  <a:gd name="connsiteY2" fmla="*/ 436781 h 1445234"/>
                  <a:gd name="connsiteX3" fmla="*/ 1094077 w 2073564"/>
                  <a:gd name="connsiteY3" fmla="*/ 3105 h 1445234"/>
                  <a:gd name="connsiteX4" fmla="*/ 95827 w 2073564"/>
                  <a:gd name="connsiteY4" fmla="*/ 410947 h 1445234"/>
                  <a:gd name="connsiteX5" fmla="*/ 172316 w 2073564"/>
                  <a:gd name="connsiteY5" fmla="*/ 879116 h 1445234"/>
                  <a:gd name="connsiteX6" fmla="*/ 0 w 2073564"/>
                  <a:gd name="connsiteY6" fmla="*/ 978695 h 1445234"/>
                  <a:gd name="connsiteX7" fmla="*/ 252846 w 2073564"/>
                  <a:gd name="connsiteY7" fmla="*/ 1425505 h 1445234"/>
                  <a:gd name="connsiteX8" fmla="*/ 952788 w 2073564"/>
                  <a:gd name="connsiteY8" fmla="*/ 1442249 h 1445234"/>
                  <a:gd name="connsiteX9" fmla="*/ 1887827 w 2073564"/>
                  <a:gd name="connsiteY9" fmla="*/ 1286238 h 1445234"/>
                  <a:gd name="connsiteX0" fmla="*/ 1887827 w 2073564"/>
                  <a:gd name="connsiteY0" fmla="*/ 944932 h 1103928"/>
                  <a:gd name="connsiteX1" fmla="*/ 2073564 w 2073564"/>
                  <a:gd name="connsiteY1" fmla="*/ 945369 h 1103928"/>
                  <a:gd name="connsiteX2" fmla="*/ 1986396 w 2073564"/>
                  <a:gd name="connsiteY2" fmla="*/ 95475 h 1103928"/>
                  <a:gd name="connsiteX3" fmla="*/ 95827 w 2073564"/>
                  <a:gd name="connsiteY3" fmla="*/ 69641 h 1103928"/>
                  <a:gd name="connsiteX4" fmla="*/ 172316 w 2073564"/>
                  <a:gd name="connsiteY4" fmla="*/ 537810 h 1103928"/>
                  <a:gd name="connsiteX5" fmla="*/ 0 w 2073564"/>
                  <a:gd name="connsiteY5" fmla="*/ 637389 h 1103928"/>
                  <a:gd name="connsiteX6" fmla="*/ 252846 w 2073564"/>
                  <a:gd name="connsiteY6" fmla="*/ 1084199 h 1103928"/>
                  <a:gd name="connsiteX7" fmla="*/ 952788 w 2073564"/>
                  <a:gd name="connsiteY7" fmla="*/ 1100943 h 1103928"/>
                  <a:gd name="connsiteX8" fmla="*/ 1887827 w 2073564"/>
                  <a:gd name="connsiteY8" fmla="*/ 944932 h 1103928"/>
                  <a:gd name="connsiteX0" fmla="*/ 1887827 w 2073564"/>
                  <a:gd name="connsiteY0" fmla="*/ 878913 h 1037909"/>
                  <a:gd name="connsiteX1" fmla="*/ 2073564 w 2073564"/>
                  <a:gd name="connsiteY1" fmla="*/ 879350 h 1037909"/>
                  <a:gd name="connsiteX2" fmla="*/ 1986396 w 2073564"/>
                  <a:gd name="connsiteY2" fmla="*/ 29456 h 1037909"/>
                  <a:gd name="connsiteX3" fmla="*/ 654627 w 2073564"/>
                  <a:gd name="connsiteY3" fmla="*/ 397322 h 1037909"/>
                  <a:gd name="connsiteX4" fmla="*/ 172316 w 2073564"/>
                  <a:gd name="connsiteY4" fmla="*/ 471791 h 1037909"/>
                  <a:gd name="connsiteX5" fmla="*/ 0 w 2073564"/>
                  <a:gd name="connsiteY5" fmla="*/ 571370 h 1037909"/>
                  <a:gd name="connsiteX6" fmla="*/ 252846 w 2073564"/>
                  <a:gd name="connsiteY6" fmla="*/ 1018180 h 1037909"/>
                  <a:gd name="connsiteX7" fmla="*/ 952788 w 2073564"/>
                  <a:gd name="connsiteY7" fmla="*/ 1034924 h 1037909"/>
                  <a:gd name="connsiteX8" fmla="*/ 1887827 w 2073564"/>
                  <a:gd name="connsiteY8" fmla="*/ 878913 h 1037909"/>
                  <a:gd name="connsiteX0" fmla="*/ 1887827 w 2073564"/>
                  <a:gd name="connsiteY0" fmla="*/ 878913 h 1037909"/>
                  <a:gd name="connsiteX1" fmla="*/ 2073564 w 2073564"/>
                  <a:gd name="connsiteY1" fmla="*/ 879350 h 1037909"/>
                  <a:gd name="connsiteX2" fmla="*/ 1986396 w 2073564"/>
                  <a:gd name="connsiteY2" fmla="*/ 29456 h 1037909"/>
                  <a:gd name="connsiteX3" fmla="*/ 654627 w 2073564"/>
                  <a:gd name="connsiteY3" fmla="*/ 397322 h 1037909"/>
                  <a:gd name="connsiteX4" fmla="*/ 0 w 2073564"/>
                  <a:gd name="connsiteY4" fmla="*/ 571370 h 1037909"/>
                  <a:gd name="connsiteX5" fmla="*/ 252846 w 2073564"/>
                  <a:gd name="connsiteY5" fmla="*/ 1018180 h 1037909"/>
                  <a:gd name="connsiteX6" fmla="*/ 952788 w 2073564"/>
                  <a:gd name="connsiteY6" fmla="*/ 1034924 h 1037909"/>
                  <a:gd name="connsiteX7" fmla="*/ 1887827 w 2073564"/>
                  <a:gd name="connsiteY7" fmla="*/ 878913 h 1037909"/>
                  <a:gd name="connsiteX0" fmla="*/ 1643851 w 1829588"/>
                  <a:gd name="connsiteY0" fmla="*/ 878913 h 1037909"/>
                  <a:gd name="connsiteX1" fmla="*/ 1829588 w 1829588"/>
                  <a:gd name="connsiteY1" fmla="*/ 879350 h 1037909"/>
                  <a:gd name="connsiteX2" fmla="*/ 1742420 w 1829588"/>
                  <a:gd name="connsiteY2" fmla="*/ 29456 h 1037909"/>
                  <a:gd name="connsiteX3" fmla="*/ 410651 w 1829588"/>
                  <a:gd name="connsiteY3" fmla="*/ 397322 h 1037909"/>
                  <a:gd name="connsiteX4" fmla="*/ 8870 w 1829588"/>
                  <a:gd name="connsiteY4" fmla="*/ 1018180 h 1037909"/>
                  <a:gd name="connsiteX5" fmla="*/ 708812 w 1829588"/>
                  <a:gd name="connsiteY5" fmla="*/ 1034924 h 1037909"/>
                  <a:gd name="connsiteX6" fmla="*/ 1643851 w 1829588"/>
                  <a:gd name="connsiteY6" fmla="*/ 878913 h 1037909"/>
                  <a:gd name="connsiteX0" fmla="*/ 1370167 w 1555904"/>
                  <a:gd name="connsiteY0" fmla="*/ 878913 h 1049930"/>
                  <a:gd name="connsiteX1" fmla="*/ 1555904 w 1555904"/>
                  <a:gd name="connsiteY1" fmla="*/ 879350 h 1049930"/>
                  <a:gd name="connsiteX2" fmla="*/ 1468736 w 1555904"/>
                  <a:gd name="connsiteY2" fmla="*/ 29456 h 1049930"/>
                  <a:gd name="connsiteX3" fmla="*/ 136967 w 1555904"/>
                  <a:gd name="connsiteY3" fmla="*/ 397322 h 1049930"/>
                  <a:gd name="connsiteX4" fmla="*/ 147936 w 1555904"/>
                  <a:gd name="connsiteY4" fmla="*/ 1049930 h 1049930"/>
                  <a:gd name="connsiteX5" fmla="*/ 435128 w 1555904"/>
                  <a:gd name="connsiteY5" fmla="*/ 1034924 h 1049930"/>
                  <a:gd name="connsiteX6" fmla="*/ 1370167 w 1555904"/>
                  <a:gd name="connsiteY6" fmla="*/ 878913 h 1049930"/>
                  <a:gd name="connsiteX0" fmla="*/ 1370167 w 1555904"/>
                  <a:gd name="connsiteY0" fmla="*/ 882913 h 1053930"/>
                  <a:gd name="connsiteX1" fmla="*/ 1555904 w 1555904"/>
                  <a:gd name="connsiteY1" fmla="*/ 883350 h 1053930"/>
                  <a:gd name="connsiteX2" fmla="*/ 1468736 w 1555904"/>
                  <a:gd name="connsiteY2" fmla="*/ 33456 h 1053930"/>
                  <a:gd name="connsiteX3" fmla="*/ 136967 w 1555904"/>
                  <a:gd name="connsiteY3" fmla="*/ 401322 h 1053930"/>
                  <a:gd name="connsiteX4" fmla="*/ 147936 w 1555904"/>
                  <a:gd name="connsiteY4" fmla="*/ 1053930 h 1053930"/>
                  <a:gd name="connsiteX5" fmla="*/ 435128 w 1555904"/>
                  <a:gd name="connsiteY5" fmla="*/ 1038924 h 1053930"/>
                  <a:gd name="connsiteX6" fmla="*/ 1370167 w 1555904"/>
                  <a:gd name="connsiteY6" fmla="*/ 882913 h 1053930"/>
                  <a:gd name="connsiteX0" fmla="*/ 1370167 w 1555904"/>
                  <a:gd name="connsiteY0" fmla="*/ 849457 h 1020474"/>
                  <a:gd name="connsiteX1" fmla="*/ 1555904 w 1555904"/>
                  <a:gd name="connsiteY1" fmla="*/ 849894 h 1020474"/>
                  <a:gd name="connsiteX2" fmla="*/ 1468736 w 1555904"/>
                  <a:gd name="connsiteY2" fmla="*/ 0 h 1020474"/>
                  <a:gd name="connsiteX3" fmla="*/ 136967 w 1555904"/>
                  <a:gd name="connsiteY3" fmla="*/ 367866 h 1020474"/>
                  <a:gd name="connsiteX4" fmla="*/ 147936 w 1555904"/>
                  <a:gd name="connsiteY4" fmla="*/ 1020474 h 1020474"/>
                  <a:gd name="connsiteX5" fmla="*/ 435128 w 1555904"/>
                  <a:gd name="connsiteY5" fmla="*/ 1005468 h 1020474"/>
                  <a:gd name="connsiteX6" fmla="*/ 1370167 w 1555904"/>
                  <a:gd name="connsiteY6" fmla="*/ 849457 h 1020474"/>
                  <a:gd name="connsiteX0" fmla="*/ 1379310 w 1565047"/>
                  <a:gd name="connsiteY0" fmla="*/ 849457 h 1020474"/>
                  <a:gd name="connsiteX1" fmla="*/ 1565047 w 1565047"/>
                  <a:gd name="connsiteY1" fmla="*/ 849894 h 1020474"/>
                  <a:gd name="connsiteX2" fmla="*/ 1477879 w 1565047"/>
                  <a:gd name="connsiteY2" fmla="*/ 0 h 1020474"/>
                  <a:gd name="connsiteX3" fmla="*/ 133410 w 1565047"/>
                  <a:gd name="connsiteY3" fmla="*/ 323416 h 1020474"/>
                  <a:gd name="connsiteX4" fmla="*/ 157079 w 1565047"/>
                  <a:gd name="connsiteY4" fmla="*/ 1020474 h 1020474"/>
                  <a:gd name="connsiteX5" fmla="*/ 444271 w 1565047"/>
                  <a:gd name="connsiteY5" fmla="*/ 1005468 h 1020474"/>
                  <a:gd name="connsiteX6" fmla="*/ 1379310 w 1565047"/>
                  <a:gd name="connsiteY6" fmla="*/ 849457 h 102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047" h="1020474">
                    <a:moveTo>
                      <a:pt x="1379310" y="849457"/>
                    </a:moveTo>
                    <a:lnTo>
                      <a:pt x="1565047" y="849894"/>
                    </a:lnTo>
                    <a:cubicBezTo>
                      <a:pt x="1457674" y="484046"/>
                      <a:pt x="1490002" y="461098"/>
                      <a:pt x="1477879" y="0"/>
                    </a:cubicBezTo>
                    <a:cubicBezTo>
                      <a:pt x="1053006" y="38195"/>
                      <a:pt x="461157" y="179844"/>
                      <a:pt x="133410" y="323416"/>
                    </a:cubicBezTo>
                    <a:cubicBezTo>
                      <a:pt x="-155515" y="488203"/>
                      <a:pt x="107386" y="914207"/>
                      <a:pt x="157079" y="1020474"/>
                    </a:cubicBezTo>
                    <a:cubicBezTo>
                      <a:pt x="382552" y="1016771"/>
                      <a:pt x="185003" y="993489"/>
                      <a:pt x="444271" y="1005468"/>
                    </a:cubicBezTo>
                    <a:cubicBezTo>
                      <a:pt x="717826" y="1031734"/>
                      <a:pt x="1066669" y="876782"/>
                      <a:pt x="1379310" y="849457"/>
                    </a:cubicBezTo>
                    <a:close/>
                  </a:path>
                </a:pathLst>
              </a:custGeom>
              <a:grpFill/>
              <a:ln w="666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0" name="フリーフォーム 91">
                <a:extLst>
                  <a:ext uri="{FF2B5EF4-FFF2-40B4-BE49-F238E27FC236}">
                    <a16:creationId xmlns:a16="http://schemas.microsoft.com/office/drawing/2014/main" id="{4E4664A2-BFFA-10F0-89EB-69CAA494DEF5}"/>
                  </a:ext>
                </a:extLst>
              </p:cNvPr>
              <p:cNvSpPr/>
              <p:nvPr/>
            </p:nvSpPr>
            <p:spPr>
              <a:xfrm>
                <a:off x="4337478" y="5078170"/>
                <a:ext cx="246911" cy="166286"/>
              </a:xfrm>
              <a:custGeom>
                <a:avLst/>
                <a:gdLst>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9237"/>
                  <a:gd name="connsiteY0" fmla="*/ 2789382 h 2789382"/>
                  <a:gd name="connsiteX1" fmla="*/ 2780146 w 4839237"/>
                  <a:gd name="connsiteY1" fmla="*/ 2789382 h 2789382"/>
                  <a:gd name="connsiteX2" fmla="*/ 2869912 w 4839237"/>
                  <a:gd name="connsiteY2" fmla="*/ 2027670 h 2789382"/>
                  <a:gd name="connsiteX3" fmla="*/ 3389746 w 4839237"/>
                  <a:gd name="connsiteY3" fmla="*/ 1523422 h 2789382"/>
                  <a:gd name="connsiteX4" fmla="*/ 4036580 w 4839237"/>
                  <a:gd name="connsiteY4" fmla="*/ 1403350 h 2789382"/>
                  <a:gd name="connsiteX5" fmla="*/ 4542271 w 4839237"/>
                  <a:gd name="connsiteY5" fmla="*/ 1554740 h 2789382"/>
                  <a:gd name="connsiteX6" fmla="*/ 4692073 w 4839237"/>
                  <a:gd name="connsiteY6" fmla="*/ 1653309 h 2789382"/>
                  <a:gd name="connsiteX7" fmla="*/ 4830618 w 4839237"/>
                  <a:gd name="connsiteY7" fmla="*/ 1514763 h 2789382"/>
                  <a:gd name="connsiteX8" fmla="*/ 4812146 w 4839237"/>
                  <a:gd name="connsiteY8" fmla="*/ 1366982 h 2789382"/>
                  <a:gd name="connsiteX9" fmla="*/ 4710546 w 4839237"/>
                  <a:gd name="connsiteY9" fmla="*/ 1293091 h 2789382"/>
                  <a:gd name="connsiteX10" fmla="*/ 4682837 w 4839237"/>
                  <a:gd name="connsiteY10" fmla="*/ 1173018 h 2789382"/>
                  <a:gd name="connsiteX11" fmla="*/ 4304146 w 4839237"/>
                  <a:gd name="connsiteY11" fmla="*/ 1163782 h 2789382"/>
                  <a:gd name="connsiteX12" fmla="*/ 3990109 w 4839237"/>
                  <a:gd name="connsiteY12" fmla="*/ 258618 h 2789382"/>
                  <a:gd name="connsiteX13" fmla="*/ 4054764 w 4839237"/>
                  <a:gd name="connsiteY13" fmla="*/ 249382 h 2789382"/>
                  <a:gd name="connsiteX14" fmla="*/ 3906982 w 4839237"/>
                  <a:gd name="connsiteY14" fmla="*/ 0 h 2789382"/>
                  <a:gd name="connsiteX15" fmla="*/ 2059709 w 4839237"/>
                  <a:gd name="connsiteY15" fmla="*/ 64654 h 2789382"/>
                  <a:gd name="connsiteX16" fmla="*/ 1967346 w 4839237"/>
                  <a:gd name="connsiteY16" fmla="*/ 184727 h 2789382"/>
                  <a:gd name="connsiteX17" fmla="*/ 1995055 w 4839237"/>
                  <a:gd name="connsiteY17" fmla="*/ 267854 h 2789382"/>
                  <a:gd name="connsiteX18" fmla="*/ 2078182 w 4839237"/>
                  <a:gd name="connsiteY18" fmla="*/ 249382 h 2789382"/>
                  <a:gd name="connsiteX19" fmla="*/ 2078182 w 4839237"/>
                  <a:gd name="connsiteY19" fmla="*/ 304800 h 2789382"/>
                  <a:gd name="connsiteX20" fmla="*/ 1893455 w 4839237"/>
                  <a:gd name="connsiteY20" fmla="*/ 1219200 h 2789382"/>
                  <a:gd name="connsiteX21" fmla="*/ 1440873 w 4839237"/>
                  <a:gd name="connsiteY21" fmla="*/ 1228436 h 2789382"/>
                  <a:gd name="connsiteX22" fmla="*/ 314037 w 4839237"/>
                  <a:gd name="connsiteY22" fmla="*/ 1588654 h 2789382"/>
                  <a:gd name="connsiteX23" fmla="*/ 73891 w 4839237"/>
                  <a:gd name="connsiteY23" fmla="*/ 1893454 h 2789382"/>
                  <a:gd name="connsiteX24" fmla="*/ 0 w 4839237"/>
                  <a:gd name="connsiteY24" fmla="*/ 2152072 h 2789382"/>
                  <a:gd name="connsiteX25" fmla="*/ 27709 w 4839237"/>
                  <a:gd name="connsiteY25" fmla="*/ 2318327 h 2789382"/>
                  <a:gd name="connsiteX26" fmla="*/ 120073 w 4839237"/>
                  <a:gd name="connsiteY26" fmla="*/ 2318327 h 2789382"/>
                  <a:gd name="connsiteX27" fmla="*/ 166255 w 4839237"/>
                  <a:gd name="connsiteY27" fmla="*/ 2346036 h 2789382"/>
                  <a:gd name="connsiteX28" fmla="*/ 341746 w 4839237"/>
                  <a:gd name="connsiteY28" fmla="*/ 2152072 h 2789382"/>
                  <a:gd name="connsiteX29" fmla="*/ 674255 w 4839237"/>
                  <a:gd name="connsiteY29" fmla="*/ 2041236 h 2789382"/>
                  <a:gd name="connsiteX30" fmla="*/ 997528 w 4839237"/>
                  <a:gd name="connsiteY30" fmla="*/ 2013527 h 2789382"/>
                  <a:gd name="connsiteX31" fmla="*/ 1330037 w 4839237"/>
                  <a:gd name="connsiteY31" fmla="*/ 2161309 h 2789382"/>
                  <a:gd name="connsiteX32" fmla="*/ 1533237 w 4839237"/>
                  <a:gd name="connsiteY32" fmla="*/ 2364509 h 2789382"/>
                  <a:gd name="connsiteX33" fmla="*/ 1662546 w 4839237"/>
                  <a:gd name="connsiteY33" fmla="*/ 2743200 h 2789382"/>
                  <a:gd name="connsiteX34" fmla="*/ 1745673 w 4839237"/>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61697 w 4850834"/>
                  <a:gd name="connsiteY15" fmla="*/ 2439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802927 h 2802927"/>
                  <a:gd name="connsiteX1" fmla="*/ 2780146 w 4850834"/>
                  <a:gd name="connsiteY1" fmla="*/ 2802927 h 2802927"/>
                  <a:gd name="connsiteX2" fmla="*/ 2869912 w 4850834"/>
                  <a:gd name="connsiteY2" fmla="*/ 2041215 h 2802927"/>
                  <a:gd name="connsiteX3" fmla="*/ 3389746 w 4850834"/>
                  <a:gd name="connsiteY3" fmla="*/ 1536967 h 2802927"/>
                  <a:gd name="connsiteX4" fmla="*/ 4036580 w 4850834"/>
                  <a:gd name="connsiteY4" fmla="*/ 1416895 h 2802927"/>
                  <a:gd name="connsiteX5" fmla="*/ 4542271 w 4850834"/>
                  <a:gd name="connsiteY5" fmla="*/ 1568285 h 2802927"/>
                  <a:gd name="connsiteX6" fmla="*/ 4692073 w 4850834"/>
                  <a:gd name="connsiteY6" fmla="*/ 1666854 h 2802927"/>
                  <a:gd name="connsiteX7" fmla="*/ 4830618 w 4850834"/>
                  <a:gd name="connsiteY7" fmla="*/ 1528308 h 2802927"/>
                  <a:gd name="connsiteX8" fmla="*/ 4812146 w 4850834"/>
                  <a:gd name="connsiteY8" fmla="*/ 1380527 h 2802927"/>
                  <a:gd name="connsiteX9" fmla="*/ 4710546 w 4850834"/>
                  <a:gd name="connsiteY9" fmla="*/ 1306636 h 2802927"/>
                  <a:gd name="connsiteX10" fmla="*/ 4682837 w 4850834"/>
                  <a:gd name="connsiteY10" fmla="*/ 1186563 h 2802927"/>
                  <a:gd name="connsiteX11" fmla="*/ 4304146 w 4850834"/>
                  <a:gd name="connsiteY11" fmla="*/ 1177327 h 2802927"/>
                  <a:gd name="connsiteX12" fmla="*/ 3990109 w 4850834"/>
                  <a:gd name="connsiteY12" fmla="*/ 272163 h 2802927"/>
                  <a:gd name="connsiteX13" fmla="*/ 4054764 w 4850834"/>
                  <a:gd name="connsiteY13" fmla="*/ 262927 h 2802927"/>
                  <a:gd name="connsiteX14" fmla="*/ 3906982 w 4850834"/>
                  <a:gd name="connsiteY14" fmla="*/ 13545 h 2802927"/>
                  <a:gd name="connsiteX15" fmla="*/ 2961697 w 4850834"/>
                  <a:gd name="connsiteY15" fmla="*/ 37935 h 2802927"/>
                  <a:gd name="connsiteX16" fmla="*/ 2059709 w 4850834"/>
                  <a:gd name="connsiteY16" fmla="*/ 78199 h 2802927"/>
                  <a:gd name="connsiteX17" fmla="*/ 1967346 w 4850834"/>
                  <a:gd name="connsiteY17" fmla="*/ 198272 h 2802927"/>
                  <a:gd name="connsiteX18" fmla="*/ 1995055 w 4850834"/>
                  <a:gd name="connsiteY18" fmla="*/ 281399 h 2802927"/>
                  <a:gd name="connsiteX19" fmla="*/ 2078182 w 4850834"/>
                  <a:gd name="connsiteY19" fmla="*/ 262927 h 2802927"/>
                  <a:gd name="connsiteX20" fmla="*/ 2078182 w 4850834"/>
                  <a:gd name="connsiteY20" fmla="*/ 318345 h 2802927"/>
                  <a:gd name="connsiteX21" fmla="*/ 1893455 w 4850834"/>
                  <a:gd name="connsiteY21" fmla="*/ 1232745 h 2802927"/>
                  <a:gd name="connsiteX22" fmla="*/ 1440873 w 4850834"/>
                  <a:gd name="connsiteY22" fmla="*/ 1241981 h 2802927"/>
                  <a:gd name="connsiteX23" fmla="*/ 314037 w 4850834"/>
                  <a:gd name="connsiteY23" fmla="*/ 1602199 h 2802927"/>
                  <a:gd name="connsiteX24" fmla="*/ 73891 w 4850834"/>
                  <a:gd name="connsiteY24" fmla="*/ 1906999 h 2802927"/>
                  <a:gd name="connsiteX25" fmla="*/ 0 w 4850834"/>
                  <a:gd name="connsiteY25" fmla="*/ 2165617 h 2802927"/>
                  <a:gd name="connsiteX26" fmla="*/ 27709 w 4850834"/>
                  <a:gd name="connsiteY26" fmla="*/ 2331872 h 2802927"/>
                  <a:gd name="connsiteX27" fmla="*/ 120073 w 4850834"/>
                  <a:gd name="connsiteY27" fmla="*/ 2331872 h 2802927"/>
                  <a:gd name="connsiteX28" fmla="*/ 166255 w 4850834"/>
                  <a:gd name="connsiteY28" fmla="*/ 2359581 h 2802927"/>
                  <a:gd name="connsiteX29" fmla="*/ 341746 w 4850834"/>
                  <a:gd name="connsiteY29" fmla="*/ 2165617 h 2802927"/>
                  <a:gd name="connsiteX30" fmla="*/ 674255 w 4850834"/>
                  <a:gd name="connsiteY30" fmla="*/ 2054781 h 2802927"/>
                  <a:gd name="connsiteX31" fmla="*/ 997528 w 4850834"/>
                  <a:gd name="connsiteY31" fmla="*/ 2027072 h 2802927"/>
                  <a:gd name="connsiteX32" fmla="*/ 1330037 w 4850834"/>
                  <a:gd name="connsiteY32" fmla="*/ 2174854 h 2802927"/>
                  <a:gd name="connsiteX33" fmla="*/ 1533237 w 4850834"/>
                  <a:gd name="connsiteY33" fmla="*/ 2378054 h 2802927"/>
                  <a:gd name="connsiteX34" fmla="*/ 1662546 w 4850834"/>
                  <a:gd name="connsiteY34" fmla="*/ 2756745 h 2802927"/>
                  <a:gd name="connsiteX35" fmla="*/ 1745673 w 4850834"/>
                  <a:gd name="connsiteY35" fmla="*/ 2802927 h 2802927"/>
                  <a:gd name="connsiteX0" fmla="*/ 1745673 w 4850834"/>
                  <a:gd name="connsiteY0" fmla="*/ 2807087 h 2807087"/>
                  <a:gd name="connsiteX1" fmla="*/ 2780146 w 4850834"/>
                  <a:gd name="connsiteY1" fmla="*/ 2807087 h 2807087"/>
                  <a:gd name="connsiteX2" fmla="*/ 2869912 w 4850834"/>
                  <a:gd name="connsiteY2" fmla="*/ 2045375 h 2807087"/>
                  <a:gd name="connsiteX3" fmla="*/ 3389746 w 4850834"/>
                  <a:gd name="connsiteY3" fmla="*/ 1541127 h 2807087"/>
                  <a:gd name="connsiteX4" fmla="*/ 4036580 w 4850834"/>
                  <a:gd name="connsiteY4" fmla="*/ 1421055 h 2807087"/>
                  <a:gd name="connsiteX5" fmla="*/ 4542271 w 4850834"/>
                  <a:gd name="connsiteY5" fmla="*/ 1572445 h 2807087"/>
                  <a:gd name="connsiteX6" fmla="*/ 4692073 w 4850834"/>
                  <a:gd name="connsiteY6" fmla="*/ 1671014 h 2807087"/>
                  <a:gd name="connsiteX7" fmla="*/ 4830618 w 4850834"/>
                  <a:gd name="connsiteY7" fmla="*/ 1532468 h 2807087"/>
                  <a:gd name="connsiteX8" fmla="*/ 4812146 w 4850834"/>
                  <a:gd name="connsiteY8" fmla="*/ 1384687 h 2807087"/>
                  <a:gd name="connsiteX9" fmla="*/ 4710546 w 4850834"/>
                  <a:gd name="connsiteY9" fmla="*/ 1310796 h 2807087"/>
                  <a:gd name="connsiteX10" fmla="*/ 4682837 w 4850834"/>
                  <a:gd name="connsiteY10" fmla="*/ 1190723 h 2807087"/>
                  <a:gd name="connsiteX11" fmla="*/ 4304146 w 4850834"/>
                  <a:gd name="connsiteY11" fmla="*/ 1181487 h 2807087"/>
                  <a:gd name="connsiteX12" fmla="*/ 3990109 w 4850834"/>
                  <a:gd name="connsiteY12" fmla="*/ 276323 h 2807087"/>
                  <a:gd name="connsiteX13" fmla="*/ 4054764 w 4850834"/>
                  <a:gd name="connsiteY13" fmla="*/ 267087 h 2807087"/>
                  <a:gd name="connsiteX14" fmla="*/ 3906982 w 4850834"/>
                  <a:gd name="connsiteY14" fmla="*/ 17705 h 2807087"/>
                  <a:gd name="connsiteX15" fmla="*/ 2985510 w 4850834"/>
                  <a:gd name="connsiteY15" fmla="*/ 23045 h 2807087"/>
                  <a:gd name="connsiteX16" fmla="*/ 2059709 w 4850834"/>
                  <a:gd name="connsiteY16" fmla="*/ 82359 h 2807087"/>
                  <a:gd name="connsiteX17" fmla="*/ 1967346 w 4850834"/>
                  <a:gd name="connsiteY17" fmla="*/ 202432 h 2807087"/>
                  <a:gd name="connsiteX18" fmla="*/ 1995055 w 4850834"/>
                  <a:gd name="connsiteY18" fmla="*/ 285559 h 2807087"/>
                  <a:gd name="connsiteX19" fmla="*/ 2078182 w 4850834"/>
                  <a:gd name="connsiteY19" fmla="*/ 267087 h 2807087"/>
                  <a:gd name="connsiteX20" fmla="*/ 2078182 w 4850834"/>
                  <a:gd name="connsiteY20" fmla="*/ 322505 h 2807087"/>
                  <a:gd name="connsiteX21" fmla="*/ 1893455 w 4850834"/>
                  <a:gd name="connsiteY21" fmla="*/ 1236905 h 2807087"/>
                  <a:gd name="connsiteX22" fmla="*/ 1440873 w 4850834"/>
                  <a:gd name="connsiteY22" fmla="*/ 1246141 h 2807087"/>
                  <a:gd name="connsiteX23" fmla="*/ 314037 w 4850834"/>
                  <a:gd name="connsiteY23" fmla="*/ 1606359 h 2807087"/>
                  <a:gd name="connsiteX24" fmla="*/ 73891 w 4850834"/>
                  <a:gd name="connsiteY24" fmla="*/ 1911159 h 2807087"/>
                  <a:gd name="connsiteX25" fmla="*/ 0 w 4850834"/>
                  <a:gd name="connsiteY25" fmla="*/ 2169777 h 2807087"/>
                  <a:gd name="connsiteX26" fmla="*/ 27709 w 4850834"/>
                  <a:gd name="connsiteY26" fmla="*/ 2336032 h 2807087"/>
                  <a:gd name="connsiteX27" fmla="*/ 120073 w 4850834"/>
                  <a:gd name="connsiteY27" fmla="*/ 2336032 h 2807087"/>
                  <a:gd name="connsiteX28" fmla="*/ 166255 w 4850834"/>
                  <a:gd name="connsiteY28" fmla="*/ 2363741 h 2807087"/>
                  <a:gd name="connsiteX29" fmla="*/ 341746 w 4850834"/>
                  <a:gd name="connsiteY29" fmla="*/ 2169777 h 2807087"/>
                  <a:gd name="connsiteX30" fmla="*/ 674255 w 4850834"/>
                  <a:gd name="connsiteY30" fmla="*/ 2058941 h 2807087"/>
                  <a:gd name="connsiteX31" fmla="*/ 997528 w 4850834"/>
                  <a:gd name="connsiteY31" fmla="*/ 2031232 h 2807087"/>
                  <a:gd name="connsiteX32" fmla="*/ 1330037 w 4850834"/>
                  <a:gd name="connsiteY32" fmla="*/ 2179014 h 2807087"/>
                  <a:gd name="connsiteX33" fmla="*/ 1533237 w 4850834"/>
                  <a:gd name="connsiteY33" fmla="*/ 2382214 h 2807087"/>
                  <a:gd name="connsiteX34" fmla="*/ 1662546 w 4850834"/>
                  <a:gd name="connsiteY34" fmla="*/ 2760905 h 2807087"/>
                  <a:gd name="connsiteX35" fmla="*/ 1745673 w 4850834"/>
                  <a:gd name="connsiteY35" fmla="*/ 2807087 h 2807087"/>
                  <a:gd name="connsiteX0" fmla="*/ 1745673 w 4850834"/>
                  <a:gd name="connsiteY0" fmla="*/ 2808270 h 2808270"/>
                  <a:gd name="connsiteX1" fmla="*/ 2780146 w 4850834"/>
                  <a:gd name="connsiteY1" fmla="*/ 2808270 h 2808270"/>
                  <a:gd name="connsiteX2" fmla="*/ 2869912 w 4850834"/>
                  <a:gd name="connsiteY2" fmla="*/ 2046558 h 2808270"/>
                  <a:gd name="connsiteX3" fmla="*/ 3389746 w 4850834"/>
                  <a:gd name="connsiteY3" fmla="*/ 1542310 h 2808270"/>
                  <a:gd name="connsiteX4" fmla="*/ 4036580 w 4850834"/>
                  <a:gd name="connsiteY4" fmla="*/ 1422238 h 2808270"/>
                  <a:gd name="connsiteX5" fmla="*/ 4542271 w 4850834"/>
                  <a:gd name="connsiteY5" fmla="*/ 1573628 h 2808270"/>
                  <a:gd name="connsiteX6" fmla="*/ 4692073 w 4850834"/>
                  <a:gd name="connsiteY6" fmla="*/ 1672197 h 2808270"/>
                  <a:gd name="connsiteX7" fmla="*/ 4830618 w 4850834"/>
                  <a:gd name="connsiteY7" fmla="*/ 1533651 h 2808270"/>
                  <a:gd name="connsiteX8" fmla="*/ 4812146 w 4850834"/>
                  <a:gd name="connsiteY8" fmla="*/ 1385870 h 2808270"/>
                  <a:gd name="connsiteX9" fmla="*/ 4710546 w 4850834"/>
                  <a:gd name="connsiteY9" fmla="*/ 1311979 h 2808270"/>
                  <a:gd name="connsiteX10" fmla="*/ 4682837 w 4850834"/>
                  <a:gd name="connsiteY10" fmla="*/ 1191906 h 2808270"/>
                  <a:gd name="connsiteX11" fmla="*/ 4304146 w 4850834"/>
                  <a:gd name="connsiteY11" fmla="*/ 1182670 h 2808270"/>
                  <a:gd name="connsiteX12" fmla="*/ 3990109 w 4850834"/>
                  <a:gd name="connsiteY12" fmla="*/ 277506 h 2808270"/>
                  <a:gd name="connsiteX13" fmla="*/ 4054764 w 4850834"/>
                  <a:gd name="connsiteY13" fmla="*/ 268270 h 2808270"/>
                  <a:gd name="connsiteX14" fmla="*/ 3906982 w 4850834"/>
                  <a:gd name="connsiteY14" fmla="*/ 18888 h 2808270"/>
                  <a:gd name="connsiteX15" fmla="*/ 2985510 w 4850834"/>
                  <a:gd name="connsiteY15" fmla="*/ 24228 h 2808270"/>
                  <a:gd name="connsiteX16" fmla="*/ 2059709 w 4850834"/>
                  <a:gd name="connsiteY16" fmla="*/ 83542 h 2808270"/>
                  <a:gd name="connsiteX17" fmla="*/ 1967346 w 4850834"/>
                  <a:gd name="connsiteY17" fmla="*/ 203615 h 2808270"/>
                  <a:gd name="connsiteX18" fmla="*/ 1995055 w 4850834"/>
                  <a:gd name="connsiteY18" fmla="*/ 286742 h 2808270"/>
                  <a:gd name="connsiteX19" fmla="*/ 2078182 w 4850834"/>
                  <a:gd name="connsiteY19" fmla="*/ 268270 h 2808270"/>
                  <a:gd name="connsiteX20" fmla="*/ 2078182 w 4850834"/>
                  <a:gd name="connsiteY20" fmla="*/ 323688 h 2808270"/>
                  <a:gd name="connsiteX21" fmla="*/ 1893455 w 4850834"/>
                  <a:gd name="connsiteY21" fmla="*/ 1238088 h 2808270"/>
                  <a:gd name="connsiteX22" fmla="*/ 1440873 w 4850834"/>
                  <a:gd name="connsiteY22" fmla="*/ 1247324 h 2808270"/>
                  <a:gd name="connsiteX23" fmla="*/ 314037 w 4850834"/>
                  <a:gd name="connsiteY23" fmla="*/ 1607542 h 2808270"/>
                  <a:gd name="connsiteX24" fmla="*/ 73891 w 4850834"/>
                  <a:gd name="connsiteY24" fmla="*/ 1912342 h 2808270"/>
                  <a:gd name="connsiteX25" fmla="*/ 0 w 4850834"/>
                  <a:gd name="connsiteY25" fmla="*/ 2170960 h 2808270"/>
                  <a:gd name="connsiteX26" fmla="*/ 27709 w 4850834"/>
                  <a:gd name="connsiteY26" fmla="*/ 2337215 h 2808270"/>
                  <a:gd name="connsiteX27" fmla="*/ 120073 w 4850834"/>
                  <a:gd name="connsiteY27" fmla="*/ 2337215 h 2808270"/>
                  <a:gd name="connsiteX28" fmla="*/ 166255 w 4850834"/>
                  <a:gd name="connsiteY28" fmla="*/ 2364924 h 2808270"/>
                  <a:gd name="connsiteX29" fmla="*/ 341746 w 4850834"/>
                  <a:gd name="connsiteY29" fmla="*/ 2170960 h 2808270"/>
                  <a:gd name="connsiteX30" fmla="*/ 674255 w 4850834"/>
                  <a:gd name="connsiteY30" fmla="*/ 2060124 h 2808270"/>
                  <a:gd name="connsiteX31" fmla="*/ 997528 w 4850834"/>
                  <a:gd name="connsiteY31" fmla="*/ 2032415 h 2808270"/>
                  <a:gd name="connsiteX32" fmla="*/ 1330037 w 4850834"/>
                  <a:gd name="connsiteY32" fmla="*/ 2180197 h 2808270"/>
                  <a:gd name="connsiteX33" fmla="*/ 1533237 w 4850834"/>
                  <a:gd name="connsiteY33" fmla="*/ 2383397 h 2808270"/>
                  <a:gd name="connsiteX34" fmla="*/ 1662546 w 4850834"/>
                  <a:gd name="connsiteY34" fmla="*/ 2762088 h 2808270"/>
                  <a:gd name="connsiteX35" fmla="*/ 1745673 w 4850834"/>
                  <a:gd name="connsiteY35" fmla="*/ 2808270 h 280827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85510 w 4850834"/>
                  <a:gd name="connsiteY15" fmla="*/ 534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95055 w 4850834"/>
                  <a:gd name="connsiteY17" fmla="*/ 278421 h 2799949"/>
                  <a:gd name="connsiteX18" fmla="*/ 2078182 w 4850834"/>
                  <a:gd name="connsiteY18" fmla="*/ 259949 h 2799949"/>
                  <a:gd name="connsiteX19" fmla="*/ 2078182 w 4850834"/>
                  <a:gd name="connsiteY19" fmla="*/ 315367 h 2799949"/>
                  <a:gd name="connsiteX20" fmla="*/ 1893455 w 4850834"/>
                  <a:gd name="connsiteY20" fmla="*/ 1229767 h 2799949"/>
                  <a:gd name="connsiteX21" fmla="*/ 1440873 w 4850834"/>
                  <a:gd name="connsiteY21" fmla="*/ 1239003 h 2799949"/>
                  <a:gd name="connsiteX22" fmla="*/ 314037 w 4850834"/>
                  <a:gd name="connsiteY22" fmla="*/ 1599221 h 2799949"/>
                  <a:gd name="connsiteX23" fmla="*/ 73891 w 4850834"/>
                  <a:gd name="connsiteY23" fmla="*/ 1904021 h 2799949"/>
                  <a:gd name="connsiteX24" fmla="*/ 0 w 4850834"/>
                  <a:gd name="connsiteY24" fmla="*/ 2162639 h 2799949"/>
                  <a:gd name="connsiteX25" fmla="*/ 27709 w 4850834"/>
                  <a:gd name="connsiteY25" fmla="*/ 2328894 h 2799949"/>
                  <a:gd name="connsiteX26" fmla="*/ 120073 w 4850834"/>
                  <a:gd name="connsiteY26" fmla="*/ 2328894 h 2799949"/>
                  <a:gd name="connsiteX27" fmla="*/ 166255 w 4850834"/>
                  <a:gd name="connsiteY27" fmla="*/ 2356603 h 2799949"/>
                  <a:gd name="connsiteX28" fmla="*/ 341746 w 4850834"/>
                  <a:gd name="connsiteY28" fmla="*/ 2162639 h 2799949"/>
                  <a:gd name="connsiteX29" fmla="*/ 674255 w 4850834"/>
                  <a:gd name="connsiteY29" fmla="*/ 2051803 h 2799949"/>
                  <a:gd name="connsiteX30" fmla="*/ 997528 w 4850834"/>
                  <a:gd name="connsiteY30" fmla="*/ 2024094 h 2799949"/>
                  <a:gd name="connsiteX31" fmla="*/ 1330037 w 4850834"/>
                  <a:gd name="connsiteY31" fmla="*/ 2171876 h 2799949"/>
                  <a:gd name="connsiteX32" fmla="*/ 1533237 w 4850834"/>
                  <a:gd name="connsiteY32" fmla="*/ 2375076 h 2799949"/>
                  <a:gd name="connsiteX33" fmla="*/ 1662546 w 4850834"/>
                  <a:gd name="connsiteY33" fmla="*/ 2753767 h 2799949"/>
                  <a:gd name="connsiteX34" fmla="*/ 1745673 w 4850834"/>
                  <a:gd name="connsiteY34"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259949 h 2799949"/>
                  <a:gd name="connsiteX18" fmla="*/ 2078182 w 4850834"/>
                  <a:gd name="connsiteY18" fmla="*/ 315367 h 2799949"/>
                  <a:gd name="connsiteX19" fmla="*/ 1893455 w 4850834"/>
                  <a:gd name="connsiteY19" fmla="*/ 1229767 h 2799949"/>
                  <a:gd name="connsiteX20" fmla="*/ 1440873 w 4850834"/>
                  <a:gd name="connsiteY20" fmla="*/ 1239003 h 2799949"/>
                  <a:gd name="connsiteX21" fmla="*/ 314037 w 4850834"/>
                  <a:gd name="connsiteY21" fmla="*/ 1599221 h 2799949"/>
                  <a:gd name="connsiteX22" fmla="*/ 73891 w 4850834"/>
                  <a:gd name="connsiteY22" fmla="*/ 1904021 h 2799949"/>
                  <a:gd name="connsiteX23" fmla="*/ 0 w 4850834"/>
                  <a:gd name="connsiteY23" fmla="*/ 2162639 h 2799949"/>
                  <a:gd name="connsiteX24" fmla="*/ 27709 w 4850834"/>
                  <a:gd name="connsiteY24" fmla="*/ 2328894 h 2799949"/>
                  <a:gd name="connsiteX25" fmla="*/ 120073 w 4850834"/>
                  <a:gd name="connsiteY25" fmla="*/ 2328894 h 2799949"/>
                  <a:gd name="connsiteX26" fmla="*/ 166255 w 4850834"/>
                  <a:gd name="connsiteY26" fmla="*/ 2356603 h 2799949"/>
                  <a:gd name="connsiteX27" fmla="*/ 341746 w 4850834"/>
                  <a:gd name="connsiteY27" fmla="*/ 2162639 h 2799949"/>
                  <a:gd name="connsiteX28" fmla="*/ 674255 w 4850834"/>
                  <a:gd name="connsiteY28" fmla="*/ 2051803 h 2799949"/>
                  <a:gd name="connsiteX29" fmla="*/ 997528 w 4850834"/>
                  <a:gd name="connsiteY29" fmla="*/ 2024094 h 2799949"/>
                  <a:gd name="connsiteX30" fmla="*/ 1330037 w 4850834"/>
                  <a:gd name="connsiteY30" fmla="*/ 2171876 h 2799949"/>
                  <a:gd name="connsiteX31" fmla="*/ 1533237 w 4850834"/>
                  <a:gd name="connsiteY31" fmla="*/ 2375076 h 2799949"/>
                  <a:gd name="connsiteX32" fmla="*/ 1662546 w 4850834"/>
                  <a:gd name="connsiteY32" fmla="*/ 2753767 h 2799949"/>
                  <a:gd name="connsiteX33" fmla="*/ 1745673 w 4850834"/>
                  <a:gd name="connsiteY33"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315367 h 2799949"/>
                  <a:gd name="connsiteX18" fmla="*/ 1893455 w 4850834"/>
                  <a:gd name="connsiteY18" fmla="*/ 1229767 h 2799949"/>
                  <a:gd name="connsiteX19" fmla="*/ 1440873 w 4850834"/>
                  <a:gd name="connsiteY19" fmla="*/ 1239003 h 2799949"/>
                  <a:gd name="connsiteX20" fmla="*/ 314037 w 4850834"/>
                  <a:gd name="connsiteY20" fmla="*/ 1599221 h 2799949"/>
                  <a:gd name="connsiteX21" fmla="*/ 73891 w 4850834"/>
                  <a:gd name="connsiteY21" fmla="*/ 1904021 h 2799949"/>
                  <a:gd name="connsiteX22" fmla="*/ 0 w 4850834"/>
                  <a:gd name="connsiteY22" fmla="*/ 2162639 h 2799949"/>
                  <a:gd name="connsiteX23" fmla="*/ 27709 w 4850834"/>
                  <a:gd name="connsiteY23" fmla="*/ 2328894 h 2799949"/>
                  <a:gd name="connsiteX24" fmla="*/ 120073 w 4850834"/>
                  <a:gd name="connsiteY24" fmla="*/ 2328894 h 2799949"/>
                  <a:gd name="connsiteX25" fmla="*/ 166255 w 4850834"/>
                  <a:gd name="connsiteY25" fmla="*/ 2356603 h 2799949"/>
                  <a:gd name="connsiteX26" fmla="*/ 341746 w 4850834"/>
                  <a:gd name="connsiteY26" fmla="*/ 2162639 h 2799949"/>
                  <a:gd name="connsiteX27" fmla="*/ 674255 w 4850834"/>
                  <a:gd name="connsiteY27" fmla="*/ 2051803 h 2799949"/>
                  <a:gd name="connsiteX28" fmla="*/ 997528 w 4850834"/>
                  <a:gd name="connsiteY28" fmla="*/ 2024094 h 2799949"/>
                  <a:gd name="connsiteX29" fmla="*/ 1330037 w 4850834"/>
                  <a:gd name="connsiteY29" fmla="*/ 2171876 h 2799949"/>
                  <a:gd name="connsiteX30" fmla="*/ 1533237 w 4850834"/>
                  <a:gd name="connsiteY30" fmla="*/ 2375076 h 2799949"/>
                  <a:gd name="connsiteX31" fmla="*/ 1662546 w 4850834"/>
                  <a:gd name="connsiteY31" fmla="*/ 2753767 h 2799949"/>
                  <a:gd name="connsiteX32" fmla="*/ 1745673 w 4850834"/>
                  <a:gd name="connsiteY32" fmla="*/ 2799949 h 2799949"/>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78182 w 4850834"/>
                  <a:gd name="connsiteY17" fmla="*/ 316086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63895 w 4850834"/>
                  <a:gd name="connsiteY17" fmla="*/ 58754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1172 h 2801172"/>
                  <a:gd name="connsiteX1" fmla="*/ 2780146 w 4850834"/>
                  <a:gd name="connsiteY1" fmla="*/ 2801172 h 2801172"/>
                  <a:gd name="connsiteX2" fmla="*/ 2869912 w 4850834"/>
                  <a:gd name="connsiteY2" fmla="*/ 2039460 h 2801172"/>
                  <a:gd name="connsiteX3" fmla="*/ 3389746 w 4850834"/>
                  <a:gd name="connsiteY3" fmla="*/ 1535212 h 2801172"/>
                  <a:gd name="connsiteX4" fmla="*/ 4036580 w 4850834"/>
                  <a:gd name="connsiteY4" fmla="*/ 1415140 h 2801172"/>
                  <a:gd name="connsiteX5" fmla="*/ 4542271 w 4850834"/>
                  <a:gd name="connsiteY5" fmla="*/ 1566530 h 2801172"/>
                  <a:gd name="connsiteX6" fmla="*/ 4692073 w 4850834"/>
                  <a:gd name="connsiteY6" fmla="*/ 1665099 h 2801172"/>
                  <a:gd name="connsiteX7" fmla="*/ 4830618 w 4850834"/>
                  <a:gd name="connsiteY7" fmla="*/ 1526553 h 2801172"/>
                  <a:gd name="connsiteX8" fmla="*/ 4812146 w 4850834"/>
                  <a:gd name="connsiteY8" fmla="*/ 1378772 h 2801172"/>
                  <a:gd name="connsiteX9" fmla="*/ 4710546 w 4850834"/>
                  <a:gd name="connsiteY9" fmla="*/ 1304881 h 2801172"/>
                  <a:gd name="connsiteX10" fmla="*/ 4682837 w 4850834"/>
                  <a:gd name="connsiteY10" fmla="*/ 1184808 h 2801172"/>
                  <a:gd name="connsiteX11" fmla="*/ 4304146 w 4850834"/>
                  <a:gd name="connsiteY11" fmla="*/ 1175572 h 2801172"/>
                  <a:gd name="connsiteX12" fmla="*/ 3990109 w 4850834"/>
                  <a:gd name="connsiteY12" fmla="*/ 270408 h 2801172"/>
                  <a:gd name="connsiteX13" fmla="*/ 4054764 w 4850834"/>
                  <a:gd name="connsiteY13" fmla="*/ 261172 h 2801172"/>
                  <a:gd name="connsiteX14" fmla="*/ 3906982 w 4850834"/>
                  <a:gd name="connsiteY14" fmla="*/ 11790 h 2801172"/>
                  <a:gd name="connsiteX15" fmla="*/ 2985510 w 4850834"/>
                  <a:gd name="connsiteY15" fmla="*/ 17130 h 2801172"/>
                  <a:gd name="connsiteX16" fmla="*/ 2278784 w 4850834"/>
                  <a:gd name="connsiteY16" fmla="*/ 128831 h 2801172"/>
                  <a:gd name="connsiteX17" fmla="*/ 2111520 w 4850834"/>
                  <a:gd name="connsiteY17" fmla="*/ 468991 h 2801172"/>
                  <a:gd name="connsiteX18" fmla="*/ 1893455 w 4850834"/>
                  <a:gd name="connsiteY18" fmla="*/ 1230990 h 2801172"/>
                  <a:gd name="connsiteX19" fmla="*/ 1440873 w 4850834"/>
                  <a:gd name="connsiteY19" fmla="*/ 1240226 h 2801172"/>
                  <a:gd name="connsiteX20" fmla="*/ 314037 w 4850834"/>
                  <a:gd name="connsiteY20" fmla="*/ 1600444 h 2801172"/>
                  <a:gd name="connsiteX21" fmla="*/ 73891 w 4850834"/>
                  <a:gd name="connsiteY21" fmla="*/ 1905244 h 2801172"/>
                  <a:gd name="connsiteX22" fmla="*/ 0 w 4850834"/>
                  <a:gd name="connsiteY22" fmla="*/ 2163862 h 2801172"/>
                  <a:gd name="connsiteX23" fmla="*/ 27709 w 4850834"/>
                  <a:gd name="connsiteY23" fmla="*/ 2330117 h 2801172"/>
                  <a:gd name="connsiteX24" fmla="*/ 120073 w 4850834"/>
                  <a:gd name="connsiteY24" fmla="*/ 2330117 h 2801172"/>
                  <a:gd name="connsiteX25" fmla="*/ 166255 w 4850834"/>
                  <a:gd name="connsiteY25" fmla="*/ 2357826 h 2801172"/>
                  <a:gd name="connsiteX26" fmla="*/ 341746 w 4850834"/>
                  <a:gd name="connsiteY26" fmla="*/ 2163862 h 2801172"/>
                  <a:gd name="connsiteX27" fmla="*/ 674255 w 4850834"/>
                  <a:gd name="connsiteY27" fmla="*/ 2053026 h 2801172"/>
                  <a:gd name="connsiteX28" fmla="*/ 997528 w 4850834"/>
                  <a:gd name="connsiteY28" fmla="*/ 2025317 h 2801172"/>
                  <a:gd name="connsiteX29" fmla="*/ 1330037 w 4850834"/>
                  <a:gd name="connsiteY29" fmla="*/ 2173099 h 2801172"/>
                  <a:gd name="connsiteX30" fmla="*/ 1533237 w 4850834"/>
                  <a:gd name="connsiteY30" fmla="*/ 2376299 h 2801172"/>
                  <a:gd name="connsiteX31" fmla="*/ 1662546 w 4850834"/>
                  <a:gd name="connsiteY31" fmla="*/ 2754990 h 2801172"/>
                  <a:gd name="connsiteX32" fmla="*/ 1745673 w 4850834"/>
                  <a:gd name="connsiteY32" fmla="*/ 2801172 h 2801172"/>
                  <a:gd name="connsiteX0" fmla="*/ 1745673 w 4850834"/>
                  <a:gd name="connsiteY0" fmla="*/ 2824158 h 2824158"/>
                  <a:gd name="connsiteX1" fmla="*/ 2780146 w 4850834"/>
                  <a:gd name="connsiteY1" fmla="*/ 2824158 h 2824158"/>
                  <a:gd name="connsiteX2" fmla="*/ 2869912 w 4850834"/>
                  <a:gd name="connsiteY2" fmla="*/ 2062446 h 2824158"/>
                  <a:gd name="connsiteX3" fmla="*/ 3389746 w 4850834"/>
                  <a:gd name="connsiteY3" fmla="*/ 1558198 h 2824158"/>
                  <a:gd name="connsiteX4" fmla="*/ 4036580 w 4850834"/>
                  <a:gd name="connsiteY4" fmla="*/ 1438126 h 2824158"/>
                  <a:gd name="connsiteX5" fmla="*/ 4542271 w 4850834"/>
                  <a:gd name="connsiteY5" fmla="*/ 1589516 h 2824158"/>
                  <a:gd name="connsiteX6" fmla="*/ 4692073 w 4850834"/>
                  <a:gd name="connsiteY6" fmla="*/ 1688085 h 2824158"/>
                  <a:gd name="connsiteX7" fmla="*/ 4830618 w 4850834"/>
                  <a:gd name="connsiteY7" fmla="*/ 1549539 h 2824158"/>
                  <a:gd name="connsiteX8" fmla="*/ 4812146 w 4850834"/>
                  <a:gd name="connsiteY8" fmla="*/ 1401758 h 2824158"/>
                  <a:gd name="connsiteX9" fmla="*/ 4710546 w 4850834"/>
                  <a:gd name="connsiteY9" fmla="*/ 1327867 h 2824158"/>
                  <a:gd name="connsiteX10" fmla="*/ 4682837 w 4850834"/>
                  <a:gd name="connsiteY10" fmla="*/ 1207794 h 2824158"/>
                  <a:gd name="connsiteX11" fmla="*/ 4304146 w 4850834"/>
                  <a:gd name="connsiteY11" fmla="*/ 1198558 h 2824158"/>
                  <a:gd name="connsiteX12" fmla="*/ 3990109 w 4850834"/>
                  <a:gd name="connsiteY12" fmla="*/ 293394 h 2824158"/>
                  <a:gd name="connsiteX13" fmla="*/ 4054764 w 4850834"/>
                  <a:gd name="connsiteY13" fmla="*/ 284158 h 2824158"/>
                  <a:gd name="connsiteX14" fmla="*/ 3906982 w 4850834"/>
                  <a:gd name="connsiteY14" fmla="*/ 34776 h 2824158"/>
                  <a:gd name="connsiteX15" fmla="*/ 2985510 w 4850834"/>
                  <a:gd name="connsiteY15" fmla="*/ 40116 h 2824158"/>
                  <a:gd name="connsiteX16" fmla="*/ 2111520 w 4850834"/>
                  <a:gd name="connsiteY16" fmla="*/ 491977 h 2824158"/>
                  <a:gd name="connsiteX17" fmla="*/ 1893455 w 4850834"/>
                  <a:gd name="connsiteY17" fmla="*/ 1253976 h 2824158"/>
                  <a:gd name="connsiteX18" fmla="*/ 1440873 w 4850834"/>
                  <a:gd name="connsiteY18" fmla="*/ 1263212 h 2824158"/>
                  <a:gd name="connsiteX19" fmla="*/ 314037 w 4850834"/>
                  <a:gd name="connsiteY19" fmla="*/ 1623430 h 2824158"/>
                  <a:gd name="connsiteX20" fmla="*/ 73891 w 4850834"/>
                  <a:gd name="connsiteY20" fmla="*/ 1928230 h 2824158"/>
                  <a:gd name="connsiteX21" fmla="*/ 0 w 4850834"/>
                  <a:gd name="connsiteY21" fmla="*/ 2186848 h 2824158"/>
                  <a:gd name="connsiteX22" fmla="*/ 27709 w 4850834"/>
                  <a:gd name="connsiteY22" fmla="*/ 2353103 h 2824158"/>
                  <a:gd name="connsiteX23" fmla="*/ 120073 w 4850834"/>
                  <a:gd name="connsiteY23" fmla="*/ 2353103 h 2824158"/>
                  <a:gd name="connsiteX24" fmla="*/ 166255 w 4850834"/>
                  <a:gd name="connsiteY24" fmla="*/ 2380812 h 2824158"/>
                  <a:gd name="connsiteX25" fmla="*/ 341746 w 4850834"/>
                  <a:gd name="connsiteY25" fmla="*/ 2186848 h 2824158"/>
                  <a:gd name="connsiteX26" fmla="*/ 674255 w 4850834"/>
                  <a:gd name="connsiteY26" fmla="*/ 2076012 h 2824158"/>
                  <a:gd name="connsiteX27" fmla="*/ 997528 w 4850834"/>
                  <a:gd name="connsiteY27" fmla="*/ 2048303 h 2824158"/>
                  <a:gd name="connsiteX28" fmla="*/ 1330037 w 4850834"/>
                  <a:gd name="connsiteY28" fmla="*/ 2196085 h 2824158"/>
                  <a:gd name="connsiteX29" fmla="*/ 1533237 w 4850834"/>
                  <a:gd name="connsiteY29" fmla="*/ 2399285 h 2824158"/>
                  <a:gd name="connsiteX30" fmla="*/ 1662546 w 4850834"/>
                  <a:gd name="connsiteY30" fmla="*/ 2777976 h 2824158"/>
                  <a:gd name="connsiteX31" fmla="*/ 1745673 w 4850834"/>
                  <a:gd name="connsiteY31" fmla="*/ 2824158 h 2824158"/>
                  <a:gd name="connsiteX0" fmla="*/ 1745673 w 4850834"/>
                  <a:gd name="connsiteY0" fmla="*/ 2821099 h 2821099"/>
                  <a:gd name="connsiteX1" fmla="*/ 2780146 w 4850834"/>
                  <a:gd name="connsiteY1" fmla="*/ 2821099 h 2821099"/>
                  <a:gd name="connsiteX2" fmla="*/ 2869912 w 4850834"/>
                  <a:gd name="connsiteY2" fmla="*/ 2059387 h 2821099"/>
                  <a:gd name="connsiteX3" fmla="*/ 3389746 w 4850834"/>
                  <a:gd name="connsiteY3" fmla="*/ 1555139 h 2821099"/>
                  <a:gd name="connsiteX4" fmla="*/ 4036580 w 4850834"/>
                  <a:gd name="connsiteY4" fmla="*/ 1435067 h 2821099"/>
                  <a:gd name="connsiteX5" fmla="*/ 4542271 w 4850834"/>
                  <a:gd name="connsiteY5" fmla="*/ 1586457 h 2821099"/>
                  <a:gd name="connsiteX6" fmla="*/ 4692073 w 4850834"/>
                  <a:gd name="connsiteY6" fmla="*/ 1685026 h 2821099"/>
                  <a:gd name="connsiteX7" fmla="*/ 4830618 w 4850834"/>
                  <a:gd name="connsiteY7" fmla="*/ 1546480 h 2821099"/>
                  <a:gd name="connsiteX8" fmla="*/ 4812146 w 4850834"/>
                  <a:gd name="connsiteY8" fmla="*/ 1398699 h 2821099"/>
                  <a:gd name="connsiteX9" fmla="*/ 4710546 w 4850834"/>
                  <a:gd name="connsiteY9" fmla="*/ 1324808 h 2821099"/>
                  <a:gd name="connsiteX10" fmla="*/ 4682837 w 4850834"/>
                  <a:gd name="connsiteY10" fmla="*/ 1204735 h 2821099"/>
                  <a:gd name="connsiteX11" fmla="*/ 4304146 w 4850834"/>
                  <a:gd name="connsiteY11" fmla="*/ 1195499 h 2821099"/>
                  <a:gd name="connsiteX12" fmla="*/ 3990109 w 4850834"/>
                  <a:gd name="connsiteY12" fmla="*/ 290335 h 2821099"/>
                  <a:gd name="connsiteX13" fmla="*/ 4054764 w 4850834"/>
                  <a:gd name="connsiteY13" fmla="*/ 281099 h 2821099"/>
                  <a:gd name="connsiteX14" fmla="*/ 3906982 w 4850834"/>
                  <a:gd name="connsiteY14" fmla="*/ 31717 h 2821099"/>
                  <a:gd name="connsiteX15" fmla="*/ 2642610 w 4850834"/>
                  <a:gd name="connsiteY15" fmla="*/ 41819 h 2821099"/>
                  <a:gd name="connsiteX16" fmla="*/ 2111520 w 4850834"/>
                  <a:gd name="connsiteY16" fmla="*/ 488918 h 2821099"/>
                  <a:gd name="connsiteX17" fmla="*/ 1893455 w 4850834"/>
                  <a:gd name="connsiteY17" fmla="*/ 1250917 h 2821099"/>
                  <a:gd name="connsiteX18" fmla="*/ 1440873 w 4850834"/>
                  <a:gd name="connsiteY18" fmla="*/ 1260153 h 2821099"/>
                  <a:gd name="connsiteX19" fmla="*/ 314037 w 4850834"/>
                  <a:gd name="connsiteY19" fmla="*/ 1620371 h 2821099"/>
                  <a:gd name="connsiteX20" fmla="*/ 73891 w 4850834"/>
                  <a:gd name="connsiteY20" fmla="*/ 1925171 h 2821099"/>
                  <a:gd name="connsiteX21" fmla="*/ 0 w 4850834"/>
                  <a:gd name="connsiteY21" fmla="*/ 2183789 h 2821099"/>
                  <a:gd name="connsiteX22" fmla="*/ 27709 w 4850834"/>
                  <a:gd name="connsiteY22" fmla="*/ 2350044 h 2821099"/>
                  <a:gd name="connsiteX23" fmla="*/ 120073 w 4850834"/>
                  <a:gd name="connsiteY23" fmla="*/ 2350044 h 2821099"/>
                  <a:gd name="connsiteX24" fmla="*/ 166255 w 4850834"/>
                  <a:gd name="connsiteY24" fmla="*/ 2377753 h 2821099"/>
                  <a:gd name="connsiteX25" fmla="*/ 341746 w 4850834"/>
                  <a:gd name="connsiteY25" fmla="*/ 2183789 h 2821099"/>
                  <a:gd name="connsiteX26" fmla="*/ 674255 w 4850834"/>
                  <a:gd name="connsiteY26" fmla="*/ 2072953 h 2821099"/>
                  <a:gd name="connsiteX27" fmla="*/ 997528 w 4850834"/>
                  <a:gd name="connsiteY27" fmla="*/ 2045244 h 2821099"/>
                  <a:gd name="connsiteX28" fmla="*/ 1330037 w 4850834"/>
                  <a:gd name="connsiteY28" fmla="*/ 2193026 h 2821099"/>
                  <a:gd name="connsiteX29" fmla="*/ 1533237 w 4850834"/>
                  <a:gd name="connsiteY29" fmla="*/ 2396226 h 2821099"/>
                  <a:gd name="connsiteX30" fmla="*/ 1662546 w 4850834"/>
                  <a:gd name="connsiteY30" fmla="*/ 2774917 h 2821099"/>
                  <a:gd name="connsiteX31" fmla="*/ 1745673 w 4850834"/>
                  <a:gd name="connsiteY31" fmla="*/ 2821099 h 2821099"/>
                  <a:gd name="connsiteX0" fmla="*/ 1745673 w 4850834"/>
                  <a:gd name="connsiteY0" fmla="*/ 2799550 h 2799550"/>
                  <a:gd name="connsiteX1" fmla="*/ 2780146 w 4850834"/>
                  <a:gd name="connsiteY1" fmla="*/ 2799550 h 2799550"/>
                  <a:gd name="connsiteX2" fmla="*/ 2869912 w 4850834"/>
                  <a:gd name="connsiteY2" fmla="*/ 2037838 h 2799550"/>
                  <a:gd name="connsiteX3" fmla="*/ 3389746 w 4850834"/>
                  <a:gd name="connsiteY3" fmla="*/ 1533590 h 2799550"/>
                  <a:gd name="connsiteX4" fmla="*/ 4036580 w 4850834"/>
                  <a:gd name="connsiteY4" fmla="*/ 1413518 h 2799550"/>
                  <a:gd name="connsiteX5" fmla="*/ 4542271 w 4850834"/>
                  <a:gd name="connsiteY5" fmla="*/ 1564908 h 2799550"/>
                  <a:gd name="connsiteX6" fmla="*/ 4692073 w 4850834"/>
                  <a:gd name="connsiteY6" fmla="*/ 1663477 h 2799550"/>
                  <a:gd name="connsiteX7" fmla="*/ 4830618 w 4850834"/>
                  <a:gd name="connsiteY7" fmla="*/ 1524931 h 2799550"/>
                  <a:gd name="connsiteX8" fmla="*/ 4812146 w 4850834"/>
                  <a:gd name="connsiteY8" fmla="*/ 1377150 h 2799550"/>
                  <a:gd name="connsiteX9" fmla="*/ 4710546 w 4850834"/>
                  <a:gd name="connsiteY9" fmla="*/ 1303259 h 2799550"/>
                  <a:gd name="connsiteX10" fmla="*/ 4682837 w 4850834"/>
                  <a:gd name="connsiteY10" fmla="*/ 1183186 h 2799550"/>
                  <a:gd name="connsiteX11" fmla="*/ 4304146 w 4850834"/>
                  <a:gd name="connsiteY11" fmla="*/ 1173950 h 2799550"/>
                  <a:gd name="connsiteX12" fmla="*/ 3990109 w 4850834"/>
                  <a:gd name="connsiteY12" fmla="*/ 268786 h 2799550"/>
                  <a:gd name="connsiteX13" fmla="*/ 4054764 w 4850834"/>
                  <a:gd name="connsiteY13" fmla="*/ 259550 h 2799550"/>
                  <a:gd name="connsiteX14" fmla="*/ 3906982 w 4850834"/>
                  <a:gd name="connsiteY14" fmla="*/ 10168 h 2799550"/>
                  <a:gd name="connsiteX15" fmla="*/ 2585460 w 4850834"/>
                  <a:gd name="connsiteY15" fmla="*/ 67895 h 2799550"/>
                  <a:gd name="connsiteX16" fmla="*/ 2111520 w 4850834"/>
                  <a:gd name="connsiteY16" fmla="*/ 467369 h 2799550"/>
                  <a:gd name="connsiteX17" fmla="*/ 1893455 w 4850834"/>
                  <a:gd name="connsiteY17" fmla="*/ 1229368 h 2799550"/>
                  <a:gd name="connsiteX18" fmla="*/ 1440873 w 4850834"/>
                  <a:gd name="connsiteY18" fmla="*/ 1238604 h 2799550"/>
                  <a:gd name="connsiteX19" fmla="*/ 314037 w 4850834"/>
                  <a:gd name="connsiteY19" fmla="*/ 1598822 h 2799550"/>
                  <a:gd name="connsiteX20" fmla="*/ 73891 w 4850834"/>
                  <a:gd name="connsiteY20" fmla="*/ 1903622 h 2799550"/>
                  <a:gd name="connsiteX21" fmla="*/ 0 w 4850834"/>
                  <a:gd name="connsiteY21" fmla="*/ 2162240 h 2799550"/>
                  <a:gd name="connsiteX22" fmla="*/ 27709 w 4850834"/>
                  <a:gd name="connsiteY22" fmla="*/ 2328495 h 2799550"/>
                  <a:gd name="connsiteX23" fmla="*/ 120073 w 4850834"/>
                  <a:gd name="connsiteY23" fmla="*/ 2328495 h 2799550"/>
                  <a:gd name="connsiteX24" fmla="*/ 166255 w 4850834"/>
                  <a:gd name="connsiteY24" fmla="*/ 2356204 h 2799550"/>
                  <a:gd name="connsiteX25" fmla="*/ 341746 w 4850834"/>
                  <a:gd name="connsiteY25" fmla="*/ 2162240 h 2799550"/>
                  <a:gd name="connsiteX26" fmla="*/ 674255 w 4850834"/>
                  <a:gd name="connsiteY26" fmla="*/ 2051404 h 2799550"/>
                  <a:gd name="connsiteX27" fmla="*/ 997528 w 4850834"/>
                  <a:gd name="connsiteY27" fmla="*/ 2023695 h 2799550"/>
                  <a:gd name="connsiteX28" fmla="*/ 1330037 w 4850834"/>
                  <a:gd name="connsiteY28" fmla="*/ 2171477 h 2799550"/>
                  <a:gd name="connsiteX29" fmla="*/ 1533237 w 4850834"/>
                  <a:gd name="connsiteY29" fmla="*/ 2374677 h 2799550"/>
                  <a:gd name="connsiteX30" fmla="*/ 1662546 w 4850834"/>
                  <a:gd name="connsiteY30" fmla="*/ 2753368 h 2799550"/>
                  <a:gd name="connsiteX31" fmla="*/ 1745673 w 4850834"/>
                  <a:gd name="connsiteY31" fmla="*/ 2799550 h 2799550"/>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00267 h 2800267"/>
                  <a:gd name="connsiteX1" fmla="*/ 2780146 w 4850834"/>
                  <a:gd name="connsiteY1" fmla="*/ 2800267 h 2800267"/>
                  <a:gd name="connsiteX2" fmla="*/ 2869912 w 4850834"/>
                  <a:gd name="connsiteY2" fmla="*/ 2038555 h 2800267"/>
                  <a:gd name="connsiteX3" fmla="*/ 3389746 w 4850834"/>
                  <a:gd name="connsiteY3" fmla="*/ 1534307 h 2800267"/>
                  <a:gd name="connsiteX4" fmla="*/ 4036580 w 4850834"/>
                  <a:gd name="connsiteY4" fmla="*/ 1414235 h 2800267"/>
                  <a:gd name="connsiteX5" fmla="*/ 4542271 w 4850834"/>
                  <a:gd name="connsiteY5" fmla="*/ 1565625 h 2800267"/>
                  <a:gd name="connsiteX6" fmla="*/ 4692073 w 4850834"/>
                  <a:gd name="connsiteY6" fmla="*/ 1664194 h 2800267"/>
                  <a:gd name="connsiteX7" fmla="*/ 4830618 w 4850834"/>
                  <a:gd name="connsiteY7" fmla="*/ 1525648 h 2800267"/>
                  <a:gd name="connsiteX8" fmla="*/ 4812146 w 4850834"/>
                  <a:gd name="connsiteY8" fmla="*/ 1377867 h 2800267"/>
                  <a:gd name="connsiteX9" fmla="*/ 4710546 w 4850834"/>
                  <a:gd name="connsiteY9" fmla="*/ 1303976 h 2800267"/>
                  <a:gd name="connsiteX10" fmla="*/ 4682837 w 4850834"/>
                  <a:gd name="connsiteY10" fmla="*/ 1183903 h 2800267"/>
                  <a:gd name="connsiteX11" fmla="*/ 4304146 w 4850834"/>
                  <a:gd name="connsiteY11" fmla="*/ 1174667 h 2800267"/>
                  <a:gd name="connsiteX12" fmla="*/ 3990109 w 4850834"/>
                  <a:gd name="connsiteY12" fmla="*/ 269503 h 2800267"/>
                  <a:gd name="connsiteX13" fmla="*/ 4054764 w 4850834"/>
                  <a:gd name="connsiteY13" fmla="*/ 260267 h 2800267"/>
                  <a:gd name="connsiteX14" fmla="*/ 3906982 w 4850834"/>
                  <a:gd name="connsiteY14" fmla="*/ 10885 h 2800267"/>
                  <a:gd name="connsiteX15" fmla="*/ 2585460 w 4850834"/>
                  <a:gd name="connsiteY15" fmla="*/ 68612 h 2800267"/>
                  <a:gd name="connsiteX16" fmla="*/ 2078183 w 4850834"/>
                  <a:gd name="connsiteY16" fmla="*/ 687161 h 2800267"/>
                  <a:gd name="connsiteX17" fmla="*/ 1893455 w 4850834"/>
                  <a:gd name="connsiteY17" fmla="*/ 1230085 h 2800267"/>
                  <a:gd name="connsiteX18" fmla="*/ 1440873 w 4850834"/>
                  <a:gd name="connsiteY18" fmla="*/ 1239321 h 2800267"/>
                  <a:gd name="connsiteX19" fmla="*/ 314037 w 4850834"/>
                  <a:gd name="connsiteY19" fmla="*/ 1599539 h 2800267"/>
                  <a:gd name="connsiteX20" fmla="*/ 73891 w 4850834"/>
                  <a:gd name="connsiteY20" fmla="*/ 1904339 h 2800267"/>
                  <a:gd name="connsiteX21" fmla="*/ 0 w 4850834"/>
                  <a:gd name="connsiteY21" fmla="*/ 2162957 h 2800267"/>
                  <a:gd name="connsiteX22" fmla="*/ 27709 w 4850834"/>
                  <a:gd name="connsiteY22" fmla="*/ 2329212 h 2800267"/>
                  <a:gd name="connsiteX23" fmla="*/ 120073 w 4850834"/>
                  <a:gd name="connsiteY23" fmla="*/ 2329212 h 2800267"/>
                  <a:gd name="connsiteX24" fmla="*/ 166255 w 4850834"/>
                  <a:gd name="connsiteY24" fmla="*/ 2356921 h 2800267"/>
                  <a:gd name="connsiteX25" fmla="*/ 341746 w 4850834"/>
                  <a:gd name="connsiteY25" fmla="*/ 2162957 h 2800267"/>
                  <a:gd name="connsiteX26" fmla="*/ 674255 w 4850834"/>
                  <a:gd name="connsiteY26" fmla="*/ 2052121 h 2800267"/>
                  <a:gd name="connsiteX27" fmla="*/ 997528 w 4850834"/>
                  <a:gd name="connsiteY27" fmla="*/ 2024412 h 2800267"/>
                  <a:gd name="connsiteX28" fmla="*/ 1330037 w 4850834"/>
                  <a:gd name="connsiteY28" fmla="*/ 2172194 h 2800267"/>
                  <a:gd name="connsiteX29" fmla="*/ 1533237 w 4850834"/>
                  <a:gd name="connsiteY29" fmla="*/ 2375394 h 2800267"/>
                  <a:gd name="connsiteX30" fmla="*/ 1662546 w 4850834"/>
                  <a:gd name="connsiteY30" fmla="*/ 2754085 h 2800267"/>
                  <a:gd name="connsiteX31" fmla="*/ 1745673 w 4850834"/>
                  <a:gd name="connsiteY31" fmla="*/ 2800267 h 2800267"/>
                  <a:gd name="connsiteX0" fmla="*/ 1745673 w 4850834"/>
                  <a:gd name="connsiteY0" fmla="*/ 2815092 h 2815092"/>
                  <a:gd name="connsiteX1" fmla="*/ 2780146 w 4850834"/>
                  <a:gd name="connsiteY1" fmla="*/ 2815092 h 2815092"/>
                  <a:gd name="connsiteX2" fmla="*/ 2869912 w 4850834"/>
                  <a:gd name="connsiteY2" fmla="*/ 2053380 h 2815092"/>
                  <a:gd name="connsiteX3" fmla="*/ 3389746 w 4850834"/>
                  <a:gd name="connsiteY3" fmla="*/ 1549132 h 2815092"/>
                  <a:gd name="connsiteX4" fmla="*/ 4036580 w 4850834"/>
                  <a:gd name="connsiteY4" fmla="*/ 1429060 h 2815092"/>
                  <a:gd name="connsiteX5" fmla="*/ 4542271 w 4850834"/>
                  <a:gd name="connsiteY5" fmla="*/ 1580450 h 2815092"/>
                  <a:gd name="connsiteX6" fmla="*/ 4692073 w 4850834"/>
                  <a:gd name="connsiteY6" fmla="*/ 1679019 h 2815092"/>
                  <a:gd name="connsiteX7" fmla="*/ 4830618 w 4850834"/>
                  <a:gd name="connsiteY7" fmla="*/ 1540473 h 2815092"/>
                  <a:gd name="connsiteX8" fmla="*/ 4812146 w 4850834"/>
                  <a:gd name="connsiteY8" fmla="*/ 1392692 h 2815092"/>
                  <a:gd name="connsiteX9" fmla="*/ 4710546 w 4850834"/>
                  <a:gd name="connsiteY9" fmla="*/ 1318801 h 2815092"/>
                  <a:gd name="connsiteX10" fmla="*/ 4682837 w 4850834"/>
                  <a:gd name="connsiteY10" fmla="*/ 1198728 h 2815092"/>
                  <a:gd name="connsiteX11" fmla="*/ 4304146 w 4850834"/>
                  <a:gd name="connsiteY11" fmla="*/ 1189492 h 2815092"/>
                  <a:gd name="connsiteX12" fmla="*/ 3990109 w 4850834"/>
                  <a:gd name="connsiteY12" fmla="*/ 284328 h 2815092"/>
                  <a:gd name="connsiteX13" fmla="*/ 4054764 w 4850834"/>
                  <a:gd name="connsiteY13" fmla="*/ 275092 h 2815092"/>
                  <a:gd name="connsiteX14" fmla="*/ 3906982 w 4850834"/>
                  <a:gd name="connsiteY14" fmla="*/ 25710 h 2815092"/>
                  <a:gd name="connsiteX15" fmla="*/ 2585460 w 4850834"/>
                  <a:gd name="connsiteY15" fmla="*/ 83437 h 2815092"/>
                  <a:gd name="connsiteX16" fmla="*/ 2078183 w 4850834"/>
                  <a:gd name="connsiteY16" fmla="*/ 701986 h 2815092"/>
                  <a:gd name="connsiteX17" fmla="*/ 1893455 w 4850834"/>
                  <a:gd name="connsiteY17" fmla="*/ 1244910 h 2815092"/>
                  <a:gd name="connsiteX18" fmla="*/ 1440873 w 4850834"/>
                  <a:gd name="connsiteY18" fmla="*/ 1254146 h 2815092"/>
                  <a:gd name="connsiteX19" fmla="*/ 314037 w 4850834"/>
                  <a:gd name="connsiteY19" fmla="*/ 1614364 h 2815092"/>
                  <a:gd name="connsiteX20" fmla="*/ 73891 w 4850834"/>
                  <a:gd name="connsiteY20" fmla="*/ 1919164 h 2815092"/>
                  <a:gd name="connsiteX21" fmla="*/ 0 w 4850834"/>
                  <a:gd name="connsiteY21" fmla="*/ 2177782 h 2815092"/>
                  <a:gd name="connsiteX22" fmla="*/ 27709 w 4850834"/>
                  <a:gd name="connsiteY22" fmla="*/ 2344037 h 2815092"/>
                  <a:gd name="connsiteX23" fmla="*/ 120073 w 4850834"/>
                  <a:gd name="connsiteY23" fmla="*/ 2344037 h 2815092"/>
                  <a:gd name="connsiteX24" fmla="*/ 166255 w 4850834"/>
                  <a:gd name="connsiteY24" fmla="*/ 2371746 h 2815092"/>
                  <a:gd name="connsiteX25" fmla="*/ 341746 w 4850834"/>
                  <a:gd name="connsiteY25" fmla="*/ 2177782 h 2815092"/>
                  <a:gd name="connsiteX26" fmla="*/ 674255 w 4850834"/>
                  <a:gd name="connsiteY26" fmla="*/ 2066946 h 2815092"/>
                  <a:gd name="connsiteX27" fmla="*/ 997528 w 4850834"/>
                  <a:gd name="connsiteY27" fmla="*/ 2039237 h 2815092"/>
                  <a:gd name="connsiteX28" fmla="*/ 1330037 w 4850834"/>
                  <a:gd name="connsiteY28" fmla="*/ 2187019 h 2815092"/>
                  <a:gd name="connsiteX29" fmla="*/ 1533237 w 4850834"/>
                  <a:gd name="connsiteY29" fmla="*/ 2390219 h 2815092"/>
                  <a:gd name="connsiteX30" fmla="*/ 1662546 w 4850834"/>
                  <a:gd name="connsiteY30" fmla="*/ 2768910 h 2815092"/>
                  <a:gd name="connsiteX31" fmla="*/ 1745673 w 4850834"/>
                  <a:gd name="connsiteY31" fmla="*/ 2815092 h 2815092"/>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585460 w 4850834"/>
                  <a:gd name="connsiteY15" fmla="*/ 57727 h 2789382"/>
                  <a:gd name="connsiteX16" fmla="*/ 2049608 w 4850834"/>
                  <a:gd name="connsiteY16" fmla="*/ 661988 h 2789382"/>
                  <a:gd name="connsiteX17" fmla="*/ 1893455 w 4850834"/>
                  <a:gd name="connsiteY17" fmla="*/ 1219200 h 2789382"/>
                  <a:gd name="connsiteX18" fmla="*/ 1440873 w 4850834"/>
                  <a:gd name="connsiteY18" fmla="*/ 1228436 h 2789382"/>
                  <a:gd name="connsiteX19" fmla="*/ 314037 w 4850834"/>
                  <a:gd name="connsiteY19" fmla="*/ 1588654 h 2789382"/>
                  <a:gd name="connsiteX20" fmla="*/ 73891 w 4850834"/>
                  <a:gd name="connsiteY20" fmla="*/ 1893454 h 2789382"/>
                  <a:gd name="connsiteX21" fmla="*/ 0 w 4850834"/>
                  <a:gd name="connsiteY21" fmla="*/ 2152072 h 2789382"/>
                  <a:gd name="connsiteX22" fmla="*/ 27709 w 4850834"/>
                  <a:gd name="connsiteY22" fmla="*/ 2318327 h 2789382"/>
                  <a:gd name="connsiteX23" fmla="*/ 120073 w 4850834"/>
                  <a:gd name="connsiteY23" fmla="*/ 2318327 h 2789382"/>
                  <a:gd name="connsiteX24" fmla="*/ 166255 w 4850834"/>
                  <a:gd name="connsiteY24" fmla="*/ 2346036 h 2789382"/>
                  <a:gd name="connsiteX25" fmla="*/ 341746 w 4850834"/>
                  <a:gd name="connsiteY25" fmla="*/ 2152072 h 2789382"/>
                  <a:gd name="connsiteX26" fmla="*/ 674255 w 4850834"/>
                  <a:gd name="connsiteY26" fmla="*/ 2041236 h 2789382"/>
                  <a:gd name="connsiteX27" fmla="*/ 997528 w 4850834"/>
                  <a:gd name="connsiteY27" fmla="*/ 2013527 h 2789382"/>
                  <a:gd name="connsiteX28" fmla="*/ 1330037 w 4850834"/>
                  <a:gd name="connsiteY28" fmla="*/ 2161309 h 2789382"/>
                  <a:gd name="connsiteX29" fmla="*/ 1533237 w 4850834"/>
                  <a:gd name="connsiteY29" fmla="*/ 2364509 h 2789382"/>
                  <a:gd name="connsiteX30" fmla="*/ 1662546 w 4850834"/>
                  <a:gd name="connsiteY30" fmla="*/ 2743200 h 2789382"/>
                  <a:gd name="connsiteX31" fmla="*/ 1745673 w 4850834"/>
                  <a:gd name="connsiteY31" fmla="*/ 2789382 h 2789382"/>
                  <a:gd name="connsiteX0" fmla="*/ 1745673 w 4850834"/>
                  <a:gd name="connsiteY0" fmla="*/ 2814812 h 2814812"/>
                  <a:gd name="connsiteX1" fmla="*/ 2780146 w 4850834"/>
                  <a:gd name="connsiteY1" fmla="*/ 2814812 h 2814812"/>
                  <a:gd name="connsiteX2" fmla="*/ 2869912 w 4850834"/>
                  <a:gd name="connsiteY2" fmla="*/ 2053100 h 2814812"/>
                  <a:gd name="connsiteX3" fmla="*/ 3389746 w 4850834"/>
                  <a:gd name="connsiteY3" fmla="*/ 1548852 h 2814812"/>
                  <a:gd name="connsiteX4" fmla="*/ 4036580 w 4850834"/>
                  <a:gd name="connsiteY4" fmla="*/ 1428780 h 2814812"/>
                  <a:gd name="connsiteX5" fmla="*/ 4542271 w 4850834"/>
                  <a:gd name="connsiteY5" fmla="*/ 1580170 h 2814812"/>
                  <a:gd name="connsiteX6" fmla="*/ 4692073 w 4850834"/>
                  <a:gd name="connsiteY6" fmla="*/ 1678739 h 2814812"/>
                  <a:gd name="connsiteX7" fmla="*/ 4830618 w 4850834"/>
                  <a:gd name="connsiteY7" fmla="*/ 1540193 h 2814812"/>
                  <a:gd name="connsiteX8" fmla="*/ 4812146 w 4850834"/>
                  <a:gd name="connsiteY8" fmla="*/ 1392412 h 2814812"/>
                  <a:gd name="connsiteX9" fmla="*/ 4710546 w 4850834"/>
                  <a:gd name="connsiteY9" fmla="*/ 1318521 h 2814812"/>
                  <a:gd name="connsiteX10" fmla="*/ 4682837 w 4850834"/>
                  <a:gd name="connsiteY10" fmla="*/ 1198448 h 2814812"/>
                  <a:gd name="connsiteX11" fmla="*/ 4304146 w 4850834"/>
                  <a:gd name="connsiteY11" fmla="*/ 1189212 h 2814812"/>
                  <a:gd name="connsiteX12" fmla="*/ 3990109 w 4850834"/>
                  <a:gd name="connsiteY12" fmla="*/ 284048 h 2814812"/>
                  <a:gd name="connsiteX13" fmla="*/ 4054764 w 4850834"/>
                  <a:gd name="connsiteY13" fmla="*/ 274812 h 2814812"/>
                  <a:gd name="connsiteX14" fmla="*/ 3906982 w 4850834"/>
                  <a:gd name="connsiteY14" fmla="*/ 25430 h 2814812"/>
                  <a:gd name="connsiteX15" fmla="*/ 2585460 w 4850834"/>
                  <a:gd name="connsiteY15" fmla="*/ 83157 h 2814812"/>
                  <a:gd name="connsiteX16" fmla="*/ 2049608 w 4850834"/>
                  <a:gd name="connsiteY16" fmla="*/ 687418 h 2814812"/>
                  <a:gd name="connsiteX17" fmla="*/ 1893455 w 4850834"/>
                  <a:gd name="connsiteY17" fmla="*/ 1244630 h 2814812"/>
                  <a:gd name="connsiteX18" fmla="*/ 1440873 w 4850834"/>
                  <a:gd name="connsiteY18" fmla="*/ 1253866 h 2814812"/>
                  <a:gd name="connsiteX19" fmla="*/ 314037 w 4850834"/>
                  <a:gd name="connsiteY19" fmla="*/ 1614084 h 2814812"/>
                  <a:gd name="connsiteX20" fmla="*/ 73891 w 4850834"/>
                  <a:gd name="connsiteY20" fmla="*/ 1918884 h 2814812"/>
                  <a:gd name="connsiteX21" fmla="*/ 0 w 4850834"/>
                  <a:gd name="connsiteY21" fmla="*/ 2177502 h 2814812"/>
                  <a:gd name="connsiteX22" fmla="*/ 27709 w 4850834"/>
                  <a:gd name="connsiteY22" fmla="*/ 2343757 h 2814812"/>
                  <a:gd name="connsiteX23" fmla="*/ 120073 w 4850834"/>
                  <a:gd name="connsiteY23" fmla="*/ 2343757 h 2814812"/>
                  <a:gd name="connsiteX24" fmla="*/ 166255 w 4850834"/>
                  <a:gd name="connsiteY24" fmla="*/ 2371466 h 2814812"/>
                  <a:gd name="connsiteX25" fmla="*/ 341746 w 4850834"/>
                  <a:gd name="connsiteY25" fmla="*/ 2177502 h 2814812"/>
                  <a:gd name="connsiteX26" fmla="*/ 674255 w 4850834"/>
                  <a:gd name="connsiteY26" fmla="*/ 2066666 h 2814812"/>
                  <a:gd name="connsiteX27" fmla="*/ 997528 w 4850834"/>
                  <a:gd name="connsiteY27" fmla="*/ 2038957 h 2814812"/>
                  <a:gd name="connsiteX28" fmla="*/ 1330037 w 4850834"/>
                  <a:gd name="connsiteY28" fmla="*/ 2186739 h 2814812"/>
                  <a:gd name="connsiteX29" fmla="*/ 1533237 w 4850834"/>
                  <a:gd name="connsiteY29" fmla="*/ 2389939 h 2814812"/>
                  <a:gd name="connsiteX30" fmla="*/ 1662546 w 4850834"/>
                  <a:gd name="connsiteY30" fmla="*/ 2768630 h 2814812"/>
                  <a:gd name="connsiteX31" fmla="*/ 1745673 w 4850834"/>
                  <a:gd name="connsiteY31" fmla="*/ 2814812 h 2814812"/>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17927 h 2817927"/>
                  <a:gd name="connsiteX1" fmla="*/ 2780146 w 4850834"/>
                  <a:gd name="connsiteY1" fmla="*/ 2817927 h 2817927"/>
                  <a:gd name="connsiteX2" fmla="*/ 2869912 w 4850834"/>
                  <a:gd name="connsiteY2" fmla="*/ 2056215 h 2817927"/>
                  <a:gd name="connsiteX3" fmla="*/ 3389746 w 4850834"/>
                  <a:gd name="connsiteY3" fmla="*/ 1551967 h 2817927"/>
                  <a:gd name="connsiteX4" fmla="*/ 4036580 w 4850834"/>
                  <a:gd name="connsiteY4" fmla="*/ 1431895 h 2817927"/>
                  <a:gd name="connsiteX5" fmla="*/ 4542271 w 4850834"/>
                  <a:gd name="connsiteY5" fmla="*/ 1583285 h 2817927"/>
                  <a:gd name="connsiteX6" fmla="*/ 4692073 w 4850834"/>
                  <a:gd name="connsiteY6" fmla="*/ 1681854 h 2817927"/>
                  <a:gd name="connsiteX7" fmla="*/ 4830618 w 4850834"/>
                  <a:gd name="connsiteY7" fmla="*/ 1543308 h 2817927"/>
                  <a:gd name="connsiteX8" fmla="*/ 4812146 w 4850834"/>
                  <a:gd name="connsiteY8" fmla="*/ 1395527 h 2817927"/>
                  <a:gd name="connsiteX9" fmla="*/ 4710546 w 4850834"/>
                  <a:gd name="connsiteY9" fmla="*/ 1321636 h 2817927"/>
                  <a:gd name="connsiteX10" fmla="*/ 4682837 w 4850834"/>
                  <a:gd name="connsiteY10" fmla="*/ 1201563 h 2817927"/>
                  <a:gd name="connsiteX11" fmla="*/ 4304146 w 4850834"/>
                  <a:gd name="connsiteY11" fmla="*/ 1192327 h 2817927"/>
                  <a:gd name="connsiteX12" fmla="*/ 3990109 w 4850834"/>
                  <a:gd name="connsiteY12" fmla="*/ 287163 h 2817927"/>
                  <a:gd name="connsiteX13" fmla="*/ 4054764 w 4850834"/>
                  <a:gd name="connsiteY13" fmla="*/ 277927 h 2817927"/>
                  <a:gd name="connsiteX14" fmla="*/ 3906982 w 4850834"/>
                  <a:gd name="connsiteY14" fmla="*/ 28545 h 2817927"/>
                  <a:gd name="connsiteX15" fmla="*/ 2585460 w 4850834"/>
                  <a:gd name="connsiteY15" fmla="*/ 86272 h 2817927"/>
                  <a:gd name="connsiteX16" fmla="*/ 2049608 w 4850834"/>
                  <a:gd name="connsiteY16" fmla="*/ 690533 h 2817927"/>
                  <a:gd name="connsiteX17" fmla="*/ 1893455 w 4850834"/>
                  <a:gd name="connsiteY17" fmla="*/ 1247745 h 2817927"/>
                  <a:gd name="connsiteX18" fmla="*/ 1440873 w 4850834"/>
                  <a:gd name="connsiteY18" fmla="*/ 1256981 h 2817927"/>
                  <a:gd name="connsiteX19" fmla="*/ 314037 w 4850834"/>
                  <a:gd name="connsiteY19" fmla="*/ 1617199 h 2817927"/>
                  <a:gd name="connsiteX20" fmla="*/ 73891 w 4850834"/>
                  <a:gd name="connsiteY20" fmla="*/ 1921999 h 2817927"/>
                  <a:gd name="connsiteX21" fmla="*/ 0 w 4850834"/>
                  <a:gd name="connsiteY21" fmla="*/ 2180617 h 2817927"/>
                  <a:gd name="connsiteX22" fmla="*/ 27709 w 4850834"/>
                  <a:gd name="connsiteY22" fmla="*/ 2346872 h 2817927"/>
                  <a:gd name="connsiteX23" fmla="*/ 120073 w 4850834"/>
                  <a:gd name="connsiteY23" fmla="*/ 2346872 h 2817927"/>
                  <a:gd name="connsiteX24" fmla="*/ 166255 w 4850834"/>
                  <a:gd name="connsiteY24" fmla="*/ 2374581 h 2817927"/>
                  <a:gd name="connsiteX25" fmla="*/ 341746 w 4850834"/>
                  <a:gd name="connsiteY25" fmla="*/ 2180617 h 2817927"/>
                  <a:gd name="connsiteX26" fmla="*/ 674255 w 4850834"/>
                  <a:gd name="connsiteY26" fmla="*/ 2069781 h 2817927"/>
                  <a:gd name="connsiteX27" fmla="*/ 997528 w 4850834"/>
                  <a:gd name="connsiteY27" fmla="*/ 2042072 h 2817927"/>
                  <a:gd name="connsiteX28" fmla="*/ 1330037 w 4850834"/>
                  <a:gd name="connsiteY28" fmla="*/ 2189854 h 2817927"/>
                  <a:gd name="connsiteX29" fmla="*/ 1533237 w 4850834"/>
                  <a:gd name="connsiteY29" fmla="*/ 2393054 h 2817927"/>
                  <a:gd name="connsiteX30" fmla="*/ 1662546 w 4850834"/>
                  <a:gd name="connsiteY30" fmla="*/ 2771745 h 2817927"/>
                  <a:gd name="connsiteX31" fmla="*/ 1745673 w 4850834"/>
                  <a:gd name="connsiteY31" fmla="*/ 2817927 h 2817927"/>
                  <a:gd name="connsiteX0" fmla="*/ 1745673 w 4850834"/>
                  <a:gd name="connsiteY0" fmla="*/ 2810531 h 2810531"/>
                  <a:gd name="connsiteX1" fmla="*/ 2780146 w 4850834"/>
                  <a:gd name="connsiteY1" fmla="*/ 2810531 h 2810531"/>
                  <a:gd name="connsiteX2" fmla="*/ 2869912 w 4850834"/>
                  <a:gd name="connsiteY2" fmla="*/ 2048819 h 2810531"/>
                  <a:gd name="connsiteX3" fmla="*/ 3389746 w 4850834"/>
                  <a:gd name="connsiteY3" fmla="*/ 1544571 h 2810531"/>
                  <a:gd name="connsiteX4" fmla="*/ 4036580 w 4850834"/>
                  <a:gd name="connsiteY4" fmla="*/ 1424499 h 2810531"/>
                  <a:gd name="connsiteX5" fmla="*/ 4542271 w 4850834"/>
                  <a:gd name="connsiteY5" fmla="*/ 1575889 h 2810531"/>
                  <a:gd name="connsiteX6" fmla="*/ 4692073 w 4850834"/>
                  <a:gd name="connsiteY6" fmla="*/ 1674458 h 2810531"/>
                  <a:gd name="connsiteX7" fmla="*/ 4830618 w 4850834"/>
                  <a:gd name="connsiteY7" fmla="*/ 1535912 h 2810531"/>
                  <a:gd name="connsiteX8" fmla="*/ 4812146 w 4850834"/>
                  <a:gd name="connsiteY8" fmla="*/ 1388131 h 2810531"/>
                  <a:gd name="connsiteX9" fmla="*/ 4710546 w 4850834"/>
                  <a:gd name="connsiteY9" fmla="*/ 1314240 h 2810531"/>
                  <a:gd name="connsiteX10" fmla="*/ 4682837 w 4850834"/>
                  <a:gd name="connsiteY10" fmla="*/ 1194167 h 2810531"/>
                  <a:gd name="connsiteX11" fmla="*/ 4304146 w 4850834"/>
                  <a:gd name="connsiteY11" fmla="*/ 1184931 h 2810531"/>
                  <a:gd name="connsiteX12" fmla="*/ 3990109 w 4850834"/>
                  <a:gd name="connsiteY12" fmla="*/ 279767 h 2810531"/>
                  <a:gd name="connsiteX13" fmla="*/ 4054764 w 4850834"/>
                  <a:gd name="connsiteY13" fmla="*/ 270531 h 2810531"/>
                  <a:gd name="connsiteX14" fmla="*/ 3906982 w 4850834"/>
                  <a:gd name="connsiteY14" fmla="*/ 21149 h 2810531"/>
                  <a:gd name="connsiteX15" fmla="*/ 2585460 w 4850834"/>
                  <a:gd name="connsiteY15" fmla="*/ 78876 h 2810531"/>
                  <a:gd name="connsiteX16" fmla="*/ 2049608 w 4850834"/>
                  <a:gd name="connsiteY16" fmla="*/ 683137 h 2810531"/>
                  <a:gd name="connsiteX17" fmla="*/ 1893455 w 4850834"/>
                  <a:gd name="connsiteY17" fmla="*/ 1240349 h 2810531"/>
                  <a:gd name="connsiteX18" fmla="*/ 1440873 w 4850834"/>
                  <a:gd name="connsiteY18" fmla="*/ 1249585 h 2810531"/>
                  <a:gd name="connsiteX19" fmla="*/ 314037 w 4850834"/>
                  <a:gd name="connsiteY19" fmla="*/ 1609803 h 2810531"/>
                  <a:gd name="connsiteX20" fmla="*/ 73891 w 4850834"/>
                  <a:gd name="connsiteY20" fmla="*/ 1914603 h 2810531"/>
                  <a:gd name="connsiteX21" fmla="*/ 0 w 4850834"/>
                  <a:gd name="connsiteY21" fmla="*/ 2173221 h 2810531"/>
                  <a:gd name="connsiteX22" fmla="*/ 27709 w 4850834"/>
                  <a:gd name="connsiteY22" fmla="*/ 2339476 h 2810531"/>
                  <a:gd name="connsiteX23" fmla="*/ 120073 w 4850834"/>
                  <a:gd name="connsiteY23" fmla="*/ 2339476 h 2810531"/>
                  <a:gd name="connsiteX24" fmla="*/ 166255 w 4850834"/>
                  <a:gd name="connsiteY24" fmla="*/ 2367185 h 2810531"/>
                  <a:gd name="connsiteX25" fmla="*/ 341746 w 4850834"/>
                  <a:gd name="connsiteY25" fmla="*/ 2173221 h 2810531"/>
                  <a:gd name="connsiteX26" fmla="*/ 674255 w 4850834"/>
                  <a:gd name="connsiteY26" fmla="*/ 2062385 h 2810531"/>
                  <a:gd name="connsiteX27" fmla="*/ 997528 w 4850834"/>
                  <a:gd name="connsiteY27" fmla="*/ 2034676 h 2810531"/>
                  <a:gd name="connsiteX28" fmla="*/ 1330037 w 4850834"/>
                  <a:gd name="connsiteY28" fmla="*/ 2182458 h 2810531"/>
                  <a:gd name="connsiteX29" fmla="*/ 1533237 w 4850834"/>
                  <a:gd name="connsiteY29" fmla="*/ 2385658 h 2810531"/>
                  <a:gd name="connsiteX30" fmla="*/ 1662546 w 4850834"/>
                  <a:gd name="connsiteY30" fmla="*/ 2764349 h 2810531"/>
                  <a:gd name="connsiteX31" fmla="*/ 1745673 w 4850834"/>
                  <a:gd name="connsiteY31" fmla="*/ 2810531 h 2810531"/>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2103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4008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80872 w 4850834"/>
                  <a:gd name="connsiteY14" fmla="*/ 145325 h 2815064"/>
                  <a:gd name="connsiteX15" fmla="*/ 3906982 w 4850834"/>
                  <a:gd name="connsiteY15" fmla="*/ 25682 h 2815064"/>
                  <a:gd name="connsiteX16" fmla="*/ 2585460 w 4850834"/>
                  <a:gd name="connsiteY16" fmla="*/ 83409 h 2815064"/>
                  <a:gd name="connsiteX17" fmla="*/ 2040083 w 4850834"/>
                  <a:gd name="connsiteY17" fmla="*/ 692432 h 2815064"/>
                  <a:gd name="connsiteX18" fmla="*/ 1893455 w 4850834"/>
                  <a:gd name="connsiteY18" fmla="*/ 1244882 h 2815064"/>
                  <a:gd name="connsiteX19" fmla="*/ 1440873 w 4850834"/>
                  <a:gd name="connsiteY19" fmla="*/ 1254118 h 2815064"/>
                  <a:gd name="connsiteX20" fmla="*/ 314037 w 4850834"/>
                  <a:gd name="connsiteY20" fmla="*/ 1614336 h 2815064"/>
                  <a:gd name="connsiteX21" fmla="*/ 73891 w 4850834"/>
                  <a:gd name="connsiteY21" fmla="*/ 1919136 h 2815064"/>
                  <a:gd name="connsiteX22" fmla="*/ 0 w 4850834"/>
                  <a:gd name="connsiteY22" fmla="*/ 2177754 h 2815064"/>
                  <a:gd name="connsiteX23" fmla="*/ 27709 w 4850834"/>
                  <a:gd name="connsiteY23" fmla="*/ 2344009 h 2815064"/>
                  <a:gd name="connsiteX24" fmla="*/ 120073 w 4850834"/>
                  <a:gd name="connsiteY24" fmla="*/ 2344009 h 2815064"/>
                  <a:gd name="connsiteX25" fmla="*/ 166255 w 4850834"/>
                  <a:gd name="connsiteY25" fmla="*/ 2371718 h 2815064"/>
                  <a:gd name="connsiteX26" fmla="*/ 341746 w 4850834"/>
                  <a:gd name="connsiteY26" fmla="*/ 2177754 h 2815064"/>
                  <a:gd name="connsiteX27" fmla="*/ 674255 w 4850834"/>
                  <a:gd name="connsiteY27" fmla="*/ 2066918 h 2815064"/>
                  <a:gd name="connsiteX28" fmla="*/ 997528 w 4850834"/>
                  <a:gd name="connsiteY28" fmla="*/ 2039209 h 2815064"/>
                  <a:gd name="connsiteX29" fmla="*/ 1330037 w 4850834"/>
                  <a:gd name="connsiteY29" fmla="*/ 2186991 h 2815064"/>
                  <a:gd name="connsiteX30" fmla="*/ 1533237 w 4850834"/>
                  <a:gd name="connsiteY30" fmla="*/ 2390191 h 2815064"/>
                  <a:gd name="connsiteX31" fmla="*/ 1662546 w 4850834"/>
                  <a:gd name="connsiteY31" fmla="*/ 2768882 h 2815064"/>
                  <a:gd name="connsiteX32" fmla="*/ 1745673 w 4850834"/>
                  <a:gd name="connsiteY32" fmla="*/ 2815064 h 281506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054764 w 4850834"/>
                  <a:gd name="connsiteY13" fmla="*/ 281494 h 2821494"/>
                  <a:gd name="connsiteX14" fmla="*/ 3980872 w 4850834"/>
                  <a:gd name="connsiteY14" fmla="*/ 151755 h 2821494"/>
                  <a:gd name="connsiteX15" fmla="*/ 4159394 w 4850834"/>
                  <a:gd name="connsiteY15" fmla="*/ 22587 h 2821494"/>
                  <a:gd name="connsiteX16" fmla="*/ 2585460 w 4850834"/>
                  <a:gd name="connsiteY16" fmla="*/ 89839 h 2821494"/>
                  <a:gd name="connsiteX17" fmla="*/ 2040083 w 4850834"/>
                  <a:gd name="connsiteY17" fmla="*/ 698862 h 2821494"/>
                  <a:gd name="connsiteX18" fmla="*/ 1893455 w 4850834"/>
                  <a:gd name="connsiteY18" fmla="*/ 1251312 h 2821494"/>
                  <a:gd name="connsiteX19" fmla="*/ 1440873 w 4850834"/>
                  <a:gd name="connsiteY19" fmla="*/ 1260548 h 2821494"/>
                  <a:gd name="connsiteX20" fmla="*/ 314037 w 4850834"/>
                  <a:gd name="connsiteY20" fmla="*/ 1620766 h 2821494"/>
                  <a:gd name="connsiteX21" fmla="*/ 73891 w 4850834"/>
                  <a:gd name="connsiteY21" fmla="*/ 1925566 h 2821494"/>
                  <a:gd name="connsiteX22" fmla="*/ 0 w 4850834"/>
                  <a:gd name="connsiteY22" fmla="*/ 2184184 h 2821494"/>
                  <a:gd name="connsiteX23" fmla="*/ 27709 w 4850834"/>
                  <a:gd name="connsiteY23" fmla="*/ 2350439 h 2821494"/>
                  <a:gd name="connsiteX24" fmla="*/ 120073 w 4850834"/>
                  <a:gd name="connsiteY24" fmla="*/ 2350439 h 2821494"/>
                  <a:gd name="connsiteX25" fmla="*/ 166255 w 4850834"/>
                  <a:gd name="connsiteY25" fmla="*/ 2378148 h 2821494"/>
                  <a:gd name="connsiteX26" fmla="*/ 341746 w 4850834"/>
                  <a:gd name="connsiteY26" fmla="*/ 2184184 h 2821494"/>
                  <a:gd name="connsiteX27" fmla="*/ 674255 w 4850834"/>
                  <a:gd name="connsiteY27" fmla="*/ 2073348 h 2821494"/>
                  <a:gd name="connsiteX28" fmla="*/ 997528 w 4850834"/>
                  <a:gd name="connsiteY28" fmla="*/ 2045639 h 2821494"/>
                  <a:gd name="connsiteX29" fmla="*/ 1330037 w 4850834"/>
                  <a:gd name="connsiteY29" fmla="*/ 2193421 h 2821494"/>
                  <a:gd name="connsiteX30" fmla="*/ 1533237 w 4850834"/>
                  <a:gd name="connsiteY30" fmla="*/ 2396621 h 2821494"/>
                  <a:gd name="connsiteX31" fmla="*/ 1662546 w 4850834"/>
                  <a:gd name="connsiteY31" fmla="*/ 2775312 h 2821494"/>
                  <a:gd name="connsiteX32" fmla="*/ 1745673 w 4850834"/>
                  <a:gd name="connsiteY32"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3980872 w 4850834"/>
                  <a:gd name="connsiteY13" fmla="*/ 151755 h 2821494"/>
                  <a:gd name="connsiteX14" fmla="*/ 4159394 w 4850834"/>
                  <a:gd name="connsiteY14" fmla="*/ 22587 h 2821494"/>
                  <a:gd name="connsiteX15" fmla="*/ 2585460 w 4850834"/>
                  <a:gd name="connsiteY15" fmla="*/ 89839 h 2821494"/>
                  <a:gd name="connsiteX16" fmla="*/ 2040083 w 4850834"/>
                  <a:gd name="connsiteY16" fmla="*/ 698862 h 2821494"/>
                  <a:gd name="connsiteX17" fmla="*/ 1893455 w 4850834"/>
                  <a:gd name="connsiteY17" fmla="*/ 1251312 h 2821494"/>
                  <a:gd name="connsiteX18" fmla="*/ 1440873 w 4850834"/>
                  <a:gd name="connsiteY18" fmla="*/ 1260548 h 2821494"/>
                  <a:gd name="connsiteX19" fmla="*/ 314037 w 4850834"/>
                  <a:gd name="connsiteY19" fmla="*/ 1620766 h 2821494"/>
                  <a:gd name="connsiteX20" fmla="*/ 73891 w 4850834"/>
                  <a:gd name="connsiteY20" fmla="*/ 1925566 h 2821494"/>
                  <a:gd name="connsiteX21" fmla="*/ 0 w 4850834"/>
                  <a:gd name="connsiteY21" fmla="*/ 2184184 h 2821494"/>
                  <a:gd name="connsiteX22" fmla="*/ 27709 w 4850834"/>
                  <a:gd name="connsiteY22" fmla="*/ 2350439 h 2821494"/>
                  <a:gd name="connsiteX23" fmla="*/ 120073 w 4850834"/>
                  <a:gd name="connsiteY23" fmla="*/ 2350439 h 2821494"/>
                  <a:gd name="connsiteX24" fmla="*/ 166255 w 4850834"/>
                  <a:gd name="connsiteY24" fmla="*/ 2378148 h 2821494"/>
                  <a:gd name="connsiteX25" fmla="*/ 341746 w 4850834"/>
                  <a:gd name="connsiteY25" fmla="*/ 2184184 h 2821494"/>
                  <a:gd name="connsiteX26" fmla="*/ 674255 w 4850834"/>
                  <a:gd name="connsiteY26" fmla="*/ 2073348 h 2821494"/>
                  <a:gd name="connsiteX27" fmla="*/ 997528 w 4850834"/>
                  <a:gd name="connsiteY27" fmla="*/ 2045639 h 2821494"/>
                  <a:gd name="connsiteX28" fmla="*/ 1330037 w 4850834"/>
                  <a:gd name="connsiteY28" fmla="*/ 2193421 h 2821494"/>
                  <a:gd name="connsiteX29" fmla="*/ 1533237 w 4850834"/>
                  <a:gd name="connsiteY29" fmla="*/ 2396621 h 2821494"/>
                  <a:gd name="connsiteX30" fmla="*/ 1662546 w 4850834"/>
                  <a:gd name="connsiteY30" fmla="*/ 2775312 h 2821494"/>
                  <a:gd name="connsiteX31" fmla="*/ 1745673 w 4850834"/>
                  <a:gd name="connsiteY31"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71059 w 4850834"/>
                  <a:gd name="connsiteY12" fmla="*/ 109755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28196 w 4850834"/>
                  <a:gd name="connsiteY12" fmla="*/ 1192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12146"/>
                  <a:gd name="connsiteY0" fmla="*/ 2821494 h 2821494"/>
                  <a:gd name="connsiteX1" fmla="*/ 2780146 w 4812146"/>
                  <a:gd name="connsiteY1" fmla="*/ 2821494 h 2821494"/>
                  <a:gd name="connsiteX2" fmla="*/ 2869912 w 4812146"/>
                  <a:gd name="connsiteY2" fmla="*/ 2059782 h 2821494"/>
                  <a:gd name="connsiteX3" fmla="*/ 3389746 w 4812146"/>
                  <a:gd name="connsiteY3" fmla="*/ 1555534 h 2821494"/>
                  <a:gd name="connsiteX4" fmla="*/ 4036580 w 4812146"/>
                  <a:gd name="connsiteY4" fmla="*/ 1435462 h 2821494"/>
                  <a:gd name="connsiteX5" fmla="*/ 4542271 w 4812146"/>
                  <a:gd name="connsiteY5" fmla="*/ 1586852 h 2821494"/>
                  <a:gd name="connsiteX6" fmla="*/ 4692073 w 4812146"/>
                  <a:gd name="connsiteY6" fmla="*/ 1685421 h 2821494"/>
                  <a:gd name="connsiteX7" fmla="*/ 4812146 w 4812146"/>
                  <a:gd name="connsiteY7" fmla="*/ 1399094 h 2821494"/>
                  <a:gd name="connsiteX8" fmla="*/ 4710546 w 4812146"/>
                  <a:gd name="connsiteY8" fmla="*/ 1325203 h 2821494"/>
                  <a:gd name="connsiteX9" fmla="*/ 4682837 w 4812146"/>
                  <a:gd name="connsiteY9" fmla="*/ 1205130 h 2821494"/>
                  <a:gd name="connsiteX10" fmla="*/ 4304146 w 4812146"/>
                  <a:gd name="connsiteY10" fmla="*/ 1195894 h 2821494"/>
                  <a:gd name="connsiteX11" fmla="*/ 3952008 w 4812146"/>
                  <a:gd name="connsiteY11" fmla="*/ 157380 h 2821494"/>
                  <a:gd name="connsiteX12" fmla="*/ 4159394 w 4812146"/>
                  <a:gd name="connsiteY12" fmla="*/ 22587 h 2821494"/>
                  <a:gd name="connsiteX13" fmla="*/ 2585460 w 4812146"/>
                  <a:gd name="connsiteY13" fmla="*/ 89839 h 2821494"/>
                  <a:gd name="connsiteX14" fmla="*/ 2040083 w 4812146"/>
                  <a:gd name="connsiteY14" fmla="*/ 698862 h 2821494"/>
                  <a:gd name="connsiteX15" fmla="*/ 1893455 w 4812146"/>
                  <a:gd name="connsiteY15" fmla="*/ 1251312 h 2821494"/>
                  <a:gd name="connsiteX16" fmla="*/ 1440873 w 4812146"/>
                  <a:gd name="connsiteY16" fmla="*/ 1260548 h 2821494"/>
                  <a:gd name="connsiteX17" fmla="*/ 314037 w 4812146"/>
                  <a:gd name="connsiteY17" fmla="*/ 1620766 h 2821494"/>
                  <a:gd name="connsiteX18" fmla="*/ 73891 w 4812146"/>
                  <a:gd name="connsiteY18" fmla="*/ 1925566 h 2821494"/>
                  <a:gd name="connsiteX19" fmla="*/ 0 w 4812146"/>
                  <a:gd name="connsiteY19" fmla="*/ 2184184 h 2821494"/>
                  <a:gd name="connsiteX20" fmla="*/ 27709 w 4812146"/>
                  <a:gd name="connsiteY20" fmla="*/ 2350439 h 2821494"/>
                  <a:gd name="connsiteX21" fmla="*/ 120073 w 4812146"/>
                  <a:gd name="connsiteY21" fmla="*/ 2350439 h 2821494"/>
                  <a:gd name="connsiteX22" fmla="*/ 166255 w 4812146"/>
                  <a:gd name="connsiteY22" fmla="*/ 2378148 h 2821494"/>
                  <a:gd name="connsiteX23" fmla="*/ 341746 w 4812146"/>
                  <a:gd name="connsiteY23" fmla="*/ 2184184 h 2821494"/>
                  <a:gd name="connsiteX24" fmla="*/ 674255 w 4812146"/>
                  <a:gd name="connsiteY24" fmla="*/ 2073348 h 2821494"/>
                  <a:gd name="connsiteX25" fmla="*/ 997528 w 4812146"/>
                  <a:gd name="connsiteY25" fmla="*/ 2045639 h 2821494"/>
                  <a:gd name="connsiteX26" fmla="*/ 1330037 w 4812146"/>
                  <a:gd name="connsiteY26" fmla="*/ 2193421 h 2821494"/>
                  <a:gd name="connsiteX27" fmla="*/ 1533237 w 4812146"/>
                  <a:gd name="connsiteY27" fmla="*/ 2396621 h 2821494"/>
                  <a:gd name="connsiteX28" fmla="*/ 1662546 w 4812146"/>
                  <a:gd name="connsiteY28" fmla="*/ 2775312 h 2821494"/>
                  <a:gd name="connsiteX29" fmla="*/ 1745673 w 4812146"/>
                  <a:gd name="connsiteY29" fmla="*/ 2821494 h 2821494"/>
                  <a:gd name="connsiteX0" fmla="*/ 1745673 w 4741507"/>
                  <a:gd name="connsiteY0" fmla="*/ 2821494 h 2821494"/>
                  <a:gd name="connsiteX1" fmla="*/ 2780146 w 4741507"/>
                  <a:gd name="connsiteY1" fmla="*/ 2821494 h 2821494"/>
                  <a:gd name="connsiteX2" fmla="*/ 2869912 w 4741507"/>
                  <a:gd name="connsiteY2" fmla="*/ 2059782 h 2821494"/>
                  <a:gd name="connsiteX3" fmla="*/ 3389746 w 4741507"/>
                  <a:gd name="connsiteY3" fmla="*/ 1555534 h 2821494"/>
                  <a:gd name="connsiteX4" fmla="*/ 4036580 w 4741507"/>
                  <a:gd name="connsiteY4" fmla="*/ 1435462 h 2821494"/>
                  <a:gd name="connsiteX5" fmla="*/ 4542271 w 4741507"/>
                  <a:gd name="connsiteY5" fmla="*/ 1586852 h 2821494"/>
                  <a:gd name="connsiteX6" fmla="*/ 4692073 w 4741507"/>
                  <a:gd name="connsiteY6" fmla="*/ 1685421 h 2821494"/>
                  <a:gd name="connsiteX7" fmla="*/ 4710546 w 4741507"/>
                  <a:gd name="connsiteY7" fmla="*/ 1325203 h 2821494"/>
                  <a:gd name="connsiteX8" fmla="*/ 4682837 w 4741507"/>
                  <a:gd name="connsiteY8" fmla="*/ 1205130 h 2821494"/>
                  <a:gd name="connsiteX9" fmla="*/ 4304146 w 4741507"/>
                  <a:gd name="connsiteY9" fmla="*/ 1195894 h 2821494"/>
                  <a:gd name="connsiteX10" fmla="*/ 3952008 w 4741507"/>
                  <a:gd name="connsiteY10" fmla="*/ 157380 h 2821494"/>
                  <a:gd name="connsiteX11" fmla="*/ 4159394 w 4741507"/>
                  <a:gd name="connsiteY11" fmla="*/ 22587 h 2821494"/>
                  <a:gd name="connsiteX12" fmla="*/ 2585460 w 4741507"/>
                  <a:gd name="connsiteY12" fmla="*/ 89839 h 2821494"/>
                  <a:gd name="connsiteX13" fmla="*/ 2040083 w 4741507"/>
                  <a:gd name="connsiteY13" fmla="*/ 698862 h 2821494"/>
                  <a:gd name="connsiteX14" fmla="*/ 1893455 w 4741507"/>
                  <a:gd name="connsiteY14" fmla="*/ 1251312 h 2821494"/>
                  <a:gd name="connsiteX15" fmla="*/ 1440873 w 4741507"/>
                  <a:gd name="connsiteY15" fmla="*/ 1260548 h 2821494"/>
                  <a:gd name="connsiteX16" fmla="*/ 314037 w 4741507"/>
                  <a:gd name="connsiteY16" fmla="*/ 1620766 h 2821494"/>
                  <a:gd name="connsiteX17" fmla="*/ 73891 w 4741507"/>
                  <a:gd name="connsiteY17" fmla="*/ 1925566 h 2821494"/>
                  <a:gd name="connsiteX18" fmla="*/ 0 w 4741507"/>
                  <a:gd name="connsiteY18" fmla="*/ 2184184 h 2821494"/>
                  <a:gd name="connsiteX19" fmla="*/ 27709 w 4741507"/>
                  <a:gd name="connsiteY19" fmla="*/ 2350439 h 2821494"/>
                  <a:gd name="connsiteX20" fmla="*/ 120073 w 4741507"/>
                  <a:gd name="connsiteY20" fmla="*/ 2350439 h 2821494"/>
                  <a:gd name="connsiteX21" fmla="*/ 166255 w 4741507"/>
                  <a:gd name="connsiteY21" fmla="*/ 2378148 h 2821494"/>
                  <a:gd name="connsiteX22" fmla="*/ 341746 w 4741507"/>
                  <a:gd name="connsiteY22" fmla="*/ 2184184 h 2821494"/>
                  <a:gd name="connsiteX23" fmla="*/ 674255 w 4741507"/>
                  <a:gd name="connsiteY23" fmla="*/ 2073348 h 2821494"/>
                  <a:gd name="connsiteX24" fmla="*/ 997528 w 4741507"/>
                  <a:gd name="connsiteY24" fmla="*/ 2045639 h 2821494"/>
                  <a:gd name="connsiteX25" fmla="*/ 1330037 w 4741507"/>
                  <a:gd name="connsiteY25" fmla="*/ 2193421 h 2821494"/>
                  <a:gd name="connsiteX26" fmla="*/ 1533237 w 4741507"/>
                  <a:gd name="connsiteY26" fmla="*/ 2396621 h 2821494"/>
                  <a:gd name="connsiteX27" fmla="*/ 1662546 w 4741507"/>
                  <a:gd name="connsiteY27" fmla="*/ 2775312 h 2821494"/>
                  <a:gd name="connsiteX28" fmla="*/ 1745673 w 4741507"/>
                  <a:gd name="connsiteY28" fmla="*/ 2821494 h 2821494"/>
                  <a:gd name="connsiteX0" fmla="*/ 1745673 w 4834948"/>
                  <a:gd name="connsiteY0" fmla="*/ 2821494 h 2821494"/>
                  <a:gd name="connsiteX1" fmla="*/ 2780146 w 4834948"/>
                  <a:gd name="connsiteY1" fmla="*/ 2821494 h 2821494"/>
                  <a:gd name="connsiteX2" fmla="*/ 2869912 w 4834948"/>
                  <a:gd name="connsiteY2" fmla="*/ 2059782 h 2821494"/>
                  <a:gd name="connsiteX3" fmla="*/ 3389746 w 4834948"/>
                  <a:gd name="connsiteY3" fmla="*/ 1555534 h 2821494"/>
                  <a:gd name="connsiteX4" fmla="*/ 4036580 w 4834948"/>
                  <a:gd name="connsiteY4" fmla="*/ 1435462 h 2821494"/>
                  <a:gd name="connsiteX5" fmla="*/ 4542271 w 4834948"/>
                  <a:gd name="connsiteY5" fmla="*/ 1586852 h 2821494"/>
                  <a:gd name="connsiteX6" fmla="*/ 4834948 w 4834948"/>
                  <a:gd name="connsiteY6" fmla="*/ 1656846 h 2821494"/>
                  <a:gd name="connsiteX7" fmla="*/ 4710546 w 4834948"/>
                  <a:gd name="connsiteY7" fmla="*/ 1325203 h 2821494"/>
                  <a:gd name="connsiteX8" fmla="*/ 4682837 w 4834948"/>
                  <a:gd name="connsiteY8" fmla="*/ 1205130 h 2821494"/>
                  <a:gd name="connsiteX9" fmla="*/ 4304146 w 4834948"/>
                  <a:gd name="connsiteY9" fmla="*/ 1195894 h 2821494"/>
                  <a:gd name="connsiteX10" fmla="*/ 3952008 w 4834948"/>
                  <a:gd name="connsiteY10" fmla="*/ 157380 h 2821494"/>
                  <a:gd name="connsiteX11" fmla="*/ 4159394 w 4834948"/>
                  <a:gd name="connsiteY11" fmla="*/ 22587 h 2821494"/>
                  <a:gd name="connsiteX12" fmla="*/ 2585460 w 4834948"/>
                  <a:gd name="connsiteY12" fmla="*/ 89839 h 2821494"/>
                  <a:gd name="connsiteX13" fmla="*/ 2040083 w 4834948"/>
                  <a:gd name="connsiteY13" fmla="*/ 698862 h 2821494"/>
                  <a:gd name="connsiteX14" fmla="*/ 1893455 w 4834948"/>
                  <a:gd name="connsiteY14" fmla="*/ 1251312 h 2821494"/>
                  <a:gd name="connsiteX15" fmla="*/ 1440873 w 4834948"/>
                  <a:gd name="connsiteY15" fmla="*/ 1260548 h 2821494"/>
                  <a:gd name="connsiteX16" fmla="*/ 314037 w 4834948"/>
                  <a:gd name="connsiteY16" fmla="*/ 1620766 h 2821494"/>
                  <a:gd name="connsiteX17" fmla="*/ 73891 w 4834948"/>
                  <a:gd name="connsiteY17" fmla="*/ 1925566 h 2821494"/>
                  <a:gd name="connsiteX18" fmla="*/ 0 w 4834948"/>
                  <a:gd name="connsiteY18" fmla="*/ 2184184 h 2821494"/>
                  <a:gd name="connsiteX19" fmla="*/ 27709 w 4834948"/>
                  <a:gd name="connsiteY19" fmla="*/ 2350439 h 2821494"/>
                  <a:gd name="connsiteX20" fmla="*/ 120073 w 4834948"/>
                  <a:gd name="connsiteY20" fmla="*/ 2350439 h 2821494"/>
                  <a:gd name="connsiteX21" fmla="*/ 166255 w 4834948"/>
                  <a:gd name="connsiteY21" fmla="*/ 2378148 h 2821494"/>
                  <a:gd name="connsiteX22" fmla="*/ 341746 w 4834948"/>
                  <a:gd name="connsiteY22" fmla="*/ 2184184 h 2821494"/>
                  <a:gd name="connsiteX23" fmla="*/ 674255 w 4834948"/>
                  <a:gd name="connsiteY23" fmla="*/ 2073348 h 2821494"/>
                  <a:gd name="connsiteX24" fmla="*/ 997528 w 4834948"/>
                  <a:gd name="connsiteY24" fmla="*/ 2045639 h 2821494"/>
                  <a:gd name="connsiteX25" fmla="*/ 1330037 w 4834948"/>
                  <a:gd name="connsiteY25" fmla="*/ 2193421 h 2821494"/>
                  <a:gd name="connsiteX26" fmla="*/ 1533237 w 4834948"/>
                  <a:gd name="connsiteY26" fmla="*/ 2396621 h 2821494"/>
                  <a:gd name="connsiteX27" fmla="*/ 1662546 w 4834948"/>
                  <a:gd name="connsiteY27" fmla="*/ 2775312 h 2821494"/>
                  <a:gd name="connsiteX28" fmla="*/ 1745673 w 4834948"/>
                  <a:gd name="connsiteY28" fmla="*/ 2821494 h 2821494"/>
                  <a:gd name="connsiteX0" fmla="*/ 1745673 w 4867613"/>
                  <a:gd name="connsiteY0" fmla="*/ 2821494 h 2821494"/>
                  <a:gd name="connsiteX1" fmla="*/ 2780146 w 4867613"/>
                  <a:gd name="connsiteY1" fmla="*/ 2821494 h 2821494"/>
                  <a:gd name="connsiteX2" fmla="*/ 2869912 w 4867613"/>
                  <a:gd name="connsiteY2" fmla="*/ 2059782 h 2821494"/>
                  <a:gd name="connsiteX3" fmla="*/ 3389746 w 4867613"/>
                  <a:gd name="connsiteY3" fmla="*/ 1555534 h 2821494"/>
                  <a:gd name="connsiteX4" fmla="*/ 4036580 w 4867613"/>
                  <a:gd name="connsiteY4" fmla="*/ 1435462 h 2821494"/>
                  <a:gd name="connsiteX5" fmla="*/ 4834948 w 4867613"/>
                  <a:gd name="connsiteY5" fmla="*/ 1656846 h 2821494"/>
                  <a:gd name="connsiteX6" fmla="*/ 4710546 w 4867613"/>
                  <a:gd name="connsiteY6" fmla="*/ 1325203 h 2821494"/>
                  <a:gd name="connsiteX7" fmla="*/ 4682837 w 4867613"/>
                  <a:gd name="connsiteY7" fmla="*/ 1205130 h 2821494"/>
                  <a:gd name="connsiteX8" fmla="*/ 4304146 w 4867613"/>
                  <a:gd name="connsiteY8" fmla="*/ 1195894 h 2821494"/>
                  <a:gd name="connsiteX9" fmla="*/ 3952008 w 4867613"/>
                  <a:gd name="connsiteY9" fmla="*/ 157380 h 2821494"/>
                  <a:gd name="connsiteX10" fmla="*/ 4159394 w 4867613"/>
                  <a:gd name="connsiteY10" fmla="*/ 22587 h 2821494"/>
                  <a:gd name="connsiteX11" fmla="*/ 2585460 w 4867613"/>
                  <a:gd name="connsiteY11" fmla="*/ 89839 h 2821494"/>
                  <a:gd name="connsiteX12" fmla="*/ 2040083 w 4867613"/>
                  <a:gd name="connsiteY12" fmla="*/ 698862 h 2821494"/>
                  <a:gd name="connsiteX13" fmla="*/ 1893455 w 4867613"/>
                  <a:gd name="connsiteY13" fmla="*/ 1251312 h 2821494"/>
                  <a:gd name="connsiteX14" fmla="*/ 1440873 w 4867613"/>
                  <a:gd name="connsiteY14" fmla="*/ 1260548 h 2821494"/>
                  <a:gd name="connsiteX15" fmla="*/ 314037 w 4867613"/>
                  <a:gd name="connsiteY15" fmla="*/ 1620766 h 2821494"/>
                  <a:gd name="connsiteX16" fmla="*/ 73891 w 4867613"/>
                  <a:gd name="connsiteY16" fmla="*/ 1925566 h 2821494"/>
                  <a:gd name="connsiteX17" fmla="*/ 0 w 4867613"/>
                  <a:gd name="connsiteY17" fmla="*/ 2184184 h 2821494"/>
                  <a:gd name="connsiteX18" fmla="*/ 27709 w 4867613"/>
                  <a:gd name="connsiteY18" fmla="*/ 2350439 h 2821494"/>
                  <a:gd name="connsiteX19" fmla="*/ 120073 w 4867613"/>
                  <a:gd name="connsiteY19" fmla="*/ 2350439 h 2821494"/>
                  <a:gd name="connsiteX20" fmla="*/ 166255 w 4867613"/>
                  <a:gd name="connsiteY20" fmla="*/ 2378148 h 2821494"/>
                  <a:gd name="connsiteX21" fmla="*/ 341746 w 4867613"/>
                  <a:gd name="connsiteY21" fmla="*/ 2184184 h 2821494"/>
                  <a:gd name="connsiteX22" fmla="*/ 674255 w 4867613"/>
                  <a:gd name="connsiteY22" fmla="*/ 2073348 h 2821494"/>
                  <a:gd name="connsiteX23" fmla="*/ 997528 w 4867613"/>
                  <a:gd name="connsiteY23" fmla="*/ 2045639 h 2821494"/>
                  <a:gd name="connsiteX24" fmla="*/ 1330037 w 4867613"/>
                  <a:gd name="connsiteY24" fmla="*/ 2193421 h 2821494"/>
                  <a:gd name="connsiteX25" fmla="*/ 1533237 w 4867613"/>
                  <a:gd name="connsiteY25" fmla="*/ 2396621 h 2821494"/>
                  <a:gd name="connsiteX26" fmla="*/ 1662546 w 4867613"/>
                  <a:gd name="connsiteY26" fmla="*/ 2775312 h 2821494"/>
                  <a:gd name="connsiteX27" fmla="*/ 1745673 w 4867613"/>
                  <a:gd name="connsiteY27" fmla="*/ 2821494 h 2821494"/>
                  <a:gd name="connsiteX0" fmla="*/ 1745673 w 4920146"/>
                  <a:gd name="connsiteY0" fmla="*/ 2821494 h 2821494"/>
                  <a:gd name="connsiteX1" fmla="*/ 2780146 w 4920146"/>
                  <a:gd name="connsiteY1" fmla="*/ 2821494 h 2821494"/>
                  <a:gd name="connsiteX2" fmla="*/ 2869912 w 4920146"/>
                  <a:gd name="connsiteY2" fmla="*/ 2059782 h 2821494"/>
                  <a:gd name="connsiteX3" fmla="*/ 3389746 w 4920146"/>
                  <a:gd name="connsiteY3" fmla="*/ 1555534 h 2821494"/>
                  <a:gd name="connsiteX4" fmla="*/ 4036580 w 4920146"/>
                  <a:gd name="connsiteY4" fmla="*/ 1435462 h 2821494"/>
                  <a:gd name="connsiteX5" fmla="*/ 4892098 w 4920146"/>
                  <a:gd name="connsiteY5" fmla="*/ 1594933 h 2821494"/>
                  <a:gd name="connsiteX6" fmla="*/ 4710546 w 4920146"/>
                  <a:gd name="connsiteY6" fmla="*/ 1325203 h 2821494"/>
                  <a:gd name="connsiteX7" fmla="*/ 4682837 w 4920146"/>
                  <a:gd name="connsiteY7" fmla="*/ 1205130 h 2821494"/>
                  <a:gd name="connsiteX8" fmla="*/ 4304146 w 4920146"/>
                  <a:gd name="connsiteY8" fmla="*/ 1195894 h 2821494"/>
                  <a:gd name="connsiteX9" fmla="*/ 3952008 w 4920146"/>
                  <a:gd name="connsiteY9" fmla="*/ 157380 h 2821494"/>
                  <a:gd name="connsiteX10" fmla="*/ 4159394 w 4920146"/>
                  <a:gd name="connsiteY10" fmla="*/ 22587 h 2821494"/>
                  <a:gd name="connsiteX11" fmla="*/ 2585460 w 4920146"/>
                  <a:gd name="connsiteY11" fmla="*/ 89839 h 2821494"/>
                  <a:gd name="connsiteX12" fmla="*/ 2040083 w 4920146"/>
                  <a:gd name="connsiteY12" fmla="*/ 698862 h 2821494"/>
                  <a:gd name="connsiteX13" fmla="*/ 1893455 w 4920146"/>
                  <a:gd name="connsiteY13" fmla="*/ 1251312 h 2821494"/>
                  <a:gd name="connsiteX14" fmla="*/ 1440873 w 4920146"/>
                  <a:gd name="connsiteY14" fmla="*/ 1260548 h 2821494"/>
                  <a:gd name="connsiteX15" fmla="*/ 314037 w 4920146"/>
                  <a:gd name="connsiteY15" fmla="*/ 1620766 h 2821494"/>
                  <a:gd name="connsiteX16" fmla="*/ 73891 w 4920146"/>
                  <a:gd name="connsiteY16" fmla="*/ 1925566 h 2821494"/>
                  <a:gd name="connsiteX17" fmla="*/ 0 w 4920146"/>
                  <a:gd name="connsiteY17" fmla="*/ 2184184 h 2821494"/>
                  <a:gd name="connsiteX18" fmla="*/ 27709 w 4920146"/>
                  <a:gd name="connsiteY18" fmla="*/ 2350439 h 2821494"/>
                  <a:gd name="connsiteX19" fmla="*/ 120073 w 4920146"/>
                  <a:gd name="connsiteY19" fmla="*/ 2350439 h 2821494"/>
                  <a:gd name="connsiteX20" fmla="*/ 166255 w 4920146"/>
                  <a:gd name="connsiteY20" fmla="*/ 2378148 h 2821494"/>
                  <a:gd name="connsiteX21" fmla="*/ 341746 w 4920146"/>
                  <a:gd name="connsiteY21" fmla="*/ 2184184 h 2821494"/>
                  <a:gd name="connsiteX22" fmla="*/ 674255 w 4920146"/>
                  <a:gd name="connsiteY22" fmla="*/ 2073348 h 2821494"/>
                  <a:gd name="connsiteX23" fmla="*/ 997528 w 4920146"/>
                  <a:gd name="connsiteY23" fmla="*/ 2045639 h 2821494"/>
                  <a:gd name="connsiteX24" fmla="*/ 1330037 w 4920146"/>
                  <a:gd name="connsiteY24" fmla="*/ 2193421 h 2821494"/>
                  <a:gd name="connsiteX25" fmla="*/ 1533237 w 4920146"/>
                  <a:gd name="connsiteY25" fmla="*/ 2396621 h 2821494"/>
                  <a:gd name="connsiteX26" fmla="*/ 1662546 w 4920146"/>
                  <a:gd name="connsiteY26" fmla="*/ 2775312 h 2821494"/>
                  <a:gd name="connsiteX27" fmla="*/ 1745673 w 4920146"/>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647320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911148"/>
                  <a:gd name="connsiteY0" fmla="*/ 2821494 h 2821494"/>
                  <a:gd name="connsiteX1" fmla="*/ 2780146 w 4911148"/>
                  <a:gd name="connsiteY1" fmla="*/ 2821494 h 2821494"/>
                  <a:gd name="connsiteX2" fmla="*/ 2869912 w 4911148"/>
                  <a:gd name="connsiteY2" fmla="*/ 2059782 h 2821494"/>
                  <a:gd name="connsiteX3" fmla="*/ 3389746 w 4911148"/>
                  <a:gd name="connsiteY3" fmla="*/ 1555534 h 2821494"/>
                  <a:gd name="connsiteX4" fmla="*/ 4036580 w 4911148"/>
                  <a:gd name="connsiteY4" fmla="*/ 1435462 h 2821494"/>
                  <a:gd name="connsiteX5" fmla="*/ 4911148 w 4911148"/>
                  <a:gd name="connsiteY5" fmla="*/ 1647320 h 2821494"/>
                  <a:gd name="connsiteX6" fmla="*/ 4710546 w 4911148"/>
                  <a:gd name="connsiteY6" fmla="*/ 1325203 h 2821494"/>
                  <a:gd name="connsiteX7" fmla="*/ 4682837 w 4911148"/>
                  <a:gd name="connsiteY7" fmla="*/ 1205130 h 2821494"/>
                  <a:gd name="connsiteX8" fmla="*/ 4304146 w 4911148"/>
                  <a:gd name="connsiteY8" fmla="*/ 1195894 h 2821494"/>
                  <a:gd name="connsiteX9" fmla="*/ 3952008 w 4911148"/>
                  <a:gd name="connsiteY9" fmla="*/ 157380 h 2821494"/>
                  <a:gd name="connsiteX10" fmla="*/ 4159394 w 4911148"/>
                  <a:gd name="connsiteY10" fmla="*/ 22587 h 2821494"/>
                  <a:gd name="connsiteX11" fmla="*/ 2585460 w 4911148"/>
                  <a:gd name="connsiteY11" fmla="*/ 89839 h 2821494"/>
                  <a:gd name="connsiteX12" fmla="*/ 2040083 w 4911148"/>
                  <a:gd name="connsiteY12" fmla="*/ 698862 h 2821494"/>
                  <a:gd name="connsiteX13" fmla="*/ 1893455 w 4911148"/>
                  <a:gd name="connsiteY13" fmla="*/ 1251312 h 2821494"/>
                  <a:gd name="connsiteX14" fmla="*/ 1440873 w 4911148"/>
                  <a:gd name="connsiteY14" fmla="*/ 1260548 h 2821494"/>
                  <a:gd name="connsiteX15" fmla="*/ 314037 w 4911148"/>
                  <a:gd name="connsiteY15" fmla="*/ 1620766 h 2821494"/>
                  <a:gd name="connsiteX16" fmla="*/ 73891 w 4911148"/>
                  <a:gd name="connsiteY16" fmla="*/ 1925566 h 2821494"/>
                  <a:gd name="connsiteX17" fmla="*/ 0 w 4911148"/>
                  <a:gd name="connsiteY17" fmla="*/ 2184184 h 2821494"/>
                  <a:gd name="connsiteX18" fmla="*/ 27709 w 4911148"/>
                  <a:gd name="connsiteY18" fmla="*/ 2350439 h 2821494"/>
                  <a:gd name="connsiteX19" fmla="*/ 120073 w 4911148"/>
                  <a:gd name="connsiteY19" fmla="*/ 2350439 h 2821494"/>
                  <a:gd name="connsiteX20" fmla="*/ 166255 w 4911148"/>
                  <a:gd name="connsiteY20" fmla="*/ 2378148 h 2821494"/>
                  <a:gd name="connsiteX21" fmla="*/ 341746 w 4911148"/>
                  <a:gd name="connsiteY21" fmla="*/ 2184184 h 2821494"/>
                  <a:gd name="connsiteX22" fmla="*/ 674255 w 4911148"/>
                  <a:gd name="connsiteY22" fmla="*/ 2073348 h 2821494"/>
                  <a:gd name="connsiteX23" fmla="*/ 997528 w 4911148"/>
                  <a:gd name="connsiteY23" fmla="*/ 2045639 h 2821494"/>
                  <a:gd name="connsiteX24" fmla="*/ 1330037 w 4911148"/>
                  <a:gd name="connsiteY24" fmla="*/ 2193421 h 2821494"/>
                  <a:gd name="connsiteX25" fmla="*/ 1533237 w 4911148"/>
                  <a:gd name="connsiteY25" fmla="*/ 2396621 h 2821494"/>
                  <a:gd name="connsiteX26" fmla="*/ 1662546 w 4911148"/>
                  <a:gd name="connsiteY26" fmla="*/ 2775312 h 2821494"/>
                  <a:gd name="connsiteX27" fmla="*/ 1745673 w 4911148"/>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836036 w 4906385"/>
                  <a:gd name="connsiteY14" fmla="*/ 1365323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3128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662546 w 4906385"/>
                  <a:gd name="connsiteY25" fmla="*/ 2775312 h 2821494"/>
                  <a:gd name="connsiteX26" fmla="*/ 1745673 w 4906385"/>
                  <a:gd name="connsiteY26"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45673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1330037 w 4906385"/>
                  <a:gd name="connsiteY22" fmla="*/ 2193421 h 2821494"/>
                  <a:gd name="connsiteX23" fmla="*/ 1533237 w 4906385"/>
                  <a:gd name="connsiteY23" fmla="*/ 2396621 h 2821494"/>
                  <a:gd name="connsiteX24" fmla="*/ 1721861 w 4906385"/>
                  <a:gd name="connsiteY24"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330037 w 4906385"/>
                  <a:gd name="connsiteY21" fmla="*/ 2193421 h 2821494"/>
                  <a:gd name="connsiteX22" fmla="*/ 1533237 w 4906385"/>
                  <a:gd name="connsiteY22" fmla="*/ 2396621 h 2821494"/>
                  <a:gd name="connsiteX23" fmla="*/ 1721861 w 4906385"/>
                  <a:gd name="connsiteY23"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533237 w 4906385"/>
                  <a:gd name="connsiteY21" fmla="*/ 2396621 h 2821494"/>
                  <a:gd name="connsiteX22" fmla="*/ 1721861 w 4906385"/>
                  <a:gd name="connsiteY22"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66197 w 4906385"/>
                  <a:gd name="connsiteY20" fmla="*/ 2585393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2402"/>
                  <a:gd name="connsiteX1" fmla="*/ 2780146 w 4906385"/>
                  <a:gd name="connsiteY1" fmla="*/ 2821494 h 2822402"/>
                  <a:gd name="connsiteX2" fmla="*/ 2869912 w 4906385"/>
                  <a:gd name="connsiteY2" fmla="*/ 2059782 h 2822402"/>
                  <a:gd name="connsiteX3" fmla="*/ 3389746 w 4906385"/>
                  <a:gd name="connsiteY3" fmla="*/ 1555534 h 2822402"/>
                  <a:gd name="connsiteX4" fmla="*/ 4036580 w 4906385"/>
                  <a:gd name="connsiteY4" fmla="*/ 1435462 h 2822402"/>
                  <a:gd name="connsiteX5" fmla="*/ 4906385 w 4906385"/>
                  <a:gd name="connsiteY5" fmla="*/ 1618745 h 2822402"/>
                  <a:gd name="connsiteX6" fmla="*/ 4672446 w 4906385"/>
                  <a:gd name="connsiteY6" fmla="*/ 1382353 h 2822402"/>
                  <a:gd name="connsiteX7" fmla="*/ 4782850 w 4906385"/>
                  <a:gd name="connsiteY7" fmla="*/ 1181318 h 2822402"/>
                  <a:gd name="connsiteX8" fmla="*/ 4304146 w 4906385"/>
                  <a:gd name="connsiteY8" fmla="*/ 1195894 h 2822402"/>
                  <a:gd name="connsiteX9" fmla="*/ 3952008 w 4906385"/>
                  <a:gd name="connsiteY9" fmla="*/ 157380 h 2822402"/>
                  <a:gd name="connsiteX10" fmla="*/ 4159394 w 4906385"/>
                  <a:gd name="connsiteY10" fmla="*/ 22587 h 2822402"/>
                  <a:gd name="connsiteX11" fmla="*/ 2585460 w 4906385"/>
                  <a:gd name="connsiteY11" fmla="*/ 89839 h 2822402"/>
                  <a:gd name="connsiteX12" fmla="*/ 2040083 w 4906385"/>
                  <a:gd name="connsiteY12" fmla="*/ 698862 h 2822402"/>
                  <a:gd name="connsiteX13" fmla="*/ 1893455 w 4906385"/>
                  <a:gd name="connsiteY13" fmla="*/ 1251312 h 2822402"/>
                  <a:gd name="connsiteX14" fmla="*/ 950336 w 4906385"/>
                  <a:gd name="connsiteY14" fmla="*/ 1351036 h 2822402"/>
                  <a:gd name="connsiteX15" fmla="*/ 314037 w 4906385"/>
                  <a:gd name="connsiteY15" fmla="*/ 1620766 h 2822402"/>
                  <a:gd name="connsiteX16" fmla="*/ 73891 w 4906385"/>
                  <a:gd name="connsiteY16" fmla="*/ 1925566 h 2822402"/>
                  <a:gd name="connsiteX17" fmla="*/ 0 w 4906385"/>
                  <a:gd name="connsiteY17" fmla="*/ 2184184 h 2822402"/>
                  <a:gd name="connsiteX18" fmla="*/ 27709 w 4906385"/>
                  <a:gd name="connsiteY18" fmla="*/ 2350439 h 2822402"/>
                  <a:gd name="connsiteX19" fmla="*/ 228167 w 4906385"/>
                  <a:gd name="connsiteY19" fmla="*/ 2773436 h 2822402"/>
                  <a:gd name="connsiteX20" fmla="*/ 809047 w 4906385"/>
                  <a:gd name="connsiteY20" fmla="*/ 2790180 h 2822402"/>
                  <a:gd name="connsiteX21" fmla="*/ 1721861 w 4906385"/>
                  <a:gd name="connsiteY21" fmla="*/ 2821494 h 2822402"/>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19017 w 4997693"/>
                  <a:gd name="connsiteY17" fmla="*/ 235043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9004 w 4997693"/>
                  <a:gd name="connsiteY17" fmla="*/ 24075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29454 w 5035839"/>
                  <a:gd name="connsiteY16" fmla="*/ 218418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48504 w 5035839"/>
                  <a:gd name="connsiteY16" fmla="*/ 2365159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67554 w 5035839"/>
                  <a:gd name="connsiteY16" fmla="*/ 23556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38979 w 5035839"/>
                  <a:gd name="connsiteY16" fmla="*/ 22413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53266 w 5050126"/>
                  <a:gd name="connsiteY16" fmla="*/ 2241334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43741 w 5050126"/>
                  <a:gd name="connsiteY16" fmla="*/ 2193709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615119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615119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87827 w 5050126"/>
                  <a:gd name="connsiteY0" fmla="*/ 2634169 h 2792349"/>
                  <a:gd name="connsiteX1" fmla="*/ 2923887 w 5050126"/>
                  <a:gd name="connsiteY1" fmla="*/ 2615119 h 2792349"/>
                  <a:gd name="connsiteX2" fmla="*/ 3013653 w 5050126"/>
                  <a:gd name="connsiteY2" fmla="*/ 2059782 h 2792349"/>
                  <a:gd name="connsiteX3" fmla="*/ 3533487 w 5050126"/>
                  <a:gd name="connsiteY3" fmla="*/ 1555534 h 2792349"/>
                  <a:gd name="connsiteX4" fmla="*/ 4180321 w 5050126"/>
                  <a:gd name="connsiteY4" fmla="*/ 1435462 h 2792349"/>
                  <a:gd name="connsiteX5" fmla="*/ 5050126 w 5050126"/>
                  <a:gd name="connsiteY5" fmla="*/ 1618745 h 2792349"/>
                  <a:gd name="connsiteX6" fmla="*/ 4816187 w 5050126"/>
                  <a:gd name="connsiteY6" fmla="*/ 1382353 h 2792349"/>
                  <a:gd name="connsiteX7" fmla="*/ 4926591 w 5050126"/>
                  <a:gd name="connsiteY7" fmla="*/ 1181318 h 2792349"/>
                  <a:gd name="connsiteX8" fmla="*/ 4447887 w 5050126"/>
                  <a:gd name="connsiteY8" fmla="*/ 1195894 h 2792349"/>
                  <a:gd name="connsiteX9" fmla="*/ 4095749 w 5050126"/>
                  <a:gd name="connsiteY9" fmla="*/ 157380 h 2792349"/>
                  <a:gd name="connsiteX10" fmla="*/ 4303135 w 5050126"/>
                  <a:gd name="connsiteY10" fmla="*/ 22587 h 2792349"/>
                  <a:gd name="connsiteX11" fmla="*/ 2729201 w 5050126"/>
                  <a:gd name="connsiteY11" fmla="*/ 89839 h 2792349"/>
                  <a:gd name="connsiteX12" fmla="*/ 2183824 w 5050126"/>
                  <a:gd name="connsiteY12" fmla="*/ 698862 h 2792349"/>
                  <a:gd name="connsiteX13" fmla="*/ 2037196 w 5050126"/>
                  <a:gd name="connsiteY13" fmla="*/ 1251312 h 2792349"/>
                  <a:gd name="connsiteX14" fmla="*/ 1094077 w 5050126"/>
                  <a:gd name="connsiteY14" fmla="*/ 1351036 h 2792349"/>
                  <a:gd name="connsiteX15" fmla="*/ 95827 w 5050126"/>
                  <a:gd name="connsiteY15" fmla="*/ 1758878 h 2792349"/>
                  <a:gd name="connsiteX16" fmla="*/ 172316 w 5050126"/>
                  <a:gd name="connsiteY16" fmla="*/ 2227047 h 2792349"/>
                  <a:gd name="connsiteX17" fmla="*/ 0 w 5050126"/>
                  <a:gd name="connsiteY17" fmla="*/ 2326626 h 2792349"/>
                  <a:gd name="connsiteX18" fmla="*/ 252846 w 5050126"/>
                  <a:gd name="connsiteY18" fmla="*/ 2773436 h 2792349"/>
                  <a:gd name="connsiteX19" fmla="*/ 952788 w 5050126"/>
                  <a:gd name="connsiteY19" fmla="*/ 2790180 h 2792349"/>
                  <a:gd name="connsiteX20" fmla="*/ 1887827 w 5050126"/>
                  <a:gd name="connsiteY20" fmla="*/ 2634169 h 2792349"/>
                  <a:gd name="connsiteX0" fmla="*/ 1887827 w 5050126"/>
                  <a:gd name="connsiteY0" fmla="*/ 2634169 h 2793585"/>
                  <a:gd name="connsiteX1" fmla="*/ 2923887 w 5050126"/>
                  <a:gd name="connsiteY1" fmla="*/ 2615119 h 2793585"/>
                  <a:gd name="connsiteX2" fmla="*/ 3013653 w 5050126"/>
                  <a:gd name="connsiteY2" fmla="*/ 2059782 h 2793585"/>
                  <a:gd name="connsiteX3" fmla="*/ 3533487 w 5050126"/>
                  <a:gd name="connsiteY3" fmla="*/ 1555534 h 2793585"/>
                  <a:gd name="connsiteX4" fmla="*/ 4180321 w 5050126"/>
                  <a:gd name="connsiteY4" fmla="*/ 1435462 h 2793585"/>
                  <a:gd name="connsiteX5" fmla="*/ 5050126 w 5050126"/>
                  <a:gd name="connsiteY5" fmla="*/ 1618745 h 2793585"/>
                  <a:gd name="connsiteX6" fmla="*/ 4816187 w 5050126"/>
                  <a:gd name="connsiteY6" fmla="*/ 1382353 h 2793585"/>
                  <a:gd name="connsiteX7" fmla="*/ 4926591 w 5050126"/>
                  <a:gd name="connsiteY7" fmla="*/ 1181318 h 2793585"/>
                  <a:gd name="connsiteX8" fmla="*/ 4447887 w 5050126"/>
                  <a:gd name="connsiteY8" fmla="*/ 1195894 h 2793585"/>
                  <a:gd name="connsiteX9" fmla="*/ 4095749 w 5050126"/>
                  <a:gd name="connsiteY9" fmla="*/ 157380 h 2793585"/>
                  <a:gd name="connsiteX10" fmla="*/ 4303135 w 5050126"/>
                  <a:gd name="connsiteY10" fmla="*/ 22587 h 2793585"/>
                  <a:gd name="connsiteX11" fmla="*/ 2729201 w 5050126"/>
                  <a:gd name="connsiteY11" fmla="*/ 89839 h 2793585"/>
                  <a:gd name="connsiteX12" fmla="*/ 2183824 w 5050126"/>
                  <a:gd name="connsiteY12" fmla="*/ 698862 h 2793585"/>
                  <a:gd name="connsiteX13" fmla="*/ 2037196 w 5050126"/>
                  <a:gd name="connsiteY13" fmla="*/ 1251312 h 2793585"/>
                  <a:gd name="connsiteX14" fmla="*/ 1094077 w 5050126"/>
                  <a:gd name="connsiteY14" fmla="*/ 1351036 h 2793585"/>
                  <a:gd name="connsiteX15" fmla="*/ 95827 w 5050126"/>
                  <a:gd name="connsiteY15" fmla="*/ 1758878 h 2793585"/>
                  <a:gd name="connsiteX16" fmla="*/ 172316 w 5050126"/>
                  <a:gd name="connsiteY16" fmla="*/ 2227047 h 2793585"/>
                  <a:gd name="connsiteX17" fmla="*/ 0 w 5050126"/>
                  <a:gd name="connsiteY17" fmla="*/ 2326626 h 2793585"/>
                  <a:gd name="connsiteX18" fmla="*/ 252846 w 5050126"/>
                  <a:gd name="connsiteY18" fmla="*/ 2773436 h 2793585"/>
                  <a:gd name="connsiteX19" fmla="*/ 952788 w 5050126"/>
                  <a:gd name="connsiteY19" fmla="*/ 2790180 h 2793585"/>
                  <a:gd name="connsiteX20" fmla="*/ 1887827 w 5050126"/>
                  <a:gd name="connsiteY20" fmla="*/ 2634169 h 2793585"/>
                  <a:gd name="connsiteX0" fmla="*/ 1887827 w 5050126"/>
                  <a:gd name="connsiteY0" fmla="*/ 2634169 h 2793165"/>
                  <a:gd name="connsiteX1" fmla="*/ 2923887 w 5050126"/>
                  <a:gd name="connsiteY1" fmla="*/ 2615119 h 2793165"/>
                  <a:gd name="connsiteX2" fmla="*/ 3013653 w 5050126"/>
                  <a:gd name="connsiteY2" fmla="*/ 2059782 h 2793165"/>
                  <a:gd name="connsiteX3" fmla="*/ 3533487 w 5050126"/>
                  <a:gd name="connsiteY3" fmla="*/ 1555534 h 2793165"/>
                  <a:gd name="connsiteX4" fmla="*/ 4180321 w 5050126"/>
                  <a:gd name="connsiteY4" fmla="*/ 1435462 h 2793165"/>
                  <a:gd name="connsiteX5" fmla="*/ 5050126 w 5050126"/>
                  <a:gd name="connsiteY5" fmla="*/ 1618745 h 2793165"/>
                  <a:gd name="connsiteX6" fmla="*/ 4816187 w 5050126"/>
                  <a:gd name="connsiteY6" fmla="*/ 1382353 h 2793165"/>
                  <a:gd name="connsiteX7" fmla="*/ 4926591 w 5050126"/>
                  <a:gd name="connsiteY7" fmla="*/ 1181318 h 2793165"/>
                  <a:gd name="connsiteX8" fmla="*/ 4447887 w 5050126"/>
                  <a:gd name="connsiteY8" fmla="*/ 1195894 h 2793165"/>
                  <a:gd name="connsiteX9" fmla="*/ 4095749 w 5050126"/>
                  <a:gd name="connsiteY9" fmla="*/ 157380 h 2793165"/>
                  <a:gd name="connsiteX10" fmla="*/ 4303135 w 5050126"/>
                  <a:gd name="connsiteY10" fmla="*/ 22587 h 2793165"/>
                  <a:gd name="connsiteX11" fmla="*/ 2729201 w 5050126"/>
                  <a:gd name="connsiteY11" fmla="*/ 89839 h 2793165"/>
                  <a:gd name="connsiteX12" fmla="*/ 2183824 w 5050126"/>
                  <a:gd name="connsiteY12" fmla="*/ 698862 h 2793165"/>
                  <a:gd name="connsiteX13" fmla="*/ 2037196 w 5050126"/>
                  <a:gd name="connsiteY13" fmla="*/ 1251312 h 2793165"/>
                  <a:gd name="connsiteX14" fmla="*/ 1094077 w 5050126"/>
                  <a:gd name="connsiteY14" fmla="*/ 1351036 h 2793165"/>
                  <a:gd name="connsiteX15" fmla="*/ 95827 w 5050126"/>
                  <a:gd name="connsiteY15" fmla="*/ 1758878 h 2793165"/>
                  <a:gd name="connsiteX16" fmla="*/ 172316 w 5050126"/>
                  <a:gd name="connsiteY16" fmla="*/ 2227047 h 2793165"/>
                  <a:gd name="connsiteX17" fmla="*/ 0 w 5050126"/>
                  <a:gd name="connsiteY17" fmla="*/ 2326626 h 2793165"/>
                  <a:gd name="connsiteX18" fmla="*/ 252846 w 5050126"/>
                  <a:gd name="connsiteY18" fmla="*/ 2773436 h 2793165"/>
                  <a:gd name="connsiteX19" fmla="*/ 952788 w 5050126"/>
                  <a:gd name="connsiteY19" fmla="*/ 2790180 h 2793165"/>
                  <a:gd name="connsiteX20" fmla="*/ 1887827 w 5050126"/>
                  <a:gd name="connsiteY20" fmla="*/ 2634169 h 2793165"/>
                  <a:gd name="connsiteX0" fmla="*/ 1918696 w 5080995"/>
                  <a:gd name="connsiteY0" fmla="*/ 2634169 h 2793165"/>
                  <a:gd name="connsiteX1" fmla="*/ 2954756 w 5080995"/>
                  <a:gd name="connsiteY1" fmla="*/ 2615119 h 2793165"/>
                  <a:gd name="connsiteX2" fmla="*/ 3044522 w 5080995"/>
                  <a:gd name="connsiteY2" fmla="*/ 2059782 h 2793165"/>
                  <a:gd name="connsiteX3" fmla="*/ 3564356 w 5080995"/>
                  <a:gd name="connsiteY3" fmla="*/ 1555534 h 2793165"/>
                  <a:gd name="connsiteX4" fmla="*/ 4211190 w 5080995"/>
                  <a:gd name="connsiteY4" fmla="*/ 1435462 h 2793165"/>
                  <a:gd name="connsiteX5" fmla="*/ 5080995 w 5080995"/>
                  <a:gd name="connsiteY5" fmla="*/ 1618745 h 2793165"/>
                  <a:gd name="connsiteX6" fmla="*/ 4847056 w 5080995"/>
                  <a:gd name="connsiteY6" fmla="*/ 1382353 h 2793165"/>
                  <a:gd name="connsiteX7" fmla="*/ 4957460 w 5080995"/>
                  <a:gd name="connsiteY7" fmla="*/ 1181318 h 2793165"/>
                  <a:gd name="connsiteX8" fmla="*/ 4478756 w 5080995"/>
                  <a:gd name="connsiteY8" fmla="*/ 1195894 h 2793165"/>
                  <a:gd name="connsiteX9" fmla="*/ 4126618 w 5080995"/>
                  <a:gd name="connsiteY9" fmla="*/ 157380 h 2793165"/>
                  <a:gd name="connsiteX10" fmla="*/ 4334004 w 5080995"/>
                  <a:gd name="connsiteY10" fmla="*/ 22587 h 2793165"/>
                  <a:gd name="connsiteX11" fmla="*/ 2760070 w 5080995"/>
                  <a:gd name="connsiteY11" fmla="*/ 89839 h 2793165"/>
                  <a:gd name="connsiteX12" fmla="*/ 2214693 w 5080995"/>
                  <a:gd name="connsiteY12" fmla="*/ 698862 h 2793165"/>
                  <a:gd name="connsiteX13" fmla="*/ 2068065 w 5080995"/>
                  <a:gd name="connsiteY13" fmla="*/ 1251312 h 2793165"/>
                  <a:gd name="connsiteX14" fmla="*/ 1124946 w 5080995"/>
                  <a:gd name="connsiteY14" fmla="*/ 1351036 h 2793165"/>
                  <a:gd name="connsiteX15" fmla="*/ 126696 w 5080995"/>
                  <a:gd name="connsiteY15" fmla="*/ 1758878 h 2793165"/>
                  <a:gd name="connsiteX16" fmla="*/ 30869 w 5080995"/>
                  <a:gd name="connsiteY16" fmla="*/ 2326626 h 2793165"/>
                  <a:gd name="connsiteX17" fmla="*/ 283715 w 5080995"/>
                  <a:gd name="connsiteY17" fmla="*/ 2773436 h 2793165"/>
                  <a:gd name="connsiteX18" fmla="*/ 983657 w 5080995"/>
                  <a:gd name="connsiteY18" fmla="*/ 2790180 h 2793165"/>
                  <a:gd name="connsiteX19" fmla="*/ 1918696 w 5080995"/>
                  <a:gd name="connsiteY19" fmla="*/ 2634169 h 2793165"/>
                  <a:gd name="connsiteX0" fmla="*/ 1847206 w 5009505"/>
                  <a:gd name="connsiteY0" fmla="*/ 2634169 h 2793165"/>
                  <a:gd name="connsiteX1" fmla="*/ 2883266 w 5009505"/>
                  <a:gd name="connsiteY1" fmla="*/ 2615119 h 2793165"/>
                  <a:gd name="connsiteX2" fmla="*/ 2973032 w 5009505"/>
                  <a:gd name="connsiteY2" fmla="*/ 2059782 h 2793165"/>
                  <a:gd name="connsiteX3" fmla="*/ 3492866 w 5009505"/>
                  <a:gd name="connsiteY3" fmla="*/ 1555534 h 2793165"/>
                  <a:gd name="connsiteX4" fmla="*/ 4139700 w 5009505"/>
                  <a:gd name="connsiteY4" fmla="*/ 1435462 h 2793165"/>
                  <a:gd name="connsiteX5" fmla="*/ 5009505 w 5009505"/>
                  <a:gd name="connsiteY5" fmla="*/ 1618745 h 2793165"/>
                  <a:gd name="connsiteX6" fmla="*/ 4775566 w 5009505"/>
                  <a:gd name="connsiteY6" fmla="*/ 1382353 h 2793165"/>
                  <a:gd name="connsiteX7" fmla="*/ 4885970 w 5009505"/>
                  <a:gd name="connsiteY7" fmla="*/ 1181318 h 2793165"/>
                  <a:gd name="connsiteX8" fmla="*/ 4407266 w 5009505"/>
                  <a:gd name="connsiteY8" fmla="*/ 1195894 h 2793165"/>
                  <a:gd name="connsiteX9" fmla="*/ 4055128 w 5009505"/>
                  <a:gd name="connsiteY9" fmla="*/ 157380 h 2793165"/>
                  <a:gd name="connsiteX10" fmla="*/ 4262514 w 5009505"/>
                  <a:gd name="connsiteY10" fmla="*/ 22587 h 2793165"/>
                  <a:gd name="connsiteX11" fmla="*/ 2688580 w 5009505"/>
                  <a:gd name="connsiteY11" fmla="*/ 89839 h 2793165"/>
                  <a:gd name="connsiteX12" fmla="*/ 2143203 w 5009505"/>
                  <a:gd name="connsiteY12" fmla="*/ 698862 h 2793165"/>
                  <a:gd name="connsiteX13" fmla="*/ 1996575 w 5009505"/>
                  <a:gd name="connsiteY13" fmla="*/ 1251312 h 2793165"/>
                  <a:gd name="connsiteX14" fmla="*/ 1053456 w 5009505"/>
                  <a:gd name="connsiteY14" fmla="*/ 1351036 h 2793165"/>
                  <a:gd name="connsiteX15" fmla="*/ 55206 w 5009505"/>
                  <a:gd name="connsiteY15" fmla="*/ 1758878 h 2793165"/>
                  <a:gd name="connsiteX16" fmla="*/ 212225 w 5009505"/>
                  <a:gd name="connsiteY16" fmla="*/ 2773436 h 2793165"/>
                  <a:gd name="connsiteX17" fmla="*/ 912167 w 5009505"/>
                  <a:gd name="connsiteY17" fmla="*/ 2790180 h 2793165"/>
                  <a:gd name="connsiteX18" fmla="*/ 1847206 w 5009505"/>
                  <a:gd name="connsiteY18" fmla="*/ 2634169 h 2793165"/>
                  <a:gd name="connsiteX0" fmla="*/ 1634981 w 4797280"/>
                  <a:gd name="connsiteY0" fmla="*/ 2634169 h 2793165"/>
                  <a:gd name="connsiteX1" fmla="*/ 2671041 w 4797280"/>
                  <a:gd name="connsiteY1" fmla="*/ 2615119 h 2793165"/>
                  <a:gd name="connsiteX2" fmla="*/ 2760807 w 4797280"/>
                  <a:gd name="connsiteY2" fmla="*/ 2059782 h 2793165"/>
                  <a:gd name="connsiteX3" fmla="*/ 3280641 w 4797280"/>
                  <a:gd name="connsiteY3" fmla="*/ 1555534 h 2793165"/>
                  <a:gd name="connsiteX4" fmla="*/ 3927475 w 4797280"/>
                  <a:gd name="connsiteY4" fmla="*/ 1435462 h 2793165"/>
                  <a:gd name="connsiteX5" fmla="*/ 4797280 w 4797280"/>
                  <a:gd name="connsiteY5" fmla="*/ 1618745 h 2793165"/>
                  <a:gd name="connsiteX6" fmla="*/ 4563341 w 4797280"/>
                  <a:gd name="connsiteY6" fmla="*/ 1382353 h 2793165"/>
                  <a:gd name="connsiteX7" fmla="*/ 4673745 w 4797280"/>
                  <a:gd name="connsiteY7" fmla="*/ 1181318 h 2793165"/>
                  <a:gd name="connsiteX8" fmla="*/ 4195041 w 4797280"/>
                  <a:gd name="connsiteY8" fmla="*/ 1195894 h 2793165"/>
                  <a:gd name="connsiteX9" fmla="*/ 3842903 w 4797280"/>
                  <a:gd name="connsiteY9" fmla="*/ 157380 h 2793165"/>
                  <a:gd name="connsiteX10" fmla="*/ 4050289 w 4797280"/>
                  <a:gd name="connsiteY10" fmla="*/ 22587 h 2793165"/>
                  <a:gd name="connsiteX11" fmla="*/ 2476355 w 4797280"/>
                  <a:gd name="connsiteY11" fmla="*/ 89839 h 2793165"/>
                  <a:gd name="connsiteX12" fmla="*/ 1930978 w 4797280"/>
                  <a:gd name="connsiteY12" fmla="*/ 698862 h 2793165"/>
                  <a:gd name="connsiteX13" fmla="*/ 1784350 w 4797280"/>
                  <a:gd name="connsiteY13" fmla="*/ 1251312 h 2793165"/>
                  <a:gd name="connsiteX14" fmla="*/ 841231 w 4797280"/>
                  <a:gd name="connsiteY14" fmla="*/ 1351036 h 2793165"/>
                  <a:gd name="connsiteX15" fmla="*/ 0 w 4797280"/>
                  <a:gd name="connsiteY15" fmla="*/ 2773436 h 2793165"/>
                  <a:gd name="connsiteX16" fmla="*/ 699942 w 4797280"/>
                  <a:gd name="connsiteY16" fmla="*/ 2790180 h 2793165"/>
                  <a:gd name="connsiteX17" fmla="*/ 1634981 w 4797280"/>
                  <a:gd name="connsiteY17" fmla="*/ 2634169 h 2793165"/>
                  <a:gd name="connsiteX0" fmla="*/ 997396 w 4159695"/>
                  <a:gd name="connsiteY0" fmla="*/ 2634169 h 2793165"/>
                  <a:gd name="connsiteX1" fmla="*/ 2033456 w 4159695"/>
                  <a:gd name="connsiteY1" fmla="*/ 2615119 h 2793165"/>
                  <a:gd name="connsiteX2" fmla="*/ 2123222 w 4159695"/>
                  <a:gd name="connsiteY2" fmla="*/ 2059782 h 2793165"/>
                  <a:gd name="connsiteX3" fmla="*/ 2643056 w 4159695"/>
                  <a:gd name="connsiteY3" fmla="*/ 1555534 h 2793165"/>
                  <a:gd name="connsiteX4" fmla="*/ 3289890 w 4159695"/>
                  <a:gd name="connsiteY4" fmla="*/ 1435462 h 2793165"/>
                  <a:gd name="connsiteX5" fmla="*/ 4159695 w 4159695"/>
                  <a:gd name="connsiteY5" fmla="*/ 1618745 h 2793165"/>
                  <a:gd name="connsiteX6" fmla="*/ 3925756 w 4159695"/>
                  <a:gd name="connsiteY6" fmla="*/ 1382353 h 2793165"/>
                  <a:gd name="connsiteX7" fmla="*/ 4036160 w 4159695"/>
                  <a:gd name="connsiteY7" fmla="*/ 1181318 h 2793165"/>
                  <a:gd name="connsiteX8" fmla="*/ 3557456 w 4159695"/>
                  <a:gd name="connsiteY8" fmla="*/ 1195894 h 2793165"/>
                  <a:gd name="connsiteX9" fmla="*/ 3205318 w 4159695"/>
                  <a:gd name="connsiteY9" fmla="*/ 157380 h 2793165"/>
                  <a:gd name="connsiteX10" fmla="*/ 3412704 w 4159695"/>
                  <a:gd name="connsiteY10" fmla="*/ 22587 h 2793165"/>
                  <a:gd name="connsiteX11" fmla="*/ 1838770 w 4159695"/>
                  <a:gd name="connsiteY11" fmla="*/ 89839 h 2793165"/>
                  <a:gd name="connsiteX12" fmla="*/ 1293393 w 4159695"/>
                  <a:gd name="connsiteY12" fmla="*/ 698862 h 2793165"/>
                  <a:gd name="connsiteX13" fmla="*/ 1146765 w 4159695"/>
                  <a:gd name="connsiteY13" fmla="*/ 1251312 h 2793165"/>
                  <a:gd name="connsiteX14" fmla="*/ 203646 w 4159695"/>
                  <a:gd name="connsiteY14" fmla="*/ 1351036 h 2793165"/>
                  <a:gd name="connsiteX15" fmla="*/ 62357 w 4159695"/>
                  <a:gd name="connsiteY15" fmla="*/ 2790180 h 2793165"/>
                  <a:gd name="connsiteX16" fmla="*/ 997396 w 4159695"/>
                  <a:gd name="connsiteY16" fmla="*/ 2634169 h 2793165"/>
                  <a:gd name="connsiteX0" fmla="*/ 1007475 w 4169774"/>
                  <a:gd name="connsiteY0" fmla="*/ 2634169 h 2903944"/>
                  <a:gd name="connsiteX1" fmla="*/ 2043535 w 4169774"/>
                  <a:gd name="connsiteY1" fmla="*/ 2615119 h 2903944"/>
                  <a:gd name="connsiteX2" fmla="*/ 2133301 w 4169774"/>
                  <a:gd name="connsiteY2" fmla="*/ 2059782 h 2903944"/>
                  <a:gd name="connsiteX3" fmla="*/ 2653135 w 4169774"/>
                  <a:gd name="connsiteY3" fmla="*/ 1555534 h 2903944"/>
                  <a:gd name="connsiteX4" fmla="*/ 3299969 w 4169774"/>
                  <a:gd name="connsiteY4" fmla="*/ 1435462 h 2903944"/>
                  <a:gd name="connsiteX5" fmla="*/ 4169774 w 4169774"/>
                  <a:gd name="connsiteY5" fmla="*/ 1618745 h 2903944"/>
                  <a:gd name="connsiteX6" fmla="*/ 3935835 w 4169774"/>
                  <a:gd name="connsiteY6" fmla="*/ 1382353 h 2903944"/>
                  <a:gd name="connsiteX7" fmla="*/ 4046239 w 4169774"/>
                  <a:gd name="connsiteY7" fmla="*/ 1181318 h 2903944"/>
                  <a:gd name="connsiteX8" fmla="*/ 3567535 w 4169774"/>
                  <a:gd name="connsiteY8" fmla="*/ 1195894 h 2903944"/>
                  <a:gd name="connsiteX9" fmla="*/ 3215397 w 4169774"/>
                  <a:gd name="connsiteY9" fmla="*/ 157380 h 2903944"/>
                  <a:gd name="connsiteX10" fmla="*/ 3422783 w 4169774"/>
                  <a:gd name="connsiteY10" fmla="*/ 22587 h 2903944"/>
                  <a:gd name="connsiteX11" fmla="*/ 1848849 w 4169774"/>
                  <a:gd name="connsiteY11" fmla="*/ 89839 h 2903944"/>
                  <a:gd name="connsiteX12" fmla="*/ 1303472 w 4169774"/>
                  <a:gd name="connsiteY12" fmla="*/ 698862 h 2903944"/>
                  <a:gd name="connsiteX13" fmla="*/ 1156844 w 4169774"/>
                  <a:gd name="connsiteY13" fmla="*/ 1251312 h 2903944"/>
                  <a:gd name="connsiteX14" fmla="*/ 213725 w 4169774"/>
                  <a:gd name="connsiteY14" fmla="*/ 1351036 h 2903944"/>
                  <a:gd name="connsiteX15" fmla="*/ 72436 w 4169774"/>
                  <a:gd name="connsiteY15" fmla="*/ 2790180 h 2903944"/>
                  <a:gd name="connsiteX16" fmla="*/ 75611 w 4169774"/>
                  <a:gd name="connsiteY16" fmla="*/ 2793356 h 2903944"/>
                  <a:gd name="connsiteX17" fmla="*/ 1007475 w 4169774"/>
                  <a:gd name="connsiteY17" fmla="*/ 2634169 h 2903944"/>
                  <a:gd name="connsiteX0" fmla="*/ 997396 w 4159695"/>
                  <a:gd name="connsiteY0" fmla="*/ 2634169 h 2860316"/>
                  <a:gd name="connsiteX1" fmla="*/ 2033456 w 4159695"/>
                  <a:gd name="connsiteY1" fmla="*/ 2615119 h 2860316"/>
                  <a:gd name="connsiteX2" fmla="*/ 2123222 w 4159695"/>
                  <a:gd name="connsiteY2" fmla="*/ 2059782 h 2860316"/>
                  <a:gd name="connsiteX3" fmla="*/ 2643056 w 4159695"/>
                  <a:gd name="connsiteY3" fmla="*/ 1555534 h 2860316"/>
                  <a:gd name="connsiteX4" fmla="*/ 3289890 w 4159695"/>
                  <a:gd name="connsiteY4" fmla="*/ 1435462 h 2860316"/>
                  <a:gd name="connsiteX5" fmla="*/ 4159695 w 4159695"/>
                  <a:gd name="connsiteY5" fmla="*/ 1618745 h 2860316"/>
                  <a:gd name="connsiteX6" fmla="*/ 3925756 w 4159695"/>
                  <a:gd name="connsiteY6" fmla="*/ 1382353 h 2860316"/>
                  <a:gd name="connsiteX7" fmla="*/ 4036160 w 4159695"/>
                  <a:gd name="connsiteY7" fmla="*/ 1181318 h 2860316"/>
                  <a:gd name="connsiteX8" fmla="*/ 3557456 w 4159695"/>
                  <a:gd name="connsiteY8" fmla="*/ 1195894 h 2860316"/>
                  <a:gd name="connsiteX9" fmla="*/ 3205318 w 4159695"/>
                  <a:gd name="connsiteY9" fmla="*/ 157380 h 2860316"/>
                  <a:gd name="connsiteX10" fmla="*/ 3412704 w 4159695"/>
                  <a:gd name="connsiteY10" fmla="*/ 22587 h 2860316"/>
                  <a:gd name="connsiteX11" fmla="*/ 1838770 w 4159695"/>
                  <a:gd name="connsiteY11" fmla="*/ 89839 h 2860316"/>
                  <a:gd name="connsiteX12" fmla="*/ 1293393 w 4159695"/>
                  <a:gd name="connsiteY12" fmla="*/ 698862 h 2860316"/>
                  <a:gd name="connsiteX13" fmla="*/ 1146765 w 4159695"/>
                  <a:gd name="connsiteY13" fmla="*/ 1251312 h 2860316"/>
                  <a:gd name="connsiteX14" fmla="*/ 203646 w 4159695"/>
                  <a:gd name="connsiteY14" fmla="*/ 1351036 h 2860316"/>
                  <a:gd name="connsiteX15" fmla="*/ 62357 w 4159695"/>
                  <a:gd name="connsiteY15" fmla="*/ 2790180 h 2860316"/>
                  <a:gd name="connsiteX16" fmla="*/ 997396 w 4159695"/>
                  <a:gd name="connsiteY16" fmla="*/ 2634169 h 2860316"/>
                  <a:gd name="connsiteX0" fmla="*/ 794623 w 3956922"/>
                  <a:gd name="connsiteY0" fmla="*/ 2634169 h 2634169"/>
                  <a:gd name="connsiteX1" fmla="*/ 1830683 w 3956922"/>
                  <a:gd name="connsiteY1" fmla="*/ 2615119 h 2634169"/>
                  <a:gd name="connsiteX2" fmla="*/ 1920449 w 3956922"/>
                  <a:gd name="connsiteY2" fmla="*/ 2059782 h 2634169"/>
                  <a:gd name="connsiteX3" fmla="*/ 2440283 w 3956922"/>
                  <a:gd name="connsiteY3" fmla="*/ 1555534 h 2634169"/>
                  <a:gd name="connsiteX4" fmla="*/ 3087117 w 3956922"/>
                  <a:gd name="connsiteY4" fmla="*/ 1435462 h 2634169"/>
                  <a:gd name="connsiteX5" fmla="*/ 3956922 w 3956922"/>
                  <a:gd name="connsiteY5" fmla="*/ 1618745 h 2634169"/>
                  <a:gd name="connsiteX6" fmla="*/ 3722983 w 3956922"/>
                  <a:gd name="connsiteY6" fmla="*/ 1382353 h 2634169"/>
                  <a:gd name="connsiteX7" fmla="*/ 3833387 w 3956922"/>
                  <a:gd name="connsiteY7" fmla="*/ 1181318 h 2634169"/>
                  <a:gd name="connsiteX8" fmla="*/ 3354683 w 3956922"/>
                  <a:gd name="connsiteY8" fmla="*/ 1195894 h 2634169"/>
                  <a:gd name="connsiteX9" fmla="*/ 3002545 w 3956922"/>
                  <a:gd name="connsiteY9" fmla="*/ 157380 h 2634169"/>
                  <a:gd name="connsiteX10" fmla="*/ 3209931 w 3956922"/>
                  <a:gd name="connsiteY10" fmla="*/ 22587 h 2634169"/>
                  <a:gd name="connsiteX11" fmla="*/ 1635997 w 3956922"/>
                  <a:gd name="connsiteY11" fmla="*/ 89839 h 2634169"/>
                  <a:gd name="connsiteX12" fmla="*/ 1090620 w 3956922"/>
                  <a:gd name="connsiteY12" fmla="*/ 698862 h 2634169"/>
                  <a:gd name="connsiteX13" fmla="*/ 943992 w 3956922"/>
                  <a:gd name="connsiteY13" fmla="*/ 1251312 h 2634169"/>
                  <a:gd name="connsiteX14" fmla="*/ 873 w 3956922"/>
                  <a:gd name="connsiteY14" fmla="*/ 1351036 h 2634169"/>
                  <a:gd name="connsiteX15" fmla="*/ 794623 w 3956922"/>
                  <a:gd name="connsiteY15" fmla="*/ 2634169 h 2634169"/>
                  <a:gd name="connsiteX0" fmla="*/ 46439 w 3208738"/>
                  <a:gd name="connsiteY0" fmla="*/ 2634169 h 2634169"/>
                  <a:gd name="connsiteX1" fmla="*/ 1082499 w 3208738"/>
                  <a:gd name="connsiteY1" fmla="*/ 2615119 h 2634169"/>
                  <a:gd name="connsiteX2" fmla="*/ 1172265 w 3208738"/>
                  <a:gd name="connsiteY2" fmla="*/ 2059782 h 2634169"/>
                  <a:gd name="connsiteX3" fmla="*/ 1692099 w 3208738"/>
                  <a:gd name="connsiteY3" fmla="*/ 1555534 h 2634169"/>
                  <a:gd name="connsiteX4" fmla="*/ 2338933 w 3208738"/>
                  <a:gd name="connsiteY4" fmla="*/ 1435462 h 2634169"/>
                  <a:gd name="connsiteX5" fmla="*/ 3208738 w 3208738"/>
                  <a:gd name="connsiteY5" fmla="*/ 1618745 h 2634169"/>
                  <a:gd name="connsiteX6" fmla="*/ 2974799 w 3208738"/>
                  <a:gd name="connsiteY6" fmla="*/ 1382353 h 2634169"/>
                  <a:gd name="connsiteX7" fmla="*/ 3085203 w 3208738"/>
                  <a:gd name="connsiteY7" fmla="*/ 1181318 h 2634169"/>
                  <a:gd name="connsiteX8" fmla="*/ 2606499 w 3208738"/>
                  <a:gd name="connsiteY8" fmla="*/ 1195894 h 2634169"/>
                  <a:gd name="connsiteX9" fmla="*/ 2254361 w 3208738"/>
                  <a:gd name="connsiteY9" fmla="*/ 157380 h 2634169"/>
                  <a:gd name="connsiteX10" fmla="*/ 2461747 w 3208738"/>
                  <a:gd name="connsiteY10" fmla="*/ 22587 h 2634169"/>
                  <a:gd name="connsiteX11" fmla="*/ 887813 w 3208738"/>
                  <a:gd name="connsiteY11" fmla="*/ 89839 h 2634169"/>
                  <a:gd name="connsiteX12" fmla="*/ 342436 w 3208738"/>
                  <a:gd name="connsiteY12" fmla="*/ 698862 h 2634169"/>
                  <a:gd name="connsiteX13" fmla="*/ 195808 w 3208738"/>
                  <a:gd name="connsiteY13" fmla="*/ 1251312 h 2634169"/>
                  <a:gd name="connsiteX14" fmla="*/ 46439 w 3208738"/>
                  <a:gd name="connsiteY14" fmla="*/ 2634169 h 2634169"/>
                  <a:gd name="connsiteX0" fmla="*/ 0 w 3012930"/>
                  <a:gd name="connsiteY0" fmla="*/ 1251312 h 2637388"/>
                  <a:gd name="connsiteX1" fmla="*/ 886691 w 3012930"/>
                  <a:gd name="connsiteY1" fmla="*/ 2615119 h 2637388"/>
                  <a:gd name="connsiteX2" fmla="*/ 976457 w 3012930"/>
                  <a:gd name="connsiteY2" fmla="*/ 2059782 h 2637388"/>
                  <a:gd name="connsiteX3" fmla="*/ 1496291 w 3012930"/>
                  <a:gd name="connsiteY3" fmla="*/ 1555534 h 2637388"/>
                  <a:gd name="connsiteX4" fmla="*/ 2143125 w 3012930"/>
                  <a:gd name="connsiteY4" fmla="*/ 1435462 h 2637388"/>
                  <a:gd name="connsiteX5" fmla="*/ 3012930 w 3012930"/>
                  <a:gd name="connsiteY5" fmla="*/ 1618745 h 2637388"/>
                  <a:gd name="connsiteX6" fmla="*/ 2778991 w 3012930"/>
                  <a:gd name="connsiteY6" fmla="*/ 1382353 h 2637388"/>
                  <a:gd name="connsiteX7" fmla="*/ 2889395 w 3012930"/>
                  <a:gd name="connsiteY7" fmla="*/ 1181318 h 2637388"/>
                  <a:gd name="connsiteX8" fmla="*/ 2410691 w 3012930"/>
                  <a:gd name="connsiteY8" fmla="*/ 1195894 h 2637388"/>
                  <a:gd name="connsiteX9" fmla="*/ 2058553 w 3012930"/>
                  <a:gd name="connsiteY9" fmla="*/ 157380 h 2637388"/>
                  <a:gd name="connsiteX10" fmla="*/ 2265939 w 3012930"/>
                  <a:gd name="connsiteY10" fmla="*/ 22587 h 2637388"/>
                  <a:gd name="connsiteX11" fmla="*/ 692005 w 3012930"/>
                  <a:gd name="connsiteY11" fmla="*/ 89839 h 2637388"/>
                  <a:gd name="connsiteX12" fmla="*/ 146628 w 3012930"/>
                  <a:gd name="connsiteY12" fmla="*/ 698862 h 2637388"/>
                  <a:gd name="connsiteX13" fmla="*/ 0 w 3012930"/>
                  <a:gd name="connsiteY13" fmla="*/ 1251312 h 2637388"/>
                  <a:gd name="connsiteX0" fmla="*/ 0 w 3012930"/>
                  <a:gd name="connsiteY0" fmla="*/ 1251312 h 2063743"/>
                  <a:gd name="connsiteX1" fmla="*/ 976457 w 3012930"/>
                  <a:gd name="connsiteY1" fmla="*/ 2059782 h 2063743"/>
                  <a:gd name="connsiteX2" fmla="*/ 1496291 w 3012930"/>
                  <a:gd name="connsiteY2" fmla="*/ 1555534 h 2063743"/>
                  <a:gd name="connsiteX3" fmla="*/ 2143125 w 3012930"/>
                  <a:gd name="connsiteY3" fmla="*/ 1435462 h 2063743"/>
                  <a:gd name="connsiteX4" fmla="*/ 3012930 w 3012930"/>
                  <a:gd name="connsiteY4" fmla="*/ 1618745 h 2063743"/>
                  <a:gd name="connsiteX5" fmla="*/ 2778991 w 3012930"/>
                  <a:gd name="connsiteY5" fmla="*/ 1382353 h 2063743"/>
                  <a:gd name="connsiteX6" fmla="*/ 2889395 w 3012930"/>
                  <a:gd name="connsiteY6" fmla="*/ 1181318 h 2063743"/>
                  <a:gd name="connsiteX7" fmla="*/ 2410691 w 3012930"/>
                  <a:gd name="connsiteY7" fmla="*/ 1195894 h 2063743"/>
                  <a:gd name="connsiteX8" fmla="*/ 2058553 w 3012930"/>
                  <a:gd name="connsiteY8" fmla="*/ 157380 h 2063743"/>
                  <a:gd name="connsiteX9" fmla="*/ 2265939 w 3012930"/>
                  <a:gd name="connsiteY9" fmla="*/ 22587 h 2063743"/>
                  <a:gd name="connsiteX10" fmla="*/ 692005 w 3012930"/>
                  <a:gd name="connsiteY10" fmla="*/ 89839 h 2063743"/>
                  <a:gd name="connsiteX11" fmla="*/ 146628 w 3012930"/>
                  <a:gd name="connsiteY11" fmla="*/ 698862 h 2063743"/>
                  <a:gd name="connsiteX12" fmla="*/ 0 w 3012930"/>
                  <a:gd name="connsiteY12" fmla="*/ 1251312 h 2063743"/>
                  <a:gd name="connsiteX0" fmla="*/ 0 w 3012930"/>
                  <a:gd name="connsiteY0" fmla="*/ 1251312 h 1618745"/>
                  <a:gd name="connsiteX1" fmla="*/ 1496291 w 3012930"/>
                  <a:gd name="connsiteY1" fmla="*/ 1555534 h 1618745"/>
                  <a:gd name="connsiteX2" fmla="*/ 2143125 w 3012930"/>
                  <a:gd name="connsiteY2" fmla="*/ 1435462 h 1618745"/>
                  <a:gd name="connsiteX3" fmla="*/ 3012930 w 3012930"/>
                  <a:gd name="connsiteY3" fmla="*/ 1618745 h 1618745"/>
                  <a:gd name="connsiteX4" fmla="*/ 2778991 w 3012930"/>
                  <a:gd name="connsiteY4" fmla="*/ 1382353 h 1618745"/>
                  <a:gd name="connsiteX5" fmla="*/ 2889395 w 3012930"/>
                  <a:gd name="connsiteY5" fmla="*/ 1181318 h 1618745"/>
                  <a:gd name="connsiteX6" fmla="*/ 2410691 w 3012930"/>
                  <a:gd name="connsiteY6" fmla="*/ 1195894 h 1618745"/>
                  <a:gd name="connsiteX7" fmla="*/ 2058553 w 3012930"/>
                  <a:gd name="connsiteY7" fmla="*/ 157380 h 1618745"/>
                  <a:gd name="connsiteX8" fmla="*/ 2265939 w 3012930"/>
                  <a:gd name="connsiteY8" fmla="*/ 22587 h 1618745"/>
                  <a:gd name="connsiteX9" fmla="*/ 692005 w 3012930"/>
                  <a:gd name="connsiteY9" fmla="*/ 89839 h 1618745"/>
                  <a:gd name="connsiteX10" fmla="*/ 146628 w 3012930"/>
                  <a:gd name="connsiteY10" fmla="*/ 698862 h 1618745"/>
                  <a:gd name="connsiteX11" fmla="*/ 0 w 3012930"/>
                  <a:gd name="connsiteY11" fmla="*/ 1251312 h 1618745"/>
                  <a:gd name="connsiteX0" fmla="*/ 0 w 3012930"/>
                  <a:gd name="connsiteY0" fmla="*/ 1228725 h 1596158"/>
                  <a:gd name="connsiteX1" fmla="*/ 1496291 w 3012930"/>
                  <a:gd name="connsiteY1" fmla="*/ 1532947 h 1596158"/>
                  <a:gd name="connsiteX2" fmla="*/ 2143125 w 3012930"/>
                  <a:gd name="connsiteY2" fmla="*/ 1412875 h 1596158"/>
                  <a:gd name="connsiteX3" fmla="*/ 3012930 w 3012930"/>
                  <a:gd name="connsiteY3" fmla="*/ 1596158 h 1596158"/>
                  <a:gd name="connsiteX4" fmla="*/ 2778991 w 3012930"/>
                  <a:gd name="connsiteY4" fmla="*/ 1359766 h 1596158"/>
                  <a:gd name="connsiteX5" fmla="*/ 2889395 w 3012930"/>
                  <a:gd name="connsiteY5" fmla="*/ 1158731 h 1596158"/>
                  <a:gd name="connsiteX6" fmla="*/ 2410691 w 3012930"/>
                  <a:gd name="connsiteY6" fmla="*/ 1173307 h 1596158"/>
                  <a:gd name="connsiteX7" fmla="*/ 2058553 w 3012930"/>
                  <a:gd name="connsiteY7" fmla="*/ 134793 h 1596158"/>
                  <a:gd name="connsiteX8" fmla="*/ 2265939 w 3012930"/>
                  <a:gd name="connsiteY8" fmla="*/ 0 h 1596158"/>
                  <a:gd name="connsiteX9" fmla="*/ 146628 w 3012930"/>
                  <a:gd name="connsiteY9" fmla="*/ 676275 h 1596158"/>
                  <a:gd name="connsiteX10" fmla="*/ 0 w 3012930"/>
                  <a:gd name="connsiteY10" fmla="*/ 1228725 h 1596158"/>
                  <a:gd name="connsiteX0" fmla="*/ 9079 w 3022009"/>
                  <a:gd name="connsiteY0" fmla="*/ 1228725 h 1596158"/>
                  <a:gd name="connsiteX1" fmla="*/ 1505370 w 3022009"/>
                  <a:gd name="connsiteY1" fmla="*/ 1532947 h 1596158"/>
                  <a:gd name="connsiteX2" fmla="*/ 2152204 w 3022009"/>
                  <a:gd name="connsiteY2" fmla="*/ 1412875 h 1596158"/>
                  <a:gd name="connsiteX3" fmla="*/ 3022009 w 3022009"/>
                  <a:gd name="connsiteY3" fmla="*/ 1596158 h 1596158"/>
                  <a:gd name="connsiteX4" fmla="*/ 2788070 w 3022009"/>
                  <a:gd name="connsiteY4" fmla="*/ 1359766 h 1596158"/>
                  <a:gd name="connsiteX5" fmla="*/ 2898474 w 3022009"/>
                  <a:gd name="connsiteY5" fmla="*/ 1158731 h 1596158"/>
                  <a:gd name="connsiteX6" fmla="*/ 2419770 w 3022009"/>
                  <a:gd name="connsiteY6" fmla="*/ 1173307 h 1596158"/>
                  <a:gd name="connsiteX7" fmla="*/ 2067632 w 3022009"/>
                  <a:gd name="connsiteY7" fmla="*/ 134793 h 1596158"/>
                  <a:gd name="connsiteX8" fmla="*/ 2275018 w 3022009"/>
                  <a:gd name="connsiteY8" fmla="*/ 0 h 1596158"/>
                  <a:gd name="connsiteX9" fmla="*/ 9079 w 3022009"/>
                  <a:gd name="connsiteY9" fmla="*/ 1228725 h 1596158"/>
                  <a:gd name="connsiteX0" fmla="*/ 770379 w 1517370"/>
                  <a:gd name="connsiteY0" fmla="*/ 0 h 1612083"/>
                  <a:gd name="connsiteX1" fmla="*/ 731 w 1517370"/>
                  <a:gd name="connsiteY1" fmla="*/ 1532947 h 1612083"/>
                  <a:gd name="connsiteX2" fmla="*/ 647565 w 1517370"/>
                  <a:gd name="connsiteY2" fmla="*/ 1412875 h 1612083"/>
                  <a:gd name="connsiteX3" fmla="*/ 1517370 w 1517370"/>
                  <a:gd name="connsiteY3" fmla="*/ 1596158 h 1612083"/>
                  <a:gd name="connsiteX4" fmla="*/ 1283431 w 1517370"/>
                  <a:gd name="connsiteY4" fmla="*/ 1359766 h 1612083"/>
                  <a:gd name="connsiteX5" fmla="*/ 1393835 w 1517370"/>
                  <a:gd name="connsiteY5" fmla="*/ 1158731 h 1612083"/>
                  <a:gd name="connsiteX6" fmla="*/ 915131 w 1517370"/>
                  <a:gd name="connsiteY6" fmla="*/ 1173307 h 1612083"/>
                  <a:gd name="connsiteX7" fmla="*/ 562993 w 1517370"/>
                  <a:gd name="connsiteY7" fmla="*/ 134793 h 1612083"/>
                  <a:gd name="connsiteX8" fmla="*/ 770379 w 1517370"/>
                  <a:gd name="connsiteY8" fmla="*/ 0 h 1612083"/>
                  <a:gd name="connsiteX0" fmla="*/ 770379 w 1517370"/>
                  <a:gd name="connsiteY0" fmla="*/ 2490 h 1614573"/>
                  <a:gd name="connsiteX1" fmla="*/ 731 w 1517370"/>
                  <a:gd name="connsiteY1" fmla="*/ 1535437 h 1614573"/>
                  <a:gd name="connsiteX2" fmla="*/ 647565 w 1517370"/>
                  <a:gd name="connsiteY2" fmla="*/ 1415365 h 1614573"/>
                  <a:gd name="connsiteX3" fmla="*/ 1517370 w 1517370"/>
                  <a:gd name="connsiteY3" fmla="*/ 1598648 h 1614573"/>
                  <a:gd name="connsiteX4" fmla="*/ 1283431 w 1517370"/>
                  <a:gd name="connsiteY4" fmla="*/ 1362256 h 1614573"/>
                  <a:gd name="connsiteX5" fmla="*/ 1393835 w 1517370"/>
                  <a:gd name="connsiteY5" fmla="*/ 1161221 h 1614573"/>
                  <a:gd name="connsiteX6" fmla="*/ 915131 w 1517370"/>
                  <a:gd name="connsiteY6" fmla="*/ 1175797 h 1614573"/>
                  <a:gd name="connsiteX7" fmla="*/ 770379 w 1517370"/>
                  <a:gd name="connsiteY7" fmla="*/ 2490 h 1614573"/>
                  <a:gd name="connsiteX0" fmla="*/ 917555 w 1519794"/>
                  <a:gd name="connsiteY0" fmla="*/ 14792 h 437643"/>
                  <a:gd name="connsiteX1" fmla="*/ 3155 w 1519794"/>
                  <a:gd name="connsiteY1" fmla="*/ 374432 h 437643"/>
                  <a:gd name="connsiteX2" fmla="*/ 649989 w 1519794"/>
                  <a:gd name="connsiteY2" fmla="*/ 254360 h 437643"/>
                  <a:gd name="connsiteX3" fmla="*/ 1519794 w 1519794"/>
                  <a:gd name="connsiteY3" fmla="*/ 437643 h 437643"/>
                  <a:gd name="connsiteX4" fmla="*/ 1285855 w 1519794"/>
                  <a:gd name="connsiteY4" fmla="*/ 201251 h 437643"/>
                  <a:gd name="connsiteX5" fmla="*/ 1396259 w 1519794"/>
                  <a:gd name="connsiteY5" fmla="*/ 216 h 437643"/>
                  <a:gd name="connsiteX6" fmla="*/ 917555 w 1519794"/>
                  <a:gd name="connsiteY6" fmla="*/ 14792 h 437643"/>
                  <a:gd name="connsiteX0" fmla="*/ 1487474 w 2089713"/>
                  <a:gd name="connsiteY0" fmla="*/ 14792 h 1391576"/>
                  <a:gd name="connsiteX1" fmla="*/ 1574 w 2089713"/>
                  <a:gd name="connsiteY1" fmla="*/ 1390432 h 1391576"/>
                  <a:gd name="connsiteX2" fmla="*/ 1219908 w 2089713"/>
                  <a:gd name="connsiteY2" fmla="*/ 254360 h 1391576"/>
                  <a:gd name="connsiteX3" fmla="*/ 2089713 w 2089713"/>
                  <a:gd name="connsiteY3" fmla="*/ 437643 h 1391576"/>
                  <a:gd name="connsiteX4" fmla="*/ 1855774 w 2089713"/>
                  <a:gd name="connsiteY4" fmla="*/ 201251 h 1391576"/>
                  <a:gd name="connsiteX5" fmla="*/ 1966178 w 2089713"/>
                  <a:gd name="connsiteY5" fmla="*/ 216 h 1391576"/>
                  <a:gd name="connsiteX6" fmla="*/ 1487474 w 2089713"/>
                  <a:gd name="connsiteY6" fmla="*/ 14792 h 1391576"/>
                  <a:gd name="connsiteX0" fmla="*/ 1504165 w 2106404"/>
                  <a:gd name="connsiteY0" fmla="*/ 14792 h 1402368"/>
                  <a:gd name="connsiteX1" fmla="*/ 18265 w 2106404"/>
                  <a:gd name="connsiteY1" fmla="*/ 1390432 h 1402368"/>
                  <a:gd name="connsiteX2" fmla="*/ 710991 w 2106404"/>
                  <a:gd name="connsiteY2" fmla="*/ 659752 h 1402368"/>
                  <a:gd name="connsiteX3" fmla="*/ 1236599 w 2106404"/>
                  <a:gd name="connsiteY3" fmla="*/ 254360 h 1402368"/>
                  <a:gd name="connsiteX4" fmla="*/ 2106404 w 2106404"/>
                  <a:gd name="connsiteY4" fmla="*/ 437643 h 1402368"/>
                  <a:gd name="connsiteX5" fmla="*/ 1872465 w 2106404"/>
                  <a:gd name="connsiteY5" fmla="*/ 201251 h 1402368"/>
                  <a:gd name="connsiteX6" fmla="*/ 1982869 w 2106404"/>
                  <a:gd name="connsiteY6" fmla="*/ 216 h 1402368"/>
                  <a:gd name="connsiteX7" fmla="*/ 1504165 w 2106404"/>
                  <a:gd name="connsiteY7" fmla="*/ 14792 h 1402368"/>
                  <a:gd name="connsiteX0" fmla="*/ 1544057 w 2146296"/>
                  <a:gd name="connsiteY0" fmla="*/ 14792 h 1395596"/>
                  <a:gd name="connsiteX1" fmla="*/ 58157 w 2146296"/>
                  <a:gd name="connsiteY1" fmla="*/ 1390432 h 1395596"/>
                  <a:gd name="connsiteX2" fmla="*/ 395283 w 2146296"/>
                  <a:gd name="connsiteY2" fmla="*/ 475602 h 1395596"/>
                  <a:gd name="connsiteX3" fmla="*/ 1276491 w 2146296"/>
                  <a:gd name="connsiteY3" fmla="*/ 254360 h 1395596"/>
                  <a:gd name="connsiteX4" fmla="*/ 2146296 w 2146296"/>
                  <a:gd name="connsiteY4" fmla="*/ 437643 h 1395596"/>
                  <a:gd name="connsiteX5" fmla="*/ 1912357 w 2146296"/>
                  <a:gd name="connsiteY5" fmla="*/ 201251 h 1395596"/>
                  <a:gd name="connsiteX6" fmla="*/ 2022761 w 2146296"/>
                  <a:gd name="connsiteY6" fmla="*/ 216 h 1395596"/>
                  <a:gd name="connsiteX7" fmla="*/ 1544057 w 2146296"/>
                  <a:gd name="connsiteY7" fmla="*/ 14792 h 1395596"/>
                  <a:gd name="connsiteX0" fmla="*/ 1537483 w 2139722"/>
                  <a:gd name="connsiteY0" fmla="*/ 14792 h 1397281"/>
                  <a:gd name="connsiteX1" fmla="*/ 51583 w 2139722"/>
                  <a:gd name="connsiteY1" fmla="*/ 1390432 h 1397281"/>
                  <a:gd name="connsiteX2" fmla="*/ 426809 w 2139722"/>
                  <a:gd name="connsiteY2" fmla="*/ 532752 h 1397281"/>
                  <a:gd name="connsiteX3" fmla="*/ 1269917 w 2139722"/>
                  <a:gd name="connsiteY3" fmla="*/ 254360 h 1397281"/>
                  <a:gd name="connsiteX4" fmla="*/ 2139722 w 2139722"/>
                  <a:gd name="connsiteY4" fmla="*/ 437643 h 1397281"/>
                  <a:gd name="connsiteX5" fmla="*/ 1905783 w 2139722"/>
                  <a:gd name="connsiteY5" fmla="*/ 201251 h 1397281"/>
                  <a:gd name="connsiteX6" fmla="*/ 2016187 w 2139722"/>
                  <a:gd name="connsiteY6" fmla="*/ 216 h 1397281"/>
                  <a:gd name="connsiteX7" fmla="*/ 1537483 w 2139722"/>
                  <a:gd name="connsiteY7" fmla="*/ 14792 h 1397281"/>
                  <a:gd name="connsiteX0" fmla="*/ 1487768 w 2090007"/>
                  <a:gd name="connsiteY0" fmla="*/ 14792 h 1390476"/>
                  <a:gd name="connsiteX1" fmla="*/ 294544 w 2090007"/>
                  <a:gd name="connsiteY1" fmla="*/ 494652 h 1390476"/>
                  <a:gd name="connsiteX2" fmla="*/ 1868 w 2090007"/>
                  <a:gd name="connsiteY2" fmla="*/ 1390432 h 1390476"/>
                  <a:gd name="connsiteX3" fmla="*/ 377094 w 2090007"/>
                  <a:gd name="connsiteY3" fmla="*/ 532752 h 1390476"/>
                  <a:gd name="connsiteX4" fmla="*/ 1220202 w 2090007"/>
                  <a:gd name="connsiteY4" fmla="*/ 254360 h 1390476"/>
                  <a:gd name="connsiteX5" fmla="*/ 2090007 w 2090007"/>
                  <a:gd name="connsiteY5" fmla="*/ 437643 h 1390476"/>
                  <a:gd name="connsiteX6" fmla="*/ 1856068 w 2090007"/>
                  <a:gd name="connsiteY6" fmla="*/ 201251 h 1390476"/>
                  <a:gd name="connsiteX7" fmla="*/ 1966472 w 2090007"/>
                  <a:gd name="connsiteY7" fmla="*/ 216 h 1390476"/>
                  <a:gd name="connsiteX8" fmla="*/ 1487768 w 2090007"/>
                  <a:gd name="connsiteY8" fmla="*/ 14792 h 1390476"/>
                  <a:gd name="connsiteX0" fmla="*/ 1490471 w 2092710"/>
                  <a:gd name="connsiteY0" fmla="*/ 14792 h 1390920"/>
                  <a:gd name="connsiteX1" fmla="*/ 297247 w 2092710"/>
                  <a:gd name="connsiteY1" fmla="*/ 494652 h 1390920"/>
                  <a:gd name="connsiteX2" fmla="*/ 4571 w 2092710"/>
                  <a:gd name="connsiteY2" fmla="*/ 1390432 h 1390920"/>
                  <a:gd name="connsiteX3" fmla="*/ 443297 w 2092710"/>
                  <a:gd name="connsiteY3" fmla="*/ 615302 h 1390920"/>
                  <a:gd name="connsiteX4" fmla="*/ 1222905 w 2092710"/>
                  <a:gd name="connsiteY4" fmla="*/ 254360 h 1390920"/>
                  <a:gd name="connsiteX5" fmla="*/ 2092710 w 2092710"/>
                  <a:gd name="connsiteY5" fmla="*/ 437643 h 1390920"/>
                  <a:gd name="connsiteX6" fmla="*/ 1858771 w 2092710"/>
                  <a:gd name="connsiteY6" fmla="*/ 201251 h 1390920"/>
                  <a:gd name="connsiteX7" fmla="*/ 1969175 w 2092710"/>
                  <a:gd name="connsiteY7" fmla="*/ 216 h 1390920"/>
                  <a:gd name="connsiteX8" fmla="*/ 1490471 w 2092710"/>
                  <a:gd name="connsiteY8" fmla="*/ 14792 h 1390920"/>
                  <a:gd name="connsiteX0" fmla="*/ 1490471 w 2092710"/>
                  <a:gd name="connsiteY0" fmla="*/ 14792 h 1390920"/>
                  <a:gd name="connsiteX1" fmla="*/ 297247 w 2092710"/>
                  <a:gd name="connsiteY1" fmla="*/ 494652 h 1390920"/>
                  <a:gd name="connsiteX2" fmla="*/ 4571 w 2092710"/>
                  <a:gd name="connsiteY2" fmla="*/ 1390432 h 1390920"/>
                  <a:gd name="connsiteX3" fmla="*/ 443297 w 2092710"/>
                  <a:gd name="connsiteY3" fmla="*/ 615302 h 1390920"/>
                  <a:gd name="connsiteX4" fmla="*/ 1216555 w 2092710"/>
                  <a:gd name="connsiteY4" fmla="*/ 349610 h 1390920"/>
                  <a:gd name="connsiteX5" fmla="*/ 2092710 w 2092710"/>
                  <a:gd name="connsiteY5" fmla="*/ 437643 h 1390920"/>
                  <a:gd name="connsiteX6" fmla="*/ 1858771 w 2092710"/>
                  <a:gd name="connsiteY6" fmla="*/ 201251 h 1390920"/>
                  <a:gd name="connsiteX7" fmla="*/ 1969175 w 2092710"/>
                  <a:gd name="connsiteY7" fmla="*/ 216 h 1390920"/>
                  <a:gd name="connsiteX8" fmla="*/ 1490471 w 2092710"/>
                  <a:gd name="connsiteY8" fmla="*/ 14792 h 1390920"/>
                  <a:gd name="connsiteX0" fmla="*/ 1490471 w 2092710"/>
                  <a:gd name="connsiteY0" fmla="*/ 14792 h 1390920"/>
                  <a:gd name="connsiteX1" fmla="*/ 297247 w 2092710"/>
                  <a:gd name="connsiteY1" fmla="*/ 494652 h 1390920"/>
                  <a:gd name="connsiteX2" fmla="*/ 4571 w 2092710"/>
                  <a:gd name="connsiteY2" fmla="*/ 1390432 h 1390920"/>
                  <a:gd name="connsiteX3" fmla="*/ 443297 w 2092710"/>
                  <a:gd name="connsiteY3" fmla="*/ 615302 h 1390920"/>
                  <a:gd name="connsiteX4" fmla="*/ 1216555 w 2092710"/>
                  <a:gd name="connsiteY4" fmla="*/ 375010 h 1390920"/>
                  <a:gd name="connsiteX5" fmla="*/ 2092710 w 2092710"/>
                  <a:gd name="connsiteY5" fmla="*/ 437643 h 1390920"/>
                  <a:gd name="connsiteX6" fmla="*/ 1858771 w 2092710"/>
                  <a:gd name="connsiteY6" fmla="*/ 201251 h 1390920"/>
                  <a:gd name="connsiteX7" fmla="*/ 1969175 w 2092710"/>
                  <a:gd name="connsiteY7" fmla="*/ 216 h 1390920"/>
                  <a:gd name="connsiteX8" fmla="*/ 1490471 w 2092710"/>
                  <a:gd name="connsiteY8" fmla="*/ 14792 h 1390920"/>
                  <a:gd name="connsiteX0" fmla="*/ 1490471 w 2092710"/>
                  <a:gd name="connsiteY0" fmla="*/ 14792 h 1390920"/>
                  <a:gd name="connsiteX1" fmla="*/ 297247 w 2092710"/>
                  <a:gd name="connsiteY1" fmla="*/ 494652 h 1390920"/>
                  <a:gd name="connsiteX2" fmla="*/ 4571 w 2092710"/>
                  <a:gd name="connsiteY2" fmla="*/ 1390432 h 1390920"/>
                  <a:gd name="connsiteX3" fmla="*/ 443297 w 2092710"/>
                  <a:gd name="connsiteY3" fmla="*/ 615302 h 1390920"/>
                  <a:gd name="connsiteX4" fmla="*/ 1216555 w 2092710"/>
                  <a:gd name="connsiteY4" fmla="*/ 349610 h 1390920"/>
                  <a:gd name="connsiteX5" fmla="*/ 2092710 w 2092710"/>
                  <a:gd name="connsiteY5" fmla="*/ 437643 h 1390920"/>
                  <a:gd name="connsiteX6" fmla="*/ 1858771 w 2092710"/>
                  <a:gd name="connsiteY6" fmla="*/ 201251 h 1390920"/>
                  <a:gd name="connsiteX7" fmla="*/ 1969175 w 2092710"/>
                  <a:gd name="connsiteY7" fmla="*/ 216 h 1390920"/>
                  <a:gd name="connsiteX8" fmla="*/ 1490471 w 2092710"/>
                  <a:gd name="connsiteY8" fmla="*/ 14792 h 1390920"/>
                  <a:gd name="connsiteX0" fmla="*/ 1490471 w 2092710"/>
                  <a:gd name="connsiteY0" fmla="*/ 14792 h 1390920"/>
                  <a:gd name="connsiteX1" fmla="*/ 297247 w 2092710"/>
                  <a:gd name="connsiteY1" fmla="*/ 494652 h 1390920"/>
                  <a:gd name="connsiteX2" fmla="*/ 4571 w 2092710"/>
                  <a:gd name="connsiteY2" fmla="*/ 1390432 h 1390920"/>
                  <a:gd name="connsiteX3" fmla="*/ 443297 w 2092710"/>
                  <a:gd name="connsiteY3" fmla="*/ 615302 h 1390920"/>
                  <a:gd name="connsiteX4" fmla="*/ 1216555 w 2092710"/>
                  <a:gd name="connsiteY4" fmla="*/ 349610 h 1390920"/>
                  <a:gd name="connsiteX5" fmla="*/ 2092710 w 2092710"/>
                  <a:gd name="connsiteY5" fmla="*/ 437643 h 1390920"/>
                  <a:gd name="connsiteX6" fmla="*/ 1858771 w 2092710"/>
                  <a:gd name="connsiteY6" fmla="*/ 201251 h 1390920"/>
                  <a:gd name="connsiteX7" fmla="*/ 1969175 w 2092710"/>
                  <a:gd name="connsiteY7" fmla="*/ 216 h 1390920"/>
                  <a:gd name="connsiteX8" fmla="*/ 1490471 w 2092710"/>
                  <a:gd name="connsiteY8" fmla="*/ 14792 h 1390920"/>
                  <a:gd name="connsiteX0" fmla="*/ 1490471 w 2092710"/>
                  <a:gd name="connsiteY0" fmla="*/ 14792 h 1390920"/>
                  <a:gd name="connsiteX1" fmla="*/ 297247 w 2092710"/>
                  <a:gd name="connsiteY1" fmla="*/ 494652 h 1390920"/>
                  <a:gd name="connsiteX2" fmla="*/ 4571 w 2092710"/>
                  <a:gd name="connsiteY2" fmla="*/ 1390432 h 1390920"/>
                  <a:gd name="connsiteX3" fmla="*/ 443297 w 2092710"/>
                  <a:gd name="connsiteY3" fmla="*/ 615302 h 1390920"/>
                  <a:gd name="connsiteX4" fmla="*/ 1216555 w 2092710"/>
                  <a:gd name="connsiteY4" fmla="*/ 349610 h 1390920"/>
                  <a:gd name="connsiteX5" fmla="*/ 2092710 w 2092710"/>
                  <a:gd name="connsiteY5" fmla="*/ 437643 h 1390920"/>
                  <a:gd name="connsiteX6" fmla="*/ 1858771 w 2092710"/>
                  <a:gd name="connsiteY6" fmla="*/ 201251 h 1390920"/>
                  <a:gd name="connsiteX7" fmla="*/ 1969175 w 2092710"/>
                  <a:gd name="connsiteY7" fmla="*/ 216 h 1390920"/>
                  <a:gd name="connsiteX8" fmla="*/ 1490471 w 2092710"/>
                  <a:gd name="connsiteY8" fmla="*/ 14792 h 1390920"/>
                  <a:gd name="connsiteX0" fmla="*/ 1548765 w 2151004"/>
                  <a:gd name="connsiteY0" fmla="*/ 14792 h 1391642"/>
                  <a:gd name="connsiteX1" fmla="*/ 165041 w 2151004"/>
                  <a:gd name="connsiteY1" fmla="*/ 774052 h 1391642"/>
                  <a:gd name="connsiteX2" fmla="*/ 62865 w 2151004"/>
                  <a:gd name="connsiteY2" fmla="*/ 1390432 h 1391642"/>
                  <a:gd name="connsiteX3" fmla="*/ 501591 w 2151004"/>
                  <a:gd name="connsiteY3" fmla="*/ 615302 h 1391642"/>
                  <a:gd name="connsiteX4" fmla="*/ 1274849 w 2151004"/>
                  <a:gd name="connsiteY4" fmla="*/ 349610 h 1391642"/>
                  <a:gd name="connsiteX5" fmla="*/ 2151004 w 2151004"/>
                  <a:gd name="connsiteY5" fmla="*/ 437643 h 1391642"/>
                  <a:gd name="connsiteX6" fmla="*/ 1917065 w 2151004"/>
                  <a:gd name="connsiteY6" fmla="*/ 201251 h 1391642"/>
                  <a:gd name="connsiteX7" fmla="*/ 2027469 w 2151004"/>
                  <a:gd name="connsiteY7" fmla="*/ 216 h 1391642"/>
                  <a:gd name="connsiteX8" fmla="*/ 1548765 w 2151004"/>
                  <a:gd name="connsiteY8" fmla="*/ 14792 h 1391642"/>
                  <a:gd name="connsiteX0" fmla="*/ 1510988 w 2113227"/>
                  <a:gd name="connsiteY0" fmla="*/ 14792 h 1391490"/>
                  <a:gd name="connsiteX1" fmla="*/ 654314 w 2113227"/>
                  <a:gd name="connsiteY1" fmla="*/ 285102 h 1391490"/>
                  <a:gd name="connsiteX2" fmla="*/ 127264 w 2113227"/>
                  <a:gd name="connsiteY2" fmla="*/ 774052 h 1391490"/>
                  <a:gd name="connsiteX3" fmla="*/ 25088 w 2113227"/>
                  <a:gd name="connsiteY3" fmla="*/ 1390432 h 1391490"/>
                  <a:gd name="connsiteX4" fmla="*/ 463814 w 2113227"/>
                  <a:gd name="connsiteY4" fmla="*/ 615302 h 1391490"/>
                  <a:gd name="connsiteX5" fmla="*/ 1237072 w 2113227"/>
                  <a:gd name="connsiteY5" fmla="*/ 349610 h 1391490"/>
                  <a:gd name="connsiteX6" fmla="*/ 2113227 w 2113227"/>
                  <a:gd name="connsiteY6" fmla="*/ 437643 h 1391490"/>
                  <a:gd name="connsiteX7" fmla="*/ 1879288 w 2113227"/>
                  <a:gd name="connsiteY7" fmla="*/ 201251 h 1391490"/>
                  <a:gd name="connsiteX8" fmla="*/ 1989692 w 2113227"/>
                  <a:gd name="connsiteY8" fmla="*/ 216 h 1391490"/>
                  <a:gd name="connsiteX9" fmla="*/ 1510988 w 2113227"/>
                  <a:gd name="connsiteY9" fmla="*/ 14792 h 1391490"/>
                  <a:gd name="connsiteX0" fmla="*/ 1527237 w 2129476"/>
                  <a:gd name="connsiteY0" fmla="*/ 14792 h 1392284"/>
                  <a:gd name="connsiteX1" fmla="*/ 670563 w 2129476"/>
                  <a:gd name="connsiteY1" fmla="*/ 285102 h 1392284"/>
                  <a:gd name="connsiteX2" fmla="*/ 99063 w 2129476"/>
                  <a:gd name="connsiteY2" fmla="*/ 818502 h 1392284"/>
                  <a:gd name="connsiteX3" fmla="*/ 41337 w 2129476"/>
                  <a:gd name="connsiteY3" fmla="*/ 1390432 h 1392284"/>
                  <a:gd name="connsiteX4" fmla="*/ 480063 w 2129476"/>
                  <a:gd name="connsiteY4" fmla="*/ 615302 h 1392284"/>
                  <a:gd name="connsiteX5" fmla="*/ 1253321 w 2129476"/>
                  <a:gd name="connsiteY5" fmla="*/ 349610 h 1392284"/>
                  <a:gd name="connsiteX6" fmla="*/ 2129476 w 2129476"/>
                  <a:gd name="connsiteY6" fmla="*/ 437643 h 1392284"/>
                  <a:gd name="connsiteX7" fmla="*/ 1895537 w 2129476"/>
                  <a:gd name="connsiteY7" fmla="*/ 201251 h 1392284"/>
                  <a:gd name="connsiteX8" fmla="*/ 2005941 w 2129476"/>
                  <a:gd name="connsiteY8" fmla="*/ 216 h 1392284"/>
                  <a:gd name="connsiteX9" fmla="*/ 1527237 w 2129476"/>
                  <a:gd name="connsiteY9" fmla="*/ 14792 h 1392284"/>
                  <a:gd name="connsiteX0" fmla="*/ 1527237 w 2129476"/>
                  <a:gd name="connsiteY0" fmla="*/ 14792 h 1392284"/>
                  <a:gd name="connsiteX1" fmla="*/ 670563 w 2129476"/>
                  <a:gd name="connsiteY1" fmla="*/ 285102 h 1392284"/>
                  <a:gd name="connsiteX2" fmla="*/ 99063 w 2129476"/>
                  <a:gd name="connsiteY2" fmla="*/ 818502 h 1392284"/>
                  <a:gd name="connsiteX3" fmla="*/ 41337 w 2129476"/>
                  <a:gd name="connsiteY3" fmla="*/ 1390432 h 1392284"/>
                  <a:gd name="connsiteX4" fmla="*/ 480063 w 2129476"/>
                  <a:gd name="connsiteY4" fmla="*/ 615302 h 1392284"/>
                  <a:gd name="connsiteX5" fmla="*/ 1253321 w 2129476"/>
                  <a:gd name="connsiteY5" fmla="*/ 349610 h 1392284"/>
                  <a:gd name="connsiteX6" fmla="*/ 2129476 w 2129476"/>
                  <a:gd name="connsiteY6" fmla="*/ 437643 h 1392284"/>
                  <a:gd name="connsiteX7" fmla="*/ 1895537 w 2129476"/>
                  <a:gd name="connsiteY7" fmla="*/ 201251 h 1392284"/>
                  <a:gd name="connsiteX8" fmla="*/ 2005941 w 2129476"/>
                  <a:gd name="connsiteY8" fmla="*/ 216 h 1392284"/>
                  <a:gd name="connsiteX9" fmla="*/ 1527237 w 2129476"/>
                  <a:gd name="connsiteY9" fmla="*/ 14792 h 1392284"/>
                  <a:gd name="connsiteX0" fmla="*/ 1521463 w 2123702"/>
                  <a:gd name="connsiteY0" fmla="*/ 14792 h 1411262"/>
                  <a:gd name="connsiteX1" fmla="*/ 664789 w 2123702"/>
                  <a:gd name="connsiteY1" fmla="*/ 285102 h 1411262"/>
                  <a:gd name="connsiteX2" fmla="*/ 93289 w 2123702"/>
                  <a:gd name="connsiteY2" fmla="*/ 818502 h 1411262"/>
                  <a:gd name="connsiteX3" fmla="*/ 45088 w 2123702"/>
                  <a:gd name="connsiteY3" fmla="*/ 1409482 h 1411262"/>
                  <a:gd name="connsiteX4" fmla="*/ 474289 w 2123702"/>
                  <a:gd name="connsiteY4" fmla="*/ 615302 h 1411262"/>
                  <a:gd name="connsiteX5" fmla="*/ 1247547 w 2123702"/>
                  <a:gd name="connsiteY5" fmla="*/ 349610 h 1411262"/>
                  <a:gd name="connsiteX6" fmla="*/ 2123702 w 2123702"/>
                  <a:gd name="connsiteY6" fmla="*/ 437643 h 1411262"/>
                  <a:gd name="connsiteX7" fmla="*/ 1889763 w 2123702"/>
                  <a:gd name="connsiteY7" fmla="*/ 201251 h 1411262"/>
                  <a:gd name="connsiteX8" fmla="*/ 2000167 w 2123702"/>
                  <a:gd name="connsiteY8" fmla="*/ 216 h 1411262"/>
                  <a:gd name="connsiteX9" fmla="*/ 1521463 w 2123702"/>
                  <a:gd name="connsiteY9" fmla="*/ 14792 h 1411262"/>
                  <a:gd name="connsiteX0" fmla="*/ 1521463 w 2123702"/>
                  <a:gd name="connsiteY0" fmla="*/ 14792 h 1411262"/>
                  <a:gd name="connsiteX1" fmla="*/ 664789 w 2123702"/>
                  <a:gd name="connsiteY1" fmla="*/ 285102 h 1411262"/>
                  <a:gd name="connsiteX2" fmla="*/ 93289 w 2123702"/>
                  <a:gd name="connsiteY2" fmla="*/ 818502 h 1411262"/>
                  <a:gd name="connsiteX3" fmla="*/ 45088 w 2123702"/>
                  <a:gd name="connsiteY3" fmla="*/ 1409482 h 1411262"/>
                  <a:gd name="connsiteX4" fmla="*/ 474289 w 2123702"/>
                  <a:gd name="connsiteY4" fmla="*/ 615302 h 1411262"/>
                  <a:gd name="connsiteX5" fmla="*/ 1247547 w 2123702"/>
                  <a:gd name="connsiteY5" fmla="*/ 349610 h 1411262"/>
                  <a:gd name="connsiteX6" fmla="*/ 2123702 w 2123702"/>
                  <a:gd name="connsiteY6" fmla="*/ 437643 h 1411262"/>
                  <a:gd name="connsiteX7" fmla="*/ 1889763 w 2123702"/>
                  <a:gd name="connsiteY7" fmla="*/ 201251 h 1411262"/>
                  <a:gd name="connsiteX8" fmla="*/ 2000167 w 2123702"/>
                  <a:gd name="connsiteY8" fmla="*/ 216 h 1411262"/>
                  <a:gd name="connsiteX9" fmla="*/ 1521463 w 2123702"/>
                  <a:gd name="connsiteY9" fmla="*/ 14792 h 1411262"/>
                  <a:gd name="connsiteX0" fmla="*/ 1512271 w 2114510"/>
                  <a:gd name="connsiteY0" fmla="*/ 14792 h 1406516"/>
                  <a:gd name="connsiteX1" fmla="*/ 655597 w 2114510"/>
                  <a:gd name="connsiteY1" fmla="*/ 285102 h 1406516"/>
                  <a:gd name="connsiteX2" fmla="*/ 84097 w 2114510"/>
                  <a:gd name="connsiteY2" fmla="*/ 818502 h 1406516"/>
                  <a:gd name="connsiteX3" fmla="*/ 52565 w 2114510"/>
                  <a:gd name="connsiteY3" fmla="*/ 1404719 h 1406516"/>
                  <a:gd name="connsiteX4" fmla="*/ 465097 w 2114510"/>
                  <a:gd name="connsiteY4" fmla="*/ 615302 h 1406516"/>
                  <a:gd name="connsiteX5" fmla="*/ 1238355 w 2114510"/>
                  <a:gd name="connsiteY5" fmla="*/ 349610 h 1406516"/>
                  <a:gd name="connsiteX6" fmla="*/ 2114510 w 2114510"/>
                  <a:gd name="connsiteY6" fmla="*/ 437643 h 1406516"/>
                  <a:gd name="connsiteX7" fmla="*/ 1880571 w 2114510"/>
                  <a:gd name="connsiteY7" fmla="*/ 201251 h 1406516"/>
                  <a:gd name="connsiteX8" fmla="*/ 1990975 w 2114510"/>
                  <a:gd name="connsiteY8" fmla="*/ 216 h 1406516"/>
                  <a:gd name="connsiteX9" fmla="*/ 1512271 w 2114510"/>
                  <a:gd name="connsiteY9" fmla="*/ 14792 h 1406516"/>
                  <a:gd name="connsiteX0" fmla="*/ 1512271 w 2114510"/>
                  <a:gd name="connsiteY0" fmla="*/ 14792 h 1406516"/>
                  <a:gd name="connsiteX1" fmla="*/ 655597 w 2114510"/>
                  <a:gd name="connsiteY1" fmla="*/ 285102 h 1406516"/>
                  <a:gd name="connsiteX2" fmla="*/ 84097 w 2114510"/>
                  <a:gd name="connsiteY2" fmla="*/ 818502 h 1406516"/>
                  <a:gd name="connsiteX3" fmla="*/ 52565 w 2114510"/>
                  <a:gd name="connsiteY3" fmla="*/ 1404719 h 1406516"/>
                  <a:gd name="connsiteX4" fmla="*/ 465097 w 2114510"/>
                  <a:gd name="connsiteY4" fmla="*/ 615302 h 1406516"/>
                  <a:gd name="connsiteX5" fmla="*/ 1238355 w 2114510"/>
                  <a:gd name="connsiteY5" fmla="*/ 349610 h 1406516"/>
                  <a:gd name="connsiteX6" fmla="*/ 2114510 w 2114510"/>
                  <a:gd name="connsiteY6" fmla="*/ 437643 h 1406516"/>
                  <a:gd name="connsiteX7" fmla="*/ 1880571 w 2114510"/>
                  <a:gd name="connsiteY7" fmla="*/ 201251 h 1406516"/>
                  <a:gd name="connsiteX8" fmla="*/ 1990975 w 2114510"/>
                  <a:gd name="connsiteY8" fmla="*/ 216 h 1406516"/>
                  <a:gd name="connsiteX9" fmla="*/ 1512271 w 2114510"/>
                  <a:gd name="connsiteY9" fmla="*/ 14792 h 1406516"/>
                  <a:gd name="connsiteX0" fmla="*/ 1548448 w 2150687"/>
                  <a:gd name="connsiteY0" fmla="*/ 14792 h 1406516"/>
                  <a:gd name="connsiteX1" fmla="*/ 691774 w 2150687"/>
                  <a:gd name="connsiteY1" fmla="*/ 285102 h 1406516"/>
                  <a:gd name="connsiteX2" fmla="*/ 120274 w 2150687"/>
                  <a:gd name="connsiteY2" fmla="*/ 818502 h 1406516"/>
                  <a:gd name="connsiteX3" fmla="*/ 31592 w 2150687"/>
                  <a:gd name="connsiteY3" fmla="*/ 1404719 h 1406516"/>
                  <a:gd name="connsiteX4" fmla="*/ 501274 w 2150687"/>
                  <a:gd name="connsiteY4" fmla="*/ 615302 h 1406516"/>
                  <a:gd name="connsiteX5" fmla="*/ 1274532 w 2150687"/>
                  <a:gd name="connsiteY5" fmla="*/ 349610 h 1406516"/>
                  <a:gd name="connsiteX6" fmla="*/ 2150687 w 2150687"/>
                  <a:gd name="connsiteY6" fmla="*/ 437643 h 1406516"/>
                  <a:gd name="connsiteX7" fmla="*/ 1916748 w 2150687"/>
                  <a:gd name="connsiteY7" fmla="*/ 201251 h 1406516"/>
                  <a:gd name="connsiteX8" fmla="*/ 2027152 w 2150687"/>
                  <a:gd name="connsiteY8" fmla="*/ 216 h 1406516"/>
                  <a:gd name="connsiteX9" fmla="*/ 1548448 w 2150687"/>
                  <a:gd name="connsiteY9" fmla="*/ 14792 h 1406516"/>
                  <a:gd name="connsiteX0" fmla="*/ 1548448 w 2150687"/>
                  <a:gd name="connsiteY0" fmla="*/ 14792 h 1406516"/>
                  <a:gd name="connsiteX1" fmla="*/ 691774 w 2150687"/>
                  <a:gd name="connsiteY1" fmla="*/ 285102 h 1406516"/>
                  <a:gd name="connsiteX2" fmla="*/ 120274 w 2150687"/>
                  <a:gd name="connsiteY2" fmla="*/ 818502 h 1406516"/>
                  <a:gd name="connsiteX3" fmla="*/ 31592 w 2150687"/>
                  <a:gd name="connsiteY3" fmla="*/ 1404719 h 1406516"/>
                  <a:gd name="connsiteX4" fmla="*/ 501274 w 2150687"/>
                  <a:gd name="connsiteY4" fmla="*/ 615302 h 1406516"/>
                  <a:gd name="connsiteX5" fmla="*/ 1274532 w 2150687"/>
                  <a:gd name="connsiteY5" fmla="*/ 349610 h 1406516"/>
                  <a:gd name="connsiteX6" fmla="*/ 2150687 w 2150687"/>
                  <a:gd name="connsiteY6" fmla="*/ 437643 h 1406516"/>
                  <a:gd name="connsiteX7" fmla="*/ 1916748 w 2150687"/>
                  <a:gd name="connsiteY7" fmla="*/ 201251 h 1406516"/>
                  <a:gd name="connsiteX8" fmla="*/ 2027152 w 2150687"/>
                  <a:gd name="connsiteY8" fmla="*/ 216 h 1406516"/>
                  <a:gd name="connsiteX9" fmla="*/ 1548448 w 2150687"/>
                  <a:gd name="connsiteY9" fmla="*/ 14792 h 1406516"/>
                  <a:gd name="connsiteX0" fmla="*/ 1548448 w 2150687"/>
                  <a:gd name="connsiteY0" fmla="*/ 14792 h 1406516"/>
                  <a:gd name="connsiteX1" fmla="*/ 691774 w 2150687"/>
                  <a:gd name="connsiteY1" fmla="*/ 285102 h 1406516"/>
                  <a:gd name="connsiteX2" fmla="*/ 120274 w 2150687"/>
                  <a:gd name="connsiteY2" fmla="*/ 818502 h 1406516"/>
                  <a:gd name="connsiteX3" fmla="*/ 31592 w 2150687"/>
                  <a:gd name="connsiteY3" fmla="*/ 1404719 h 1406516"/>
                  <a:gd name="connsiteX4" fmla="*/ 488574 w 2150687"/>
                  <a:gd name="connsiteY4" fmla="*/ 580377 h 1406516"/>
                  <a:gd name="connsiteX5" fmla="*/ 1274532 w 2150687"/>
                  <a:gd name="connsiteY5" fmla="*/ 349610 h 1406516"/>
                  <a:gd name="connsiteX6" fmla="*/ 2150687 w 2150687"/>
                  <a:gd name="connsiteY6" fmla="*/ 437643 h 1406516"/>
                  <a:gd name="connsiteX7" fmla="*/ 1916748 w 2150687"/>
                  <a:gd name="connsiteY7" fmla="*/ 201251 h 1406516"/>
                  <a:gd name="connsiteX8" fmla="*/ 2027152 w 2150687"/>
                  <a:gd name="connsiteY8" fmla="*/ 216 h 1406516"/>
                  <a:gd name="connsiteX9" fmla="*/ 1548448 w 2150687"/>
                  <a:gd name="connsiteY9" fmla="*/ 14792 h 1406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0687" h="1406516">
                    <a:moveTo>
                      <a:pt x="1548448" y="14792"/>
                    </a:moveTo>
                    <a:cubicBezTo>
                      <a:pt x="1339643" y="80265"/>
                      <a:pt x="922395" y="158559"/>
                      <a:pt x="691774" y="285102"/>
                    </a:cubicBezTo>
                    <a:cubicBezTo>
                      <a:pt x="461153" y="411645"/>
                      <a:pt x="238903" y="652272"/>
                      <a:pt x="120274" y="818502"/>
                    </a:cubicBezTo>
                    <a:cubicBezTo>
                      <a:pt x="1645" y="984732"/>
                      <a:pt x="-31908" y="1438586"/>
                      <a:pt x="31592" y="1404719"/>
                    </a:cubicBezTo>
                    <a:cubicBezTo>
                      <a:pt x="155417" y="815227"/>
                      <a:pt x="285518" y="769722"/>
                      <a:pt x="488574" y="580377"/>
                    </a:cubicBezTo>
                    <a:cubicBezTo>
                      <a:pt x="729730" y="397382"/>
                      <a:pt x="997513" y="373399"/>
                      <a:pt x="1274532" y="349610"/>
                    </a:cubicBezTo>
                    <a:cubicBezTo>
                      <a:pt x="1551551" y="325821"/>
                      <a:pt x="1821323" y="373712"/>
                      <a:pt x="2150687" y="437643"/>
                    </a:cubicBezTo>
                    <a:cubicBezTo>
                      <a:pt x="2024891" y="290679"/>
                      <a:pt x="2020681" y="293999"/>
                      <a:pt x="1916748" y="201251"/>
                    </a:cubicBezTo>
                    <a:cubicBezTo>
                      <a:pt x="1969978" y="89452"/>
                      <a:pt x="1978998" y="88442"/>
                      <a:pt x="2027152" y="216"/>
                    </a:cubicBezTo>
                    <a:cubicBezTo>
                      <a:pt x="1884806" y="-2286"/>
                      <a:pt x="1674678" y="17871"/>
                      <a:pt x="1548448" y="14792"/>
                    </a:cubicBezTo>
                    <a:close/>
                  </a:path>
                </a:pathLst>
              </a:custGeom>
              <a:grpFill/>
              <a:ln w="666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nvGrpSpPr>
              <p:cNvPr id="131" name="グループ化 130">
                <a:extLst>
                  <a:ext uri="{FF2B5EF4-FFF2-40B4-BE49-F238E27FC236}">
                    <a16:creationId xmlns:a16="http://schemas.microsoft.com/office/drawing/2014/main" id="{91354465-4157-5203-B004-FA342BDAAFC5}"/>
                  </a:ext>
                </a:extLst>
              </p:cNvPr>
              <p:cNvGrpSpPr/>
              <p:nvPr/>
            </p:nvGrpSpPr>
            <p:grpSpPr>
              <a:xfrm>
                <a:off x="4017721" y="5181721"/>
                <a:ext cx="195580" cy="201406"/>
                <a:chOff x="1610320" y="3730965"/>
                <a:chExt cx="2448000" cy="2448000"/>
              </a:xfrm>
              <a:grpFill/>
            </p:grpSpPr>
            <p:sp>
              <p:nvSpPr>
                <p:cNvPr id="205" name="星 16 102">
                  <a:extLst>
                    <a:ext uri="{FF2B5EF4-FFF2-40B4-BE49-F238E27FC236}">
                      <a16:creationId xmlns:a16="http://schemas.microsoft.com/office/drawing/2014/main" id="{09BE5FDA-1384-0307-3F57-8389C2A28AB5}"/>
                    </a:ext>
                  </a:extLst>
                </p:cNvPr>
                <p:cNvSpPr>
                  <a:spLocks noChangeAspect="1"/>
                </p:cNvSpPr>
                <p:nvPr/>
              </p:nvSpPr>
              <p:spPr>
                <a:xfrm>
                  <a:off x="1610320" y="3730965"/>
                  <a:ext cx="2448000" cy="2448000"/>
                </a:xfrm>
                <a:prstGeom prst="star16">
                  <a:avLst>
                    <a:gd name="adj" fmla="val 42947"/>
                  </a:avLst>
                </a:prstGeom>
                <a:grpFill/>
                <a:ln w="3175" cap="flat" cmpd="sng" algn="ctr">
                  <a:noFill/>
                  <a:prstDash val="solid"/>
                </a:ln>
                <a:effectLst/>
                <a:scene3d>
                  <a:camera prst="orthographicFront">
                    <a:rot lat="0" lon="0" rev="600000"/>
                  </a:camera>
                  <a:lightRig rig="threePt" dir="t"/>
                </a:scene3d>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nvGrpSpPr>
                <p:cNvPr id="206" name="グループ化 205">
                  <a:extLst>
                    <a:ext uri="{FF2B5EF4-FFF2-40B4-BE49-F238E27FC236}">
                      <a16:creationId xmlns:a16="http://schemas.microsoft.com/office/drawing/2014/main" id="{D336EFB9-6C2A-04BB-BC47-F514202DED00}"/>
                    </a:ext>
                  </a:extLst>
                </p:cNvPr>
                <p:cNvGrpSpPr/>
                <p:nvPr/>
              </p:nvGrpSpPr>
              <p:grpSpPr>
                <a:xfrm>
                  <a:off x="1718200" y="3838845"/>
                  <a:ext cx="2232240" cy="2232240"/>
                  <a:chOff x="4409888" y="2834840"/>
                  <a:chExt cx="2232240" cy="2232240"/>
                </a:xfrm>
                <a:grpFill/>
              </p:grpSpPr>
              <p:sp>
                <p:nvSpPr>
                  <p:cNvPr id="207" name="円/楕円 104">
                    <a:extLst>
                      <a:ext uri="{FF2B5EF4-FFF2-40B4-BE49-F238E27FC236}">
                        <a16:creationId xmlns:a16="http://schemas.microsoft.com/office/drawing/2014/main" id="{ED2E956A-82BB-A658-FDB4-84128688D903}"/>
                      </a:ext>
                    </a:extLst>
                  </p:cNvPr>
                  <p:cNvSpPr>
                    <a:spLocks noChangeAspect="1"/>
                  </p:cNvSpPr>
                  <p:nvPr/>
                </p:nvSpPr>
                <p:spPr>
                  <a:xfrm>
                    <a:off x="4409888" y="2834840"/>
                    <a:ext cx="2232240" cy="223224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08" name="円/楕円 28">
                    <a:extLst>
                      <a:ext uri="{FF2B5EF4-FFF2-40B4-BE49-F238E27FC236}">
                        <a16:creationId xmlns:a16="http://schemas.microsoft.com/office/drawing/2014/main" id="{00EB2C53-EAB2-17BE-62DC-801E92324963}"/>
                      </a:ext>
                    </a:extLst>
                  </p:cNvPr>
                  <p:cNvSpPr>
                    <a:spLocks noChangeAspect="1"/>
                  </p:cNvSpPr>
                  <p:nvPr/>
                </p:nvSpPr>
                <p:spPr>
                  <a:xfrm>
                    <a:off x="4410008" y="2834960"/>
                    <a:ext cx="2232000" cy="2232000"/>
                  </a:xfrm>
                  <a:custGeom>
                    <a:avLst/>
                    <a:gdLst/>
                    <a:ahLst/>
                    <a:cxnLst/>
                    <a:rect l="l" t="t" r="r" b="b"/>
                    <a:pathLst>
                      <a:path w="1404387" h="1405368">
                        <a:moveTo>
                          <a:pt x="637040" y="960041"/>
                        </a:moveTo>
                        <a:cubicBezTo>
                          <a:pt x="646359" y="963340"/>
                          <a:pt x="656108" y="965233"/>
                          <a:pt x="666192" y="965385"/>
                        </a:cubicBezTo>
                        <a:lnTo>
                          <a:pt x="666192" y="1405368"/>
                        </a:lnTo>
                        <a:cubicBezTo>
                          <a:pt x="598491" y="1402392"/>
                          <a:pt x="533318" y="1389760"/>
                          <a:pt x="472856" y="1366410"/>
                        </a:cubicBezTo>
                        <a:close/>
                        <a:moveTo>
                          <a:pt x="771745" y="958675"/>
                        </a:moveTo>
                        <a:lnTo>
                          <a:pt x="942560" y="1361089"/>
                        </a:lnTo>
                        <a:cubicBezTo>
                          <a:pt x="879045" y="1387295"/>
                          <a:pt x="810038" y="1401240"/>
                          <a:pt x="738192" y="1404340"/>
                        </a:cubicBezTo>
                        <a:lnTo>
                          <a:pt x="738192" y="965385"/>
                        </a:lnTo>
                        <a:cubicBezTo>
                          <a:pt x="749831" y="965022"/>
                          <a:pt x="761076" y="962733"/>
                          <a:pt x="771745" y="958675"/>
                        </a:cubicBezTo>
                        <a:close/>
                        <a:moveTo>
                          <a:pt x="541763" y="914024"/>
                        </a:moveTo>
                        <a:cubicBezTo>
                          <a:pt x="550260" y="921754"/>
                          <a:pt x="559828" y="928106"/>
                          <a:pt x="570387" y="932812"/>
                        </a:cubicBezTo>
                        <a:lnTo>
                          <a:pt x="405784" y="1340220"/>
                        </a:lnTo>
                        <a:cubicBezTo>
                          <a:pt x="340859" y="1311974"/>
                          <a:pt x="282052" y="1272558"/>
                          <a:pt x="230467" y="1225320"/>
                        </a:cubicBezTo>
                        <a:close/>
                        <a:moveTo>
                          <a:pt x="862621" y="914024"/>
                        </a:moveTo>
                        <a:lnTo>
                          <a:pt x="1174096" y="1225499"/>
                        </a:lnTo>
                        <a:cubicBezTo>
                          <a:pt x="1125220" y="1269601"/>
                          <a:pt x="1069918" y="1306642"/>
                          <a:pt x="1009833" y="1335305"/>
                        </a:cubicBezTo>
                        <a:lnTo>
                          <a:pt x="838051" y="930612"/>
                        </a:lnTo>
                        <a:cubicBezTo>
                          <a:pt x="847117" y="926391"/>
                          <a:pt x="855347" y="920825"/>
                          <a:pt x="862621" y="914024"/>
                        </a:cubicBezTo>
                        <a:close/>
                        <a:moveTo>
                          <a:pt x="474264" y="838543"/>
                        </a:moveTo>
                        <a:cubicBezTo>
                          <a:pt x="478485" y="847608"/>
                          <a:pt x="484051" y="855839"/>
                          <a:pt x="490852" y="863112"/>
                        </a:cubicBezTo>
                        <a:lnTo>
                          <a:pt x="179922" y="1174042"/>
                        </a:lnTo>
                        <a:cubicBezTo>
                          <a:pt x="135628" y="1125494"/>
                          <a:pt x="98715" y="1070189"/>
                          <a:pt x="70168" y="1010071"/>
                        </a:cubicBezTo>
                        <a:close/>
                        <a:moveTo>
                          <a:pt x="932321" y="834489"/>
                        </a:moveTo>
                        <a:lnTo>
                          <a:pt x="1339222" y="998887"/>
                        </a:lnTo>
                        <a:cubicBezTo>
                          <a:pt x="1311533" y="1064075"/>
                          <a:pt x="1271958" y="1122747"/>
                          <a:pt x="1224586" y="1174166"/>
                        </a:cubicBezTo>
                        <a:lnTo>
                          <a:pt x="913533" y="863112"/>
                        </a:lnTo>
                        <a:cubicBezTo>
                          <a:pt x="921263" y="854616"/>
                          <a:pt x="927615" y="845047"/>
                          <a:pt x="932321" y="834489"/>
                        </a:cubicBezTo>
                        <a:close/>
                        <a:moveTo>
                          <a:pt x="964894" y="738684"/>
                        </a:moveTo>
                        <a:lnTo>
                          <a:pt x="1404387" y="738684"/>
                        </a:lnTo>
                        <a:cubicBezTo>
                          <a:pt x="1403105" y="806546"/>
                          <a:pt x="1389857" y="871688"/>
                          <a:pt x="1366868" y="932403"/>
                        </a:cubicBezTo>
                        <a:lnTo>
                          <a:pt x="959550" y="767835"/>
                        </a:lnTo>
                        <a:cubicBezTo>
                          <a:pt x="962849" y="758517"/>
                          <a:pt x="964742" y="748768"/>
                          <a:pt x="964894" y="738684"/>
                        </a:cubicBezTo>
                        <a:close/>
                        <a:moveTo>
                          <a:pt x="169" y="738684"/>
                        </a:moveTo>
                        <a:lnTo>
                          <a:pt x="439490" y="738684"/>
                        </a:lnTo>
                        <a:cubicBezTo>
                          <a:pt x="439854" y="750323"/>
                          <a:pt x="442143" y="761567"/>
                          <a:pt x="446201" y="772237"/>
                        </a:cubicBezTo>
                        <a:lnTo>
                          <a:pt x="41968" y="943823"/>
                        </a:lnTo>
                        <a:cubicBezTo>
                          <a:pt x="16231" y="879857"/>
                          <a:pt x="1500" y="810801"/>
                          <a:pt x="169" y="738684"/>
                        </a:cubicBezTo>
                        <a:close/>
                        <a:moveTo>
                          <a:pt x="37519" y="472965"/>
                        </a:moveTo>
                        <a:lnTo>
                          <a:pt x="444835" y="637531"/>
                        </a:lnTo>
                        <a:cubicBezTo>
                          <a:pt x="441536" y="646850"/>
                          <a:pt x="439642" y="656599"/>
                          <a:pt x="439490" y="666684"/>
                        </a:cubicBezTo>
                        <a:lnTo>
                          <a:pt x="0" y="666684"/>
                        </a:lnTo>
                        <a:cubicBezTo>
                          <a:pt x="1282" y="598821"/>
                          <a:pt x="14529" y="533680"/>
                          <a:pt x="37519" y="472965"/>
                        </a:cubicBezTo>
                        <a:close/>
                        <a:moveTo>
                          <a:pt x="1362418" y="461544"/>
                        </a:moveTo>
                        <a:cubicBezTo>
                          <a:pt x="1388155" y="525510"/>
                          <a:pt x="1402887" y="594566"/>
                          <a:pt x="1404217" y="666684"/>
                        </a:cubicBezTo>
                        <a:lnTo>
                          <a:pt x="964894" y="666684"/>
                        </a:lnTo>
                        <a:cubicBezTo>
                          <a:pt x="964531" y="655045"/>
                          <a:pt x="962242" y="643800"/>
                          <a:pt x="958184" y="633131"/>
                        </a:cubicBezTo>
                        <a:close/>
                        <a:moveTo>
                          <a:pt x="1224463" y="231324"/>
                        </a:moveTo>
                        <a:cubicBezTo>
                          <a:pt x="1268757" y="279873"/>
                          <a:pt x="1305671" y="335178"/>
                          <a:pt x="1334218" y="395296"/>
                        </a:cubicBezTo>
                        <a:lnTo>
                          <a:pt x="930121" y="566825"/>
                        </a:lnTo>
                        <a:cubicBezTo>
                          <a:pt x="925900" y="557759"/>
                          <a:pt x="920334" y="549529"/>
                          <a:pt x="913533" y="542254"/>
                        </a:cubicBezTo>
                        <a:close/>
                        <a:moveTo>
                          <a:pt x="179800" y="231203"/>
                        </a:moveTo>
                        <a:lnTo>
                          <a:pt x="490852" y="542254"/>
                        </a:lnTo>
                        <a:cubicBezTo>
                          <a:pt x="483121" y="550751"/>
                          <a:pt x="476770" y="560319"/>
                          <a:pt x="472063" y="570878"/>
                        </a:cubicBezTo>
                        <a:lnTo>
                          <a:pt x="65165" y="406481"/>
                        </a:lnTo>
                        <a:cubicBezTo>
                          <a:pt x="92854" y="341293"/>
                          <a:pt x="132429" y="282621"/>
                          <a:pt x="179800" y="231203"/>
                        </a:cubicBezTo>
                        <a:close/>
                        <a:moveTo>
                          <a:pt x="394552" y="70064"/>
                        </a:moveTo>
                        <a:lnTo>
                          <a:pt x="566333" y="474754"/>
                        </a:lnTo>
                        <a:cubicBezTo>
                          <a:pt x="557268" y="478976"/>
                          <a:pt x="549037" y="484542"/>
                          <a:pt x="541763" y="491343"/>
                        </a:cubicBezTo>
                        <a:lnTo>
                          <a:pt x="230290" y="179870"/>
                        </a:lnTo>
                        <a:cubicBezTo>
                          <a:pt x="279167" y="135768"/>
                          <a:pt x="334467" y="98727"/>
                          <a:pt x="394552" y="70064"/>
                        </a:cubicBezTo>
                        <a:close/>
                        <a:moveTo>
                          <a:pt x="998600" y="65148"/>
                        </a:moveTo>
                        <a:cubicBezTo>
                          <a:pt x="1063525" y="93393"/>
                          <a:pt x="1122332" y="132809"/>
                          <a:pt x="1173917" y="180047"/>
                        </a:cubicBezTo>
                        <a:lnTo>
                          <a:pt x="862621" y="491343"/>
                        </a:lnTo>
                        <a:cubicBezTo>
                          <a:pt x="854125" y="483612"/>
                          <a:pt x="844556" y="477260"/>
                          <a:pt x="833997" y="472554"/>
                        </a:cubicBezTo>
                        <a:close/>
                        <a:moveTo>
                          <a:pt x="666192" y="1028"/>
                        </a:moveTo>
                        <a:lnTo>
                          <a:pt x="666192" y="439981"/>
                        </a:lnTo>
                        <a:cubicBezTo>
                          <a:pt x="654553" y="440345"/>
                          <a:pt x="643308" y="442634"/>
                          <a:pt x="632639" y="446692"/>
                        </a:cubicBezTo>
                        <a:lnTo>
                          <a:pt x="461825" y="44280"/>
                        </a:lnTo>
                        <a:cubicBezTo>
                          <a:pt x="525340" y="18074"/>
                          <a:pt x="594347" y="4129"/>
                          <a:pt x="666192" y="1028"/>
                        </a:cubicBezTo>
                        <a:close/>
                        <a:moveTo>
                          <a:pt x="738192" y="0"/>
                        </a:moveTo>
                        <a:cubicBezTo>
                          <a:pt x="805893" y="2976"/>
                          <a:pt x="871066" y="15608"/>
                          <a:pt x="931528" y="38958"/>
                        </a:cubicBezTo>
                        <a:lnTo>
                          <a:pt x="767344" y="445326"/>
                        </a:lnTo>
                        <a:cubicBezTo>
                          <a:pt x="758025" y="442027"/>
                          <a:pt x="748277" y="440134"/>
                          <a:pt x="738192" y="439981"/>
                        </a:cubicBez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09" name="円/楕円 106">
                    <a:extLst>
                      <a:ext uri="{FF2B5EF4-FFF2-40B4-BE49-F238E27FC236}">
                        <a16:creationId xmlns:a16="http://schemas.microsoft.com/office/drawing/2014/main" id="{ED94E8D0-03B2-6510-E684-FF79CE96DDA0}"/>
                      </a:ext>
                    </a:extLst>
                  </p:cNvPr>
                  <p:cNvSpPr>
                    <a:spLocks noChangeAspect="1"/>
                  </p:cNvSpPr>
                  <p:nvPr/>
                </p:nvSpPr>
                <p:spPr>
                  <a:xfrm>
                    <a:off x="4644008" y="3068960"/>
                    <a:ext cx="1764000" cy="176400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0" name="円/楕円 107">
                    <a:extLst>
                      <a:ext uri="{FF2B5EF4-FFF2-40B4-BE49-F238E27FC236}">
                        <a16:creationId xmlns:a16="http://schemas.microsoft.com/office/drawing/2014/main" id="{DCA5A0B0-387D-061E-9C89-9F5551174312}"/>
                      </a:ext>
                    </a:extLst>
                  </p:cNvPr>
                  <p:cNvSpPr>
                    <a:spLocks noChangeAspect="1"/>
                  </p:cNvSpPr>
                  <p:nvPr/>
                </p:nvSpPr>
                <p:spPr>
                  <a:xfrm>
                    <a:off x="5292008" y="3716960"/>
                    <a:ext cx="468000" cy="46800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1" name="円/楕円 108">
                    <a:extLst>
                      <a:ext uri="{FF2B5EF4-FFF2-40B4-BE49-F238E27FC236}">
                        <a16:creationId xmlns:a16="http://schemas.microsoft.com/office/drawing/2014/main" id="{0E5DBF11-4062-274D-5E85-5538E25630C5}"/>
                      </a:ext>
                    </a:extLst>
                  </p:cNvPr>
                  <p:cNvSpPr>
                    <a:spLocks noChangeAspect="1"/>
                  </p:cNvSpPr>
                  <p:nvPr/>
                </p:nvSpPr>
                <p:spPr>
                  <a:xfrm>
                    <a:off x="5346008" y="3770960"/>
                    <a:ext cx="360000" cy="360000"/>
                  </a:xfrm>
                  <a:prstGeom prst="ellipse">
                    <a:avLst/>
                  </a:prstGeom>
                  <a:grpFill/>
                  <a:ln w="5715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12" name="円/楕円 75">
                    <a:extLst>
                      <a:ext uri="{FF2B5EF4-FFF2-40B4-BE49-F238E27FC236}">
                        <a16:creationId xmlns:a16="http://schemas.microsoft.com/office/drawing/2014/main" id="{7A73A09F-8EE8-9835-6236-B13C124A5F4E}"/>
                      </a:ext>
                    </a:extLst>
                  </p:cNvPr>
                  <p:cNvSpPr>
                    <a:spLocks noChangeAspect="1"/>
                  </p:cNvSpPr>
                  <p:nvPr/>
                </p:nvSpPr>
                <p:spPr>
                  <a:xfrm>
                    <a:off x="4644008" y="3068960"/>
                    <a:ext cx="1764000" cy="1764000"/>
                  </a:xfrm>
                  <a:custGeom>
                    <a:avLst/>
                    <a:gdLst/>
                    <a:ahLst/>
                    <a:cxnLst/>
                    <a:rect l="l" t="t" r="r" b="b"/>
                    <a:pathLst>
                      <a:path w="1397944" h="1396052">
                        <a:moveTo>
                          <a:pt x="838758" y="939646"/>
                        </a:moveTo>
                        <a:lnTo>
                          <a:pt x="1142614" y="1243503"/>
                        </a:lnTo>
                        <a:cubicBezTo>
                          <a:pt x="1039775" y="1328546"/>
                          <a:pt x="911495" y="1383162"/>
                          <a:pt x="770979" y="1396052"/>
                        </a:cubicBezTo>
                        <a:lnTo>
                          <a:pt x="770979" y="967815"/>
                        </a:lnTo>
                        <a:cubicBezTo>
                          <a:pt x="795403" y="962489"/>
                          <a:pt x="818254" y="952926"/>
                          <a:pt x="838758" y="939646"/>
                        </a:cubicBezTo>
                        <a:close/>
                        <a:moveTo>
                          <a:pt x="559186" y="939646"/>
                        </a:moveTo>
                        <a:cubicBezTo>
                          <a:pt x="579689" y="952925"/>
                          <a:pt x="602540" y="962488"/>
                          <a:pt x="626963" y="967814"/>
                        </a:cubicBezTo>
                        <a:lnTo>
                          <a:pt x="626963" y="1396052"/>
                        </a:lnTo>
                        <a:cubicBezTo>
                          <a:pt x="486425" y="1383159"/>
                          <a:pt x="358126" y="1328528"/>
                          <a:pt x="256050" y="1242781"/>
                        </a:cubicBezTo>
                        <a:close/>
                        <a:moveTo>
                          <a:pt x="968761" y="770034"/>
                        </a:moveTo>
                        <a:lnTo>
                          <a:pt x="1397944" y="770034"/>
                        </a:lnTo>
                        <a:cubicBezTo>
                          <a:pt x="1386242" y="910906"/>
                          <a:pt x="1330369" y="1039088"/>
                          <a:pt x="1244120" y="1141339"/>
                        </a:cubicBezTo>
                        <a:lnTo>
                          <a:pt x="940592" y="837812"/>
                        </a:lnTo>
                        <a:cubicBezTo>
                          <a:pt x="953872" y="817308"/>
                          <a:pt x="963435" y="794457"/>
                          <a:pt x="968761" y="770034"/>
                        </a:cubicBezTo>
                        <a:close/>
                        <a:moveTo>
                          <a:pt x="493" y="770034"/>
                        </a:moveTo>
                        <a:lnTo>
                          <a:pt x="429184" y="770034"/>
                        </a:lnTo>
                        <a:cubicBezTo>
                          <a:pt x="434509" y="794457"/>
                          <a:pt x="444072" y="817308"/>
                          <a:pt x="457352" y="837810"/>
                        </a:cubicBezTo>
                        <a:lnTo>
                          <a:pt x="154162" y="1141000"/>
                        </a:lnTo>
                        <a:cubicBezTo>
                          <a:pt x="68251" y="1038963"/>
                          <a:pt x="13473" y="910644"/>
                          <a:pt x="493" y="770034"/>
                        </a:cubicBezTo>
                        <a:close/>
                        <a:moveTo>
                          <a:pt x="1243781" y="255050"/>
                        </a:moveTo>
                        <a:cubicBezTo>
                          <a:pt x="1329693" y="357087"/>
                          <a:pt x="1384471" y="485407"/>
                          <a:pt x="1397452" y="626018"/>
                        </a:cubicBezTo>
                        <a:lnTo>
                          <a:pt x="968760" y="626018"/>
                        </a:lnTo>
                        <a:cubicBezTo>
                          <a:pt x="963435" y="601594"/>
                          <a:pt x="953871" y="578743"/>
                          <a:pt x="940591" y="558240"/>
                        </a:cubicBezTo>
                        <a:close/>
                        <a:moveTo>
                          <a:pt x="153825" y="254713"/>
                        </a:moveTo>
                        <a:lnTo>
                          <a:pt x="457352" y="558241"/>
                        </a:lnTo>
                        <a:cubicBezTo>
                          <a:pt x="444073" y="578744"/>
                          <a:pt x="434510" y="601595"/>
                          <a:pt x="429184" y="626018"/>
                        </a:cubicBezTo>
                        <a:lnTo>
                          <a:pt x="0" y="626018"/>
                        </a:lnTo>
                        <a:cubicBezTo>
                          <a:pt x="11703" y="485146"/>
                          <a:pt x="67575" y="356964"/>
                          <a:pt x="153825" y="254713"/>
                        </a:cubicBezTo>
                        <a:close/>
                        <a:moveTo>
                          <a:pt x="770979" y="0"/>
                        </a:moveTo>
                        <a:cubicBezTo>
                          <a:pt x="911518" y="12893"/>
                          <a:pt x="1039816" y="67524"/>
                          <a:pt x="1141892" y="153270"/>
                        </a:cubicBezTo>
                        <a:lnTo>
                          <a:pt x="838756" y="456406"/>
                        </a:lnTo>
                        <a:cubicBezTo>
                          <a:pt x="818253" y="443126"/>
                          <a:pt x="795403" y="433563"/>
                          <a:pt x="770979" y="428238"/>
                        </a:cubicBezTo>
                        <a:close/>
                        <a:moveTo>
                          <a:pt x="626963" y="0"/>
                        </a:moveTo>
                        <a:lnTo>
                          <a:pt x="626963" y="428238"/>
                        </a:lnTo>
                        <a:cubicBezTo>
                          <a:pt x="602540" y="433564"/>
                          <a:pt x="579690" y="443127"/>
                          <a:pt x="559187" y="456406"/>
                        </a:cubicBezTo>
                        <a:lnTo>
                          <a:pt x="255330" y="152550"/>
                        </a:lnTo>
                        <a:cubicBezTo>
                          <a:pt x="358169" y="67506"/>
                          <a:pt x="486448" y="12891"/>
                          <a:pt x="626963" y="0"/>
                        </a:cubicBez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grpSp>
          <p:sp>
            <p:nvSpPr>
              <p:cNvPr id="132" name="フリーフォーム 93">
                <a:extLst>
                  <a:ext uri="{FF2B5EF4-FFF2-40B4-BE49-F238E27FC236}">
                    <a16:creationId xmlns:a16="http://schemas.microsoft.com/office/drawing/2014/main" id="{658FD11C-D6EC-0846-19F6-F6F379364608}"/>
                  </a:ext>
                </a:extLst>
              </p:cNvPr>
              <p:cNvSpPr/>
              <p:nvPr/>
            </p:nvSpPr>
            <p:spPr>
              <a:xfrm>
                <a:off x="4004912" y="5127642"/>
                <a:ext cx="86115" cy="104352"/>
              </a:xfrm>
              <a:custGeom>
                <a:avLst/>
                <a:gdLst>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36525 w 704850"/>
                  <a:gd name="connsiteY9" fmla="*/ 619919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36525 w 704850"/>
                  <a:gd name="connsiteY9" fmla="*/ 619919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36525 w 704850"/>
                  <a:gd name="connsiteY9" fmla="*/ 619919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094" h="882650">
                    <a:moveTo>
                      <a:pt x="89694" y="177800"/>
                    </a:moveTo>
                    <a:lnTo>
                      <a:pt x="750094" y="0"/>
                    </a:lnTo>
                    <a:lnTo>
                      <a:pt x="705644" y="139700"/>
                    </a:lnTo>
                    <a:lnTo>
                      <a:pt x="343694" y="298450"/>
                    </a:lnTo>
                    <a:lnTo>
                      <a:pt x="273844" y="609600"/>
                    </a:lnTo>
                    <a:lnTo>
                      <a:pt x="483394" y="749300"/>
                    </a:lnTo>
                    <a:lnTo>
                      <a:pt x="407194" y="882650"/>
                    </a:lnTo>
                    <a:lnTo>
                      <a:pt x="159544" y="768350"/>
                    </a:lnTo>
                    <a:lnTo>
                      <a:pt x="0" y="726281"/>
                    </a:lnTo>
                    <a:cubicBezTo>
                      <a:pt x="60590" y="651932"/>
                      <a:pt x="116417" y="641879"/>
                      <a:pt x="174625" y="624681"/>
                    </a:cubicBezTo>
                    <a:cubicBezTo>
                      <a:pt x="150282" y="476514"/>
                      <a:pt x="92605" y="316441"/>
                      <a:pt x="89694" y="177800"/>
                    </a:cubicBez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3" name="正方形/長方形 24">
                <a:extLst>
                  <a:ext uri="{FF2B5EF4-FFF2-40B4-BE49-F238E27FC236}">
                    <a16:creationId xmlns:a16="http://schemas.microsoft.com/office/drawing/2014/main" id="{C7446EC5-8012-7507-EB48-8CA9AFB67952}"/>
                  </a:ext>
                </a:extLst>
              </p:cNvPr>
              <p:cNvSpPr/>
              <p:nvPr/>
            </p:nvSpPr>
            <p:spPr>
              <a:xfrm>
                <a:off x="4224352" y="5225613"/>
                <a:ext cx="118335" cy="50988"/>
              </a:xfrm>
              <a:custGeom>
                <a:avLst/>
                <a:gdLst>
                  <a:gd name="connsiteX0" fmla="*/ 0 w 1014462"/>
                  <a:gd name="connsiteY0" fmla="*/ 0 h 233279"/>
                  <a:gd name="connsiteX1" fmla="*/ 1014462 w 1014462"/>
                  <a:gd name="connsiteY1" fmla="*/ 0 h 233279"/>
                  <a:gd name="connsiteX2" fmla="*/ 1014462 w 1014462"/>
                  <a:gd name="connsiteY2" fmla="*/ 233279 h 233279"/>
                  <a:gd name="connsiteX3" fmla="*/ 0 w 1014462"/>
                  <a:gd name="connsiteY3" fmla="*/ 233279 h 233279"/>
                  <a:gd name="connsiteX4" fmla="*/ 0 w 1014462"/>
                  <a:gd name="connsiteY4" fmla="*/ 0 h 233279"/>
                  <a:gd name="connsiteX0" fmla="*/ 0 w 1077962"/>
                  <a:gd name="connsiteY0" fmla="*/ 12700 h 233279"/>
                  <a:gd name="connsiteX1" fmla="*/ 1077962 w 1077962"/>
                  <a:gd name="connsiteY1" fmla="*/ 0 h 233279"/>
                  <a:gd name="connsiteX2" fmla="*/ 1077962 w 1077962"/>
                  <a:gd name="connsiteY2" fmla="*/ 233279 h 233279"/>
                  <a:gd name="connsiteX3" fmla="*/ 63500 w 1077962"/>
                  <a:gd name="connsiteY3" fmla="*/ 233279 h 233279"/>
                  <a:gd name="connsiteX4" fmla="*/ 0 w 1077962"/>
                  <a:gd name="connsiteY4" fmla="*/ 12700 h 233279"/>
                  <a:gd name="connsiteX0" fmla="*/ 0 w 1077962"/>
                  <a:gd name="connsiteY0" fmla="*/ 12700 h 233279"/>
                  <a:gd name="connsiteX1" fmla="*/ 178544 w 1077962"/>
                  <a:gd name="connsiteY1" fmla="*/ 12647 h 233279"/>
                  <a:gd name="connsiteX2" fmla="*/ 1077962 w 1077962"/>
                  <a:gd name="connsiteY2" fmla="*/ 0 h 233279"/>
                  <a:gd name="connsiteX3" fmla="*/ 1077962 w 1077962"/>
                  <a:gd name="connsiteY3" fmla="*/ 233279 h 233279"/>
                  <a:gd name="connsiteX4" fmla="*/ 63500 w 1077962"/>
                  <a:gd name="connsiteY4" fmla="*/ 233279 h 233279"/>
                  <a:gd name="connsiteX5" fmla="*/ 0 w 1077962"/>
                  <a:gd name="connsiteY5" fmla="*/ 12700 h 233279"/>
                  <a:gd name="connsiteX0" fmla="*/ 196850 w 1014462"/>
                  <a:gd name="connsiteY0" fmla="*/ 0 h 853081"/>
                  <a:gd name="connsiteX1" fmla="*/ 115044 w 1014462"/>
                  <a:gd name="connsiteY1" fmla="*/ 632449 h 853081"/>
                  <a:gd name="connsiteX2" fmla="*/ 1014462 w 1014462"/>
                  <a:gd name="connsiteY2" fmla="*/ 619802 h 853081"/>
                  <a:gd name="connsiteX3" fmla="*/ 1014462 w 1014462"/>
                  <a:gd name="connsiteY3" fmla="*/ 853081 h 853081"/>
                  <a:gd name="connsiteX4" fmla="*/ 0 w 1014462"/>
                  <a:gd name="connsiteY4" fmla="*/ 853081 h 853081"/>
                  <a:gd name="connsiteX5" fmla="*/ 196850 w 1014462"/>
                  <a:gd name="connsiteY5" fmla="*/ 0 h 853081"/>
                  <a:gd name="connsiteX0" fmla="*/ 230188 w 1014462"/>
                  <a:gd name="connsiteY0" fmla="*/ 0 h 809067"/>
                  <a:gd name="connsiteX1" fmla="*/ 115044 w 1014462"/>
                  <a:gd name="connsiteY1" fmla="*/ 588435 h 809067"/>
                  <a:gd name="connsiteX2" fmla="*/ 1014462 w 1014462"/>
                  <a:gd name="connsiteY2" fmla="*/ 575788 h 809067"/>
                  <a:gd name="connsiteX3" fmla="*/ 1014462 w 1014462"/>
                  <a:gd name="connsiteY3" fmla="*/ 809067 h 809067"/>
                  <a:gd name="connsiteX4" fmla="*/ 0 w 1014462"/>
                  <a:gd name="connsiteY4" fmla="*/ 809067 h 809067"/>
                  <a:gd name="connsiteX5" fmla="*/ 230188 w 1014462"/>
                  <a:gd name="connsiteY5" fmla="*/ 0 h 809067"/>
                  <a:gd name="connsiteX0" fmla="*/ 230188 w 1014462"/>
                  <a:gd name="connsiteY0" fmla="*/ 0 h 809067"/>
                  <a:gd name="connsiteX1" fmla="*/ 115044 w 1014462"/>
                  <a:gd name="connsiteY1" fmla="*/ 588435 h 809067"/>
                  <a:gd name="connsiteX2" fmla="*/ 1014462 w 1014462"/>
                  <a:gd name="connsiteY2" fmla="*/ 575788 h 809067"/>
                  <a:gd name="connsiteX3" fmla="*/ 1014462 w 1014462"/>
                  <a:gd name="connsiteY3" fmla="*/ 809067 h 809067"/>
                  <a:gd name="connsiteX4" fmla="*/ 0 w 1014462"/>
                  <a:gd name="connsiteY4" fmla="*/ 809067 h 809067"/>
                  <a:gd name="connsiteX5" fmla="*/ 230188 w 1014462"/>
                  <a:gd name="connsiteY5" fmla="*/ 0 h 809067"/>
                  <a:gd name="connsiteX0" fmla="*/ 230188 w 1014462"/>
                  <a:gd name="connsiteY0" fmla="*/ 0 h 809067"/>
                  <a:gd name="connsiteX1" fmla="*/ 115044 w 1014462"/>
                  <a:gd name="connsiteY1" fmla="*/ 588435 h 809067"/>
                  <a:gd name="connsiteX2" fmla="*/ 1014462 w 1014462"/>
                  <a:gd name="connsiteY2" fmla="*/ 575788 h 809067"/>
                  <a:gd name="connsiteX3" fmla="*/ 1014462 w 1014462"/>
                  <a:gd name="connsiteY3" fmla="*/ 809067 h 809067"/>
                  <a:gd name="connsiteX4" fmla="*/ 0 w 1014462"/>
                  <a:gd name="connsiteY4" fmla="*/ 809067 h 809067"/>
                  <a:gd name="connsiteX5" fmla="*/ 230188 w 1014462"/>
                  <a:gd name="connsiteY5" fmla="*/ 0 h 809067"/>
                  <a:gd name="connsiteX0" fmla="*/ 230188 w 1014462"/>
                  <a:gd name="connsiteY0" fmla="*/ 0 h 809067"/>
                  <a:gd name="connsiteX1" fmla="*/ 115044 w 1014462"/>
                  <a:gd name="connsiteY1" fmla="*/ 588435 h 809067"/>
                  <a:gd name="connsiteX2" fmla="*/ 1014462 w 1014462"/>
                  <a:gd name="connsiteY2" fmla="*/ 575788 h 809067"/>
                  <a:gd name="connsiteX3" fmla="*/ 1014462 w 1014462"/>
                  <a:gd name="connsiteY3" fmla="*/ 809067 h 809067"/>
                  <a:gd name="connsiteX4" fmla="*/ 0 w 1014462"/>
                  <a:gd name="connsiteY4" fmla="*/ 809067 h 809067"/>
                  <a:gd name="connsiteX5" fmla="*/ 230188 w 1014462"/>
                  <a:gd name="connsiteY5" fmla="*/ 0 h 809067"/>
                  <a:gd name="connsiteX0" fmla="*/ 230188 w 1014462"/>
                  <a:gd name="connsiteY0" fmla="*/ 0 h 809067"/>
                  <a:gd name="connsiteX1" fmla="*/ 115044 w 1014462"/>
                  <a:gd name="connsiteY1" fmla="*/ 588435 h 809067"/>
                  <a:gd name="connsiteX2" fmla="*/ 903238 w 1014462"/>
                  <a:gd name="connsiteY2" fmla="*/ 578655 h 809067"/>
                  <a:gd name="connsiteX3" fmla="*/ 1014462 w 1014462"/>
                  <a:gd name="connsiteY3" fmla="*/ 575788 h 809067"/>
                  <a:gd name="connsiteX4" fmla="*/ 1014462 w 1014462"/>
                  <a:gd name="connsiteY4" fmla="*/ 809067 h 809067"/>
                  <a:gd name="connsiteX5" fmla="*/ 0 w 1014462"/>
                  <a:gd name="connsiteY5" fmla="*/ 809067 h 809067"/>
                  <a:gd name="connsiteX6" fmla="*/ 230188 w 1014462"/>
                  <a:gd name="connsiteY6" fmla="*/ 0 h 809067"/>
                  <a:gd name="connsiteX0" fmla="*/ 230188 w 1014462"/>
                  <a:gd name="connsiteY0" fmla="*/ 0 h 809067"/>
                  <a:gd name="connsiteX1" fmla="*/ 115044 w 1014462"/>
                  <a:gd name="connsiteY1" fmla="*/ 588435 h 809067"/>
                  <a:gd name="connsiteX2" fmla="*/ 903238 w 1014462"/>
                  <a:gd name="connsiteY2" fmla="*/ 578655 h 809067"/>
                  <a:gd name="connsiteX3" fmla="*/ 967532 w 1014462"/>
                  <a:gd name="connsiteY3" fmla="*/ 578655 h 809067"/>
                  <a:gd name="connsiteX4" fmla="*/ 1014462 w 1014462"/>
                  <a:gd name="connsiteY4" fmla="*/ 575788 h 809067"/>
                  <a:gd name="connsiteX5" fmla="*/ 1014462 w 1014462"/>
                  <a:gd name="connsiteY5" fmla="*/ 809067 h 809067"/>
                  <a:gd name="connsiteX6" fmla="*/ 0 w 1014462"/>
                  <a:gd name="connsiteY6" fmla="*/ 809067 h 809067"/>
                  <a:gd name="connsiteX7" fmla="*/ 230188 w 1014462"/>
                  <a:gd name="connsiteY7" fmla="*/ 0 h 809067"/>
                  <a:gd name="connsiteX0" fmla="*/ 230188 w 1014462"/>
                  <a:gd name="connsiteY0" fmla="*/ 71780 h 880847"/>
                  <a:gd name="connsiteX1" fmla="*/ 115044 w 1014462"/>
                  <a:gd name="connsiteY1" fmla="*/ 660215 h 880847"/>
                  <a:gd name="connsiteX2" fmla="*/ 903238 w 1014462"/>
                  <a:gd name="connsiteY2" fmla="*/ 650435 h 880847"/>
                  <a:gd name="connsiteX3" fmla="*/ 1010394 w 1014462"/>
                  <a:gd name="connsiteY3" fmla="*/ 0 h 880847"/>
                  <a:gd name="connsiteX4" fmla="*/ 1014462 w 1014462"/>
                  <a:gd name="connsiteY4" fmla="*/ 647568 h 880847"/>
                  <a:gd name="connsiteX5" fmla="*/ 1014462 w 1014462"/>
                  <a:gd name="connsiteY5" fmla="*/ 880847 h 880847"/>
                  <a:gd name="connsiteX6" fmla="*/ 0 w 1014462"/>
                  <a:gd name="connsiteY6" fmla="*/ 880847 h 880847"/>
                  <a:gd name="connsiteX7" fmla="*/ 230188 w 1014462"/>
                  <a:gd name="connsiteY7" fmla="*/ 71780 h 880847"/>
                  <a:gd name="connsiteX0" fmla="*/ 230188 w 1014462"/>
                  <a:gd name="connsiteY0" fmla="*/ 71780 h 880847"/>
                  <a:gd name="connsiteX1" fmla="*/ 115044 w 1014462"/>
                  <a:gd name="connsiteY1" fmla="*/ 660215 h 880847"/>
                  <a:gd name="connsiteX2" fmla="*/ 903238 w 1014462"/>
                  <a:gd name="connsiteY2" fmla="*/ 650435 h 880847"/>
                  <a:gd name="connsiteX3" fmla="*/ 948482 w 1014462"/>
                  <a:gd name="connsiteY3" fmla="*/ 347225 h 880847"/>
                  <a:gd name="connsiteX4" fmla="*/ 1010394 w 1014462"/>
                  <a:gd name="connsiteY4" fmla="*/ 0 h 880847"/>
                  <a:gd name="connsiteX5" fmla="*/ 1014462 w 1014462"/>
                  <a:gd name="connsiteY5" fmla="*/ 647568 h 880847"/>
                  <a:gd name="connsiteX6" fmla="*/ 1014462 w 1014462"/>
                  <a:gd name="connsiteY6" fmla="*/ 880847 h 880847"/>
                  <a:gd name="connsiteX7" fmla="*/ 0 w 1014462"/>
                  <a:gd name="connsiteY7" fmla="*/ 880847 h 880847"/>
                  <a:gd name="connsiteX8" fmla="*/ 230188 w 1014462"/>
                  <a:gd name="connsiteY8" fmla="*/ 71780 h 880847"/>
                  <a:gd name="connsiteX0" fmla="*/ 230188 w 1014462"/>
                  <a:gd name="connsiteY0" fmla="*/ 71780 h 880847"/>
                  <a:gd name="connsiteX1" fmla="*/ 115044 w 1014462"/>
                  <a:gd name="connsiteY1" fmla="*/ 660215 h 880847"/>
                  <a:gd name="connsiteX2" fmla="*/ 903238 w 1014462"/>
                  <a:gd name="connsiteY2" fmla="*/ 650435 h 880847"/>
                  <a:gd name="connsiteX3" fmla="*/ 931814 w 1014462"/>
                  <a:gd name="connsiteY3" fmla="*/ 9782 h 880847"/>
                  <a:gd name="connsiteX4" fmla="*/ 1010394 w 1014462"/>
                  <a:gd name="connsiteY4" fmla="*/ 0 h 880847"/>
                  <a:gd name="connsiteX5" fmla="*/ 1014462 w 1014462"/>
                  <a:gd name="connsiteY5" fmla="*/ 647568 h 880847"/>
                  <a:gd name="connsiteX6" fmla="*/ 1014462 w 1014462"/>
                  <a:gd name="connsiteY6" fmla="*/ 880847 h 880847"/>
                  <a:gd name="connsiteX7" fmla="*/ 0 w 1014462"/>
                  <a:gd name="connsiteY7" fmla="*/ 880847 h 880847"/>
                  <a:gd name="connsiteX8" fmla="*/ 230188 w 1014462"/>
                  <a:gd name="connsiteY8" fmla="*/ 71780 h 880847"/>
                  <a:gd name="connsiteX0" fmla="*/ 230188 w 1014462"/>
                  <a:gd name="connsiteY0" fmla="*/ 71780 h 880847"/>
                  <a:gd name="connsiteX1" fmla="*/ 115044 w 1014462"/>
                  <a:gd name="connsiteY1" fmla="*/ 660215 h 880847"/>
                  <a:gd name="connsiteX2" fmla="*/ 903238 w 1014462"/>
                  <a:gd name="connsiteY2" fmla="*/ 650435 h 880847"/>
                  <a:gd name="connsiteX3" fmla="*/ 929433 w 1014462"/>
                  <a:gd name="connsiteY3" fmla="*/ 2 h 880847"/>
                  <a:gd name="connsiteX4" fmla="*/ 1010394 w 1014462"/>
                  <a:gd name="connsiteY4" fmla="*/ 0 h 880847"/>
                  <a:gd name="connsiteX5" fmla="*/ 1014462 w 1014462"/>
                  <a:gd name="connsiteY5" fmla="*/ 647568 h 880847"/>
                  <a:gd name="connsiteX6" fmla="*/ 1014462 w 1014462"/>
                  <a:gd name="connsiteY6" fmla="*/ 880847 h 880847"/>
                  <a:gd name="connsiteX7" fmla="*/ 0 w 1014462"/>
                  <a:gd name="connsiteY7" fmla="*/ 880847 h 880847"/>
                  <a:gd name="connsiteX8" fmla="*/ 230188 w 1014462"/>
                  <a:gd name="connsiteY8" fmla="*/ 71780 h 880847"/>
                  <a:gd name="connsiteX0" fmla="*/ 230188 w 1014462"/>
                  <a:gd name="connsiteY0" fmla="*/ 76670 h 885737"/>
                  <a:gd name="connsiteX1" fmla="*/ 115044 w 1014462"/>
                  <a:gd name="connsiteY1" fmla="*/ 665105 h 885737"/>
                  <a:gd name="connsiteX2" fmla="*/ 903238 w 1014462"/>
                  <a:gd name="connsiteY2" fmla="*/ 655325 h 885737"/>
                  <a:gd name="connsiteX3" fmla="*/ 919908 w 1014462"/>
                  <a:gd name="connsiteY3" fmla="*/ 0 h 885737"/>
                  <a:gd name="connsiteX4" fmla="*/ 1010394 w 1014462"/>
                  <a:gd name="connsiteY4" fmla="*/ 4890 h 885737"/>
                  <a:gd name="connsiteX5" fmla="*/ 1014462 w 1014462"/>
                  <a:gd name="connsiteY5" fmla="*/ 652458 h 885737"/>
                  <a:gd name="connsiteX6" fmla="*/ 1014462 w 1014462"/>
                  <a:gd name="connsiteY6" fmla="*/ 885737 h 885737"/>
                  <a:gd name="connsiteX7" fmla="*/ 0 w 1014462"/>
                  <a:gd name="connsiteY7" fmla="*/ 885737 h 885737"/>
                  <a:gd name="connsiteX8" fmla="*/ 230188 w 1014462"/>
                  <a:gd name="connsiteY8" fmla="*/ 76670 h 885737"/>
                  <a:gd name="connsiteX0" fmla="*/ 230188 w 1014462"/>
                  <a:gd name="connsiteY0" fmla="*/ 76670 h 885737"/>
                  <a:gd name="connsiteX1" fmla="*/ 115044 w 1014462"/>
                  <a:gd name="connsiteY1" fmla="*/ 665105 h 885737"/>
                  <a:gd name="connsiteX2" fmla="*/ 903238 w 1014462"/>
                  <a:gd name="connsiteY2" fmla="*/ 655325 h 885737"/>
                  <a:gd name="connsiteX3" fmla="*/ 929433 w 1014462"/>
                  <a:gd name="connsiteY3" fmla="*/ 0 h 885737"/>
                  <a:gd name="connsiteX4" fmla="*/ 1010394 w 1014462"/>
                  <a:gd name="connsiteY4" fmla="*/ 4890 h 885737"/>
                  <a:gd name="connsiteX5" fmla="*/ 1014462 w 1014462"/>
                  <a:gd name="connsiteY5" fmla="*/ 652458 h 885737"/>
                  <a:gd name="connsiteX6" fmla="*/ 1014462 w 1014462"/>
                  <a:gd name="connsiteY6" fmla="*/ 885737 h 885737"/>
                  <a:gd name="connsiteX7" fmla="*/ 0 w 1014462"/>
                  <a:gd name="connsiteY7" fmla="*/ 885737 h 885737"/>
                  <a:gd name="connsiteX8" fmla="*/ 230188 w 1014462"/>
                  <a:gd name="connsiteY8" fmla="*/ 76670 h 8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4462" h="885737">
                    <a:moveTo>
                      <a:pt x="230188" y="76670"/>
                    </a:moveTo>
                    <a:lnTo>
                      <a:pt x="115044" y="665105"/>
                    </a:lnTo>
                    <a:lnTo>
                      <a:pt x="903238" y="655325"/>
                    </a:lnTo>
                    <a:lnTo>
                      <a:pt x="929433" y="0"/>
                    </a:lnTo>
                    <a:lnTo>
                      <a:pt x="1010394" y="4890"/>
                    </a:lnTo>
                    <a:lnTo>
                      <a:pt x="1014462" y="652458"/>
                    </a:lnTo>
                    <a:lnTo>
                      <a:pt x="1014462" y="885737"/>
                    </a:lnTo>
                    <a:lnTo>
                      <a:pt x="0" y="885737"/>
                    </a:lnTo>
                    <a:cubicBezTo>
                      <a:pt x="57679" y="596485"/>
                      <a:pt x="112978" y="321908"/>
                      <a:pt x="230188" y="76670"/>
                    </a:cubicBezTo>
                    <a:close/>
                  </a:path>
                </a:pathLst>
              </a:custGeom>
              <a:grpFill/>
              <a:ln w="63500"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4" name="フリーフォーム 95">
                <a:extLst>
                  <a:ext uri="{FF2B5EF4-FFF2-40B4-BE49-F238E27FC236}">
                    <a16:creationId xmlns:a16="http://schemas.microsoft.com/office/drawing/2014/main" id="{D05C50C6-0CF7-D130-B173-F1AC3DF01E54}"/>
                  </a:ext>
                </a:extLst>
              </p:cNvPr>
              <p:cNvSpPr/>
              <p:nvPr/>
            </p:nvSpPr>
            <p:spPr>
              <a:xfrm>
                <a:off x="4232030" y="4938462"/>
                <a:ext cx="285506" cy="311404"/>
              </a:xfrm>
              <a:custGeom>
                <a:avLst/>
                <a:gdLst>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955637 w 4830618"/>
                  <a:gd name="connsiteY2" fmla="*/ 1865745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4247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27055 w 4830618"/>
                  <a:gd name="connsiteY4" fmla="*/ 142240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608946 w 4830618"/>
                  <a:gd name="connsiteY5" fmla="*/ 1607127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0618"/>
                  <a:gd name="connsiteY0" fmla="*/ 2789382 h 2789382"/>
                  <a:gd name="connsiteX1" fmla="*/ 2780146 w 4830618"/>
                  <a:gd name="connsiteY1" fmla="*/ 2789382 h 2789382"/>
                  <a:gd name="connsiteX2" fmla="*/ 2869912 w 4830618"/>
                  <a:gd name="connsiteY2" fmla="*/ 2027670 h 2789382"/>
                  <a:gd name="connsiteX3" fmla="*/ 3389746 w 4830618"/>
                  <a:gd name="connsiteY3" fmla="*/ 1523422 h 2789382"/>
                  <a:gd name="connsiteX4" fmla="*/ 4036580 w 4830618"/>
                  <a:gd name="connsiteY4" fmla="*/ 1403350 h 2789382"/>
                  <a:gd name="connsiteX5" fmla="*/ 4542271 w 4830618"/>
                  <a:gd name="connsiteY5" fmla="*/ 1554740 h 2789382"/>
                  <a:gd name="connsiteX6" fmla="*/ 4692073 w 4830618"/>
                  <a:gd name="connsiteY6" fmla="*/ 1653309 h 2789382"/>
                  <a:gd name="connsiteX7" fmla="*/ 4830618 w 4830618"/>
                  <a:gd name="connsiteY7" fmla="*/ 1514763 h 2789382"/>
                  <a:gd name="connsiteX8" fmla="*/ 4812146 w 4830618"/>
                  <a:gd name="connsiteY8" fmla="*/ 1366982 h 2789382"/>
                  <a:gd name="connsiteX9" fmla="*/ 4710546 w 4830618"/>
                  <a:gd name="connsiteY9" fmla="*/ 1293091 h 2789382"/>
                  <a:gd name="connsiteX10" fmla="*/ 4682837 w 4830618"/>
                  <a:gd name="connsiteY10" fmla="*/ 1173018 h 2789382"/>
                  <a:gd name="connsiteX11" fmla="*/ 4304146 w 4830618"/>
                  <a:gd name="connsiteY11" fmla="*/ 1163782 h 2789382"/>
                  <a:gd name="connsiteX12" fmla="*/ 3990109 w 4830618"/>
                  <a:gd name="connsiteY12" fmla="*/ 258618 h 2789382"/>
                  <a:gd name="connsiteX13" fmla="*/ 4054764 w 4830618"/>
                  <a:gd name="connsiteY13" fmla="*/ 249382 h 2789382"/>
                  <a:gd name="connsiteX14" fmla="*/ 3906982 w 4830618"/>
                  <a:gd name="connsiteY14" fmla="*/ 0 h 2789382"/>
                  <a:gd name="connsiteX15" fmla="*/ 2059709 w 4830618"/>
                  <a:gd name="connsiteY15" fmla="*/ 64654 h 2789382"/>
                  <a:gd name="connsiteX16" fmla="*/ 1967346 w 4830618"/>
                  <a:gd name="connsiteY16" fmla="*/ 184727 h 2789382"/>
                  <a:gd name="connsiteX17" fmla="*/ 1995055 w 4830618"/>
                  <a:gd name="connsiteY17" fmla="*/ 267854 h 2789382"/>
                  <a:gd name="connsiteX18" fmla="*/ 2078182 w 4830618"/>
                  <a:gd name="connsiteY18" fmla="*/ 249382 h 2789382"/>
                  <a:gd name="connsiteX19" fmla="*/ 2078182 w 4830618"/>
                  <a:gd name="connsiteY19" fmla="*/ 304800 h 2789382"/>
                  <a:gd name="connsiteX20" fmla="*/ 1893455 w 4830618"/>
                  <a:gd name="connsiteY20" fmla="*/ 1219200 h 2789382"/>
                  <a:gd name="connsiteX21" fmla="*/ 1440873 w 4830618"/>
                  <a:gd name="connsiteY21" fmla="*/ 1228436 h 2789382"/>
                  <a:gd name="connsiteX22" fmla="*/ 314037 w 4830618"/>
                  <a:gd name="connsiteY22" fmla="*/ 1588654 h 2789382"/>
                  <a:gd name="connsiteX23" fmla="*/ 73891 w 4830618"/>
                  <a:gd name="connsiteY23" fmla="*/ 1893454 h 2789382"/>
                  <a:gd name="connsiteX24" fmla="*/ 0 w 4830618"/>
                  <a:gd name="connsiteY24" fmla="*/ 2152072 h 2789382"/>
                  <a:gd name="connsiteX25" fmla="*/ 27709 w 4830618"/>
                  <a:gd name="connsiteY25" fmla="*/ 2318327 h 2789382"/>
                  <a:gd name="connsiteX26" fmla="*/ 120073 w 4830618"/>
                  <a:gd name="connsiteY26" fmla="*/ 2318327 h 2789382"/>
                  <a:gd name="connsiteX27" fmla="*/ 166255 w 4830618"/>
                  <a:gd name="connsiteY27" fmla="*/ 2346036 h 2789382"/>
                  <a:gd name="connsiteX28" fmla="*/ 341746 w 4830618"/>
                  <a:gd name="connsiteY28" fmla="*/ 2152072 h 2789382"/>
                  <a:gd name="connsiteX29" fmla="*/ 674255 w 4830618"/>
                  <a:gd name="connsiteY29" fmla="*/ 2041236 h 2789382"/>
                  <a:gd name="connsiteX30" fmla="*/ 997528 w 4830618"/>
                  <a:gd name="connsiteY30" fmla="*/ 2013527 h 2789382"/>
                  <a:gd name="connsiteX31" fmla="*/ 1330037 w 4830618"/>
                  <a:gd name="connsiteY31" fmla="*/ 2161309 h 2789382"/>
                  <a:gd name="connsiteX32" fmla="*/ 1533237 w 4830618"/>
                  <a:gd name="connsiteY32" fmla="*/ 2364509 h 2789382"/>
                  <a:gd name="connsiteX33" fmla="*/ 1662546 w 4830618"/>
                  <a:gd name="connsiteY33" fmla="*/ 2743200 h 2789382"/>
                  <a:gd name="connsiteX34" fmla="*/ 1745673 w 4830618"/>
                  <a:gd name="connsiteY34" fmla="*/ 2789382 h 2789382"/>
                  <a:gd name="connsiteX0" fmla="*/ 1745673 w 4839237"/>
                  <a:gd name="connsiteY0" fmla="*/ 2789382 h 2789382"/>
                  <a:gd name="connsiteX1" fmla="*/ 2780146 w 4839237"/>
                  <a:gd name="connsiteY1" fmla="*/ 2789382 h 2789382"/>
                  <a:gd name="connsiteX2" fmla="*/ 2869912 w 4839237"/>
                  <a:gd name="connsiteY2" fmla="*/ 2027670 h 2789382"/>
                  <a:gd name="connsiteX3" fmla="*/ 3389746 w 4839237"/>
                  <a:gd name="connsiteY3" fmla="*/ 1523422 h 2789382"/>
                  <a:gd name="connsiteX4" fmla="*/ 4036580 w 4839237"/>
                  <a:gd name="connsiteY4" fmla="*/ 1403350 h 2789382"/>
                  <a:gd name="connsiteX5" fmla="*/ 4542271 w 4839237"/>
                  <a:gd name="connsiteY5" fmla="*/ 1554740 h 2789382"/>
                  <a:gd name="connsiteX6" fmla="*/ 4692073 w 4839237"/>
                  <a:gd name="connsiteY6" fmla="*/ 1653309 h 2789382"/>
                  <a:gd name="connsiteX7" fmla="*/ 4830618 w 4839237"/>
                  <a:gd name="connsiteY7" fmla="*/ 1514763 h 2789382"/>
                  <a:gd name="connsiteX8" fmla="*/ 4812146 w 4839237"/>
                  <a:gd name="connsiteY8" fmla="*/ 1366982 h 2789382"/>
                  <a:gd name="connsiteX9" fmla="*/ 4710546 w 4839237"/>
                  <a:gd name="connsiteY9" fmla="*/ 1293091 h 2789382"/>
                  <a:gd name="connsiteX10" fmla="*/ 4682837 w 4839237"/>
                  <a:gd name="connsiteY10" fmla="*/ 1173018 h 2789382"/>
                  <a:gd name="connsiteX11" fmla="*/ 4304146 w 4839237"/>
                  <a:gd name="connsiteY11" fmla="*/ 1163782 h 2789382"/>
                  <a:gd name="connsiteX12" fmla="*/ 3990109 w 4839237"/>
                  <a:gd name="connsiteY12" fmla="*/ 258618 h 2789382"/>
                  <a:gd name="connsiteX13" fmla="*/ 4054764 w 4839237"/>
                  <a:gd name="connsiteY13" fmla="*/ 249382 h 2789382"/>
                  <a:gd name="connsiteX14" fmla="*/ 3906982 w 4839237"/>
                  <a:gd name="connsiteY14" fmla="*/ 0 h 2789382"/>
                  <a:gd name="connsiteX15" fmla="*/ 2059709 w 4839237"/>
                  <a:gd name="connsiteY15" fmla="*/ 64654 h 2789382"/>
                  <a:gd name="connsiteX16" fmla="*/ 1967346 w 4839237"/>
                  <a:gd name="connsiteY16" fmla="*/ 184727 h 2789382"/>
                  <a:gd name="connsiteX17" fmla="*/ 1995055 w 4839237"/>
                  <a:gd name="connsiteY17" fmla="*/ 267854 h 2789382"/>
                  <a:gd name="connsiteX18" fmla="*/ 2078182 w 4839237"/>
                  <a:gd name="connsiteY18" fmla="*/ 249382 h 2789382"/>
                  <a:gd name="connsiteX19" fmla="*/ 2078182 w 4839237"/>
                  <a:gd name="connsiteY19" fmla="*/ 304800 h 2789382"/>
                  <a:gd name="connsiteX20" fmla="*/ 1893455 w 4839237"/>
                  <a:gd name="connsiteY20" fmla="*/ 1219200 h 2789382"/>
                  <a:gd name="connsiteX21" fmla="*/ 1440873 w 4839237"/>
                  <a:gd name="connsiteY21" fmla="*/ 1228436 h 2789382"/>
                  <a:gd name="connsiteX22" fmla="*/ 314037 w 4839237"/>
                  <a:gd name="connsiteY22" fmla="*/ 1588654 h 2789382"/>
                  <a:gd name="connsiteX23" fmla="*/ 73891 w 4839237"/>
                  <a:gd name="connsiteY23" fmla="*/ 1893454 h 2789382"/>
                  <a:gd name="connsiteX24" fmla="*/ 0 w 4839237"/>
                  <a:gd name="connsiteY24" fmla="*/ 2152072 h 2789382"/>
                  <a:gd name="connsiteX25" fmla="*/ 27709 w 4839237"/>
                  <a:gd name="connsiteY25" fmla="*/ 2318327 h 2789382"/>
                  <a:gd name="connsiteX26" fmla="*/ 120073 w 4839237"/>
                  <a:gd name="connsiteY26" fmla="*/ 2318327 h 2789382"/>
                  <a:gd name="connsiteX27" fmla="*/ 166255 w 4839237"/>
                  <a:gd name="connsiteY27" fmla="*/ 2346036 h 2789382"/>
                  <a:gd name="connsiteX28" fmla="*/ 341746 w 4839237"/>
                  <a:gd name="connsiteY28" fmla="*/ 2152072 h 2789382"/>
                  <a:gd name="connsiteX29" fmla="*/ 674255 w 4839237"/>
                  <a:gd name="connsiteY29" fmla="*/ 2041236 h 2789382"/>
                  <a:gd name="connsiteX30" fmla="*/ 997528 w 4839237"/>
                  <a:gd name="connsiteY30" fmla="*/ 2013527 h 2789382"/>
                  <a:gd name="connsiteX31" fmla="*/ 1330037 w 4839237"/>
                  <a:gd name="connsiteY31" fmla="*/ 2161309 h 2789382"/>
                  <a:gd name="connsiteX32" fmla="*/ 1533237 w 4839237"/>
                  <a:gd name="connsiteY32" fmla="*/ 2364509 h 2789382"/>
                  <a:gd name="connsiteX33" fmla="*/ 1662546 w 4839237"/>
                  <a:gd name="connsiteY33" fmla="*/ 2743200 h 2789382"/>
                  <a:gd name="connsiteX34" fmla="*/ 1745673 w 4839237"/>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059709 w 4850834"/>
                  <a:gd name="connsiteY15" fmla="*/ 64654 h 2789382"/>
                  <a:gd name="connsiteX16" fmla="*/ 1967346 w 4850834"/>
                  <a:gd name="connsiteY16" fmla="*/ 184727 h 2789382"/>
                  <a:gd name="connsiteX17" fmla="*/ 1995055 w 4850834"/>
                  <a:gd name="connsiteY17" fmla="*/ 267854 h 2789382"/>
                  <a:gd name="connsiteX18" fmla="*/ 2078182 w 4850834"/>
                  <a:gd name="connsiteY18" fmla="*/ 249382 h 2789382"/>
                  <a:gd name="connsiteX19" fmla="*/ 2078182 w 4850834"/>
                  <a:gd name="connsiteY19" fmla="*/ 304800 h 2789382"/>
                  <a:gd name="connsiteX20" fmla="*/ 1893455 w 4850834"/>
                  <a:gd name="connsiteY20" fmla="*/ 1219200 h 2789382"/>
                  <a:gd name="connsiteX21" fmla="*/ 1440873 w 4850834"/>
                  <a:gd name="connsiteY21" fmla="*/ 1228436 h 2789382"/>
                  <a:gd name="connsiteX22" fmla="*/ 314037 w 4850834"/>
                  <a:gd name="connsiteY22" fmla="*/ 1588654 h 2789382"/>
                  <a:gd name="connsiteX23" fmla="*/ 73891 w 4850834"/>
                  <a:gd name="connsiteY23" fmla="*/ 1893454 h 2789382"/>
                  <a:gd name="connsiteX24" fmla="*/ 0 w 4850834"/>
                  <a:gd name="connsiteY24" fmla="*/ 2152072 h 2789382"/>
                  <a:gd name="connsiteX25" fmla="*/ 27709 w 4850834"/>
                  <a:gd name="connsiteY25" fmla="*/ 2318327 h 2789382"/>
                  <a:gd name="connsiteX26" fmla="*/ 120073 w 4850834"/>
                  <a:gd name="connsiteY26" fmla="*/ 2318327 h 2789382"/>
                  <a:gd name="connsiteX27" fmla="*/ 166255 w 4850834"/>
                  <a:gd name="connsiteY27" fmla="*/ 2346036 h 2789382"/>
                  <a:gd name="connsiteX28" fmla="*/ 341746 w 4850834"/>
                  <a:gd name="connsiteY28" fmla="*/ 2152072 h 2789382"/>
                  <a:gd name="connsiteX29" fmla="*/ 674255 w 4850834"/>
                  <a:gd name="connsiteY29" fmla="*/ 2041236 h 2789382"/>
                  <a:gd name="connsiteX30" fmla="*/ 997528 w 4850834"/>
                  <a:gd name="connsiteY30" fmla="*/ 2013527 h 2789382"/>
                  <a:gd name="connsiteX31" fmla="*/ 1330037 w 4850834"/>
                  <a:gd name="connsiteY31" fmla="*/ 2161309 h 2789382"/>
                  <a:gd name="connsiteX32" fmla="*/ 1533237 w 4850834"/>
                  <a:gd name="connsiteY32" fmla="*/ 2364509 h 2789382"/>
                  <a:gd name="connsiteX33" fmla="*/ 1662546 w 4850834"/>
                  <a:gd name="connsiteY33" fmla="*/ 2743200 h 2789382"/>
                  <a:gd name="connsiteX34" fmla="*/ 1745673 w 4850834"/>
                  <a:gd name="connsiteY34" fmla="*/ 2789382 h 2789382"/>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61697 w 4850834"/>
                  <a:gd name="connsiteY15" fmla="*/ 2439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802927 h 2802927"/>
                  <a:gd name="connsiteX1" fmla="*/ 2780146 w 4850834"/>
                  <a:gd name="connsiteY1" fmla="*/ 2802927 h 2802927"/>
                  <a:gd name="connsiteX2" fmla="*/ 2869912 w 4850834"/>
                  <a:gd name="connsiteY2" fmla="*/ 2041215 h 2802927"/>
                  <a:gd name="connsiteX3" fmla="*/ 3389746 w 4850834"/>
                  <a:gd name="connsiteY3" fmla="*/ 1536967 h 2802927"/>
                  <a:gd name="connsiteX4" fmla="*/ 4036580 w 4850834"/>
                  <a:gd name="connsiteY4" fmla="*/ 1416895 h 2802927"/>
                  <a:gd name="connsiteX5" fmla="*/ 4542271 w 4850834"/>
                  <a:gd name="connsiteY5" fmla="*/ 1568285 h 2802927"/>
                  <a:gd name="connsiteX6" fmla="*/ 4692073 w 4850834"/>
                  <a:gd name="connsiteY6" fmla="*/ 1666854 h 2802927"/>
                  <a:gd name="connsiteX7" fmla="*/ 4830618 w 4850834"/>
                  <a:gd name="connsiteY7" fmla="*/ 1528308 h 2802927"/>
                  <a:gd name="connsiteX8" fmla="*/ 4812146 w 4850834"/>
                  <a:gd name="connsiteY8" fmla="*/ 1380527 h 2802927"/>
                  <a:gd name="connsiteX9" fmla="*/ 4710546 w 4850834"/>
                  <a:gd name="connsiteY9" fmla="*/ 1306636 h 2802927"/>
                  <a:gd name="connsiteX10" fmla="*/ 4682837 w 4850834"/>
                  <a:gd name="connsiteY10" fmla="*/ 1186563 h 2802927"/>
                  <a:gd name="connsiteX11" fmla="*/ 4304146 w 4850834"/>
                  <a:gd name="connsiteY11" fmla="*/ 1177327 h 2802927"/>
                  <a:gd name="connsiteX12" fmla="*/ 3990109 w 4850834"/>
                  <a:gd name="connsiteY12" fmla="*/ 272163 h 2802927"/>
                  <a:gd name="connsiteX13" fmla="*/ 4054764 w 4850834"/>
                  <a:gd name="connsiteY13" fmla="*/ 262927 h 2802927"/>
                  <a:gd name="connsiteX14" fmla="*/ 3906982 w 4850834"/>
                  <a:gd name="connsiteY14" fmla="*/ 13545 h 2802927"/>
                  <a:gd name="connsiteX15" fmla="*/ 2961697 w 4850834"/>
                  <a:gd name="connsiteY15" fmla="*/ 37935 h 2802927"/>
                  <a:gd name="connsiteX16" fmla="*/ 2059709 w 4850834"/>
                  <a:gd name="connsiteY16" fmla="*/ 78199 h 2802927"/>
                  <a:gd name="connsiteX17" fmla="*/ 1967346 w 4850834"/>
                  <a:gd name="connsiteY17" fmla="*/ 198272 h 2802927"/>
                  <a:gd name="connsiteX18" fmla="*/ 1995055 w 4850834"/>
                  <a:gd name="connsiteY18" fmla="*/ 281399 h 2802927"/>
                  <a:gd name="connsiteX19" fmla="*/ 2078182 w 4850834"/>
                  <a:gd name="connsiteY19" fmla="*/ 262927 h 2802927"/>
                  <a:gd name="connsiteX20" fmla="*/ 2078182 w 4850834"/>
                  <a:gd name="connsiteY20" fmla="*/ 318345 h 2802927"/>
                  <a:gd name="connsiteX21" fmla="*/ 1893455 w 4850834"/>
                  <a:gd name="connsiteY21" fmla="*/ 1232745 h 2802927"/>
                  <a:gd name="connsiteX22" fmla="*/ 1440873 w 4850834"/>
                  <a:gd name="connsiteY22" fmla="*/ 1241981 h 2802927"/>
                  <a:gd name="connsiteX23" fmla="*/ 314037 w 4850834"/>
                  <a:gd name="connsiteY23" fmla="*/ 1602199 h 2802927"/>
                  <a:gd name="connsiteX24" fmla="*/ 73891 w 4850834"/>
                  <a:gd name="connsiteY24" fmla="*/ 1906999 h 2802927"/>
                  <a:gd name="connsiteX25" fmla="*/ 0 w 4850834"/>
                  <a:gd name="connsiteY25" fmla="*/ 2165617 h 2802927"/>
                  <a:gd name="connsiteX26" fmla="*/ 27709 w 4850834"/>
                  <a:gd name="connsiteY26" fmla="*/ 2331872 h 2802927"/>
                  <a:gd name="connsiteX27" fmla="*/ 120073 w 4850834"/>
                  <a:gd name="connsiteY27" fmla="*/ 2331872 h 2802927"/>
                  <a:gd name="connsiteX28" fmla="*/ 166255 w 4850834"/>
                  <a:gd name="connsiteY28" fmla="*/ 2359581 h 2802927"/>
                  <a:gd name="connsiteX29" fmla="*/ 341746 w 4850834"/>
                  <a:gd name="connsiteY29" fmla="*/ 2165617 h 2802927"/>
                  <a:gd name="connsiteX30" fmla="*/ 674255 w 4850834"/>
                  <a:gd name="connsiteY30" fmla="*/ 2054781 h 2802927"/>
                  <a:gd name="connsiteX31" fmla="*/ 997528 w 4850834"/>
                  <a:gd name="connsiteY31" fmla="*/ 2027072 h 2802927"/>
                  <a:gd name="connsiteX32" fmla="*/ 1330037 w 4850834"/>
                  <a:gd name="connsiteY32" fmla="*/ 2174854 h 2802927"/>
                  <a:gd name="connsiteX33" fmla="*/ 1533237 w 4850834"/>
                  <a:gd name="connsiteY33" fmla="*/ 2378054 h 2802927"/>
                  <a:gd name="connsiteX34" fmla="*/ 1662546 w 4850834"/>
                  <a:gd name="connsiteY34" fmla="*/ 2756745 h 2802927"/>
                  <a:gd name="connsiteX35" fmla="*/ 1745673 w 4850834"/>
                  <a:gd name="connsiteY35" fmla="*/ 2802927 h 2802927"/>
                  <a:gd name="connsiteX0" fmla="*/ 1745673 w 4850834"/>
                  <a:gd name="connsiteY0" fmla="*/ 2807087 h 2807087"/>
                  <a:gd name="connsiteX1" fmla="*/ 2780146 w 4850834"/>
                  <a:gd name="connsiteY1" fmla="*/ 2807087 h 2807087"/>
                  <a:gd name="connsiteX2" fmla="*/ 2869912 w 4850834"/>
                  <a:gd name="connsiteY2" fmla="*/ 2045375 h 2807087"/>
                  <a:gd name="connsiteX3" fmla="*/ 3389746 w 4850834"/>
                  <a:gd name="connsiteY3" fmla="*/ 1541127 h 2807087"/>
                  <a:gd name="connsiteX4" fmla="*/ 4036580 w 4850834"/>
                  <a:gd name="connsiteY4" fmla="*/ 1421055 h 2807087"/>
                  <a:gd name="connsiteX5" fmla="*/ 4542271 w 4850834"/>
                  <a:gd name="connsiteY5" fmla="*/ 1572445 h 2807087"/>
                  <a:gd name="connsiteX6" fmla="*/ 4692073 w 4850834"/>
                  <a:gd name="connsiteY6" fmla="*/ 1671014 h 2807087"/>
                  <a:gd name="connsiteX7" fmla="*/ 4830618 w 4850834"/>
                  <a:gd name="connsiteY7" fmla="*/ 1532468 h 2807087"/>
                  <a:gd name="connsiteX8" fmla="*/ 4812146 w 4850834"/>
                  <a:gd name="connsiteY8" fmla="*/ 1384687 h 2807087"/>
                  <a:gd name="connsiteX9" fmla="*/ 4710546 w 4850834"/>
                  <a:gd name="connsiteY9" fmla="*/ 1310796 h 2807087"/>
                  <a:gd name="connsiteX10" fmla="*/ 4682837 w 4850834"/>
                  <a:gd name="connsiteY10" fmla="*/ 1190723 h 2807087"/>
                  <a:gd name="connsiteX11" fmla="*/ 4304146 w 4850834"/>
                  <a:gd name="connsiteY11" fmla="*/ 1181487 h 2807087"/>
                  <a:gd name="connsiteX12" fmla="*/ 3990109 w 4850834"/>
                  <a:gd name="connsiteY12" fmla="*/ 276323 h 2807087"/>
                  <a:gd name="connsiteX13" fmla="*/ 4054764 w 4850834"/>
                  <a:gd name="connsiteY13" fmla="*/ 267087 h 2807087"/>
                  <a:gd name="connsiteX14" fmla="*/ 3906982 w 4850834"/>
                  <a:gd name="connsiteY14" fmla="*/ 17705 h 2807087"/>
                  <a:gd name="connsiteX15" fmla="*/ 2985510 w 4850834"/>
                  <a:gd name="connsiteY15" fmla="*/ 23045 h 2807087"/>
                  <a:gd name="connsiteX16" fmla="*/ 2059709 w 4850834"/>
                  <a:gd name="connsiteY16" fmla="*/ 82359 h 2807087"/>
                  <a:gd name="connsiteX17" fmla="*/ 1967346 w 4850834"/>
                  <a:gd name="connsiteY17" fmla="*/ 202432 h 2807087"/>
                  <a:gd name="connsiteX18" fmla="*/ 1995055 w 4850834"/>
                  <a:gd name="connsiteY18" fmla="*/ 285559 h 2807087"/>
                  <a:gd name="connsiteX19" fmla="*/ 2078182 w 4850834"/>
                  <a:gd name="connsiteY19" fmla="*/ 267087 h 2807087"/>
                  <a:gd name="connsiteX20" fmla="*/ 2078182 w 4850834"/>
                  <a:gd name="connsiteY20" fmla="*/ 322505 h 2807087"/>
                  <a:gd name="connsiteX21" fmla="*/ 1893455 w 4850834"/>
                  <a:gd name="connsiteY21" fmla="*/ 1236905 h 2807087"/>
                  <a:gd name="connsiteX22" fmla="*/ 1440873 w 4850834"/>
                  <a:gd name="connsiteY22" fmla="*/ 1246141 h 2807087"/>
                  <a:gd name="connsiteX23" fmla="*/ 314037 w 4850834"/>
                  <a:gd name="connsiteY23" fmla="*/ 1606359 h 2807087"/>
                  <a:gd name="connsiteX24" fmla="*/ 73891 w 4850834"/>
                  <a:gd name="connsiteY24" fmla="*/ 1911159 h 2807087"/>
                  <a:gd name="connsiteX25" fmla="*/ 0 w 4850834"/>
                  <a:gd name="connsiteY25" fmla="*/ 2169777 h 2807087"/>
                  <a:gd name="connsiteX26" fmla="*/ 27709 w 4850834"/>
                  <a:gd name="connsiteY26" fmla="*/ 2336032 h 2807087"/>
                  <a:gd name="connsiteX27" fmla="*/ 120073 w 4850834"/>
                  <a:gd name="connsiteY27" fmla="*/ 2336032 h 2807087"/>
                  <a:gd name="connsiteX28" fmla="*/ 166255 w 4850834"/>
                  <a:gd name="connsiteY28" fmla="*/ 2363741 h 2807087"/>
                  <a:gd name="connsiteX29" fmla="*/ 341746 w 4850834"/>
                  <a:gd name="connsiteY29" fmla="*/ 2169777 h 2807087"/>
                  <a:gd name="connsiteX30" fmla="*/ 674255 w 4850834"/>
                  <a:gd name="connsiteY30" fmla="*/ 2058941 h 2807087"/>
                  <a:gd name="connsiteX31" fmla="*/ 997528 w 4850834"/>
                  <a:gd name="connsiteY31" fmla="*/ 2031232 h 2807087"/>
                  <a:gd name="connsiteX32" fmla="*/ 1330037 w 4850834"/>
                  <a:gd name="connsiteY32" fmla="*/ 2179014 h 2807087"/>
                  <a:gd name="connsiteX33" fmla="*/ 1533237 w 4850834"/>
                  <a:gd name="connsiteY33" fmla="*/ 2382214 h 2807087"/>
                  <a:gd name="connsiteX34" fmla="*/ 1662546 w 4850834"/>
                  <a:gd name="connsiteY34" fmla="*/ 2760905 h 2807087"/>
                  <a:gd name="connsiteX35" fmla="*/ 1745673 w 4850834"/>
                  <a:gd name="connsiteY35" fmla="*/ 2807087 h 2807087"/>
                  <a:gd name="connsiteX0" fmla="*/ 1745673 w 4850834"/>
                  <a:gd name="connsiteY0" fmla="*/ 2808270 h 2808270"/>
                  <a:gd name="connsiteX1" fmla="*/ 2780146 w 4850834"/>
                  <a:gd name="connsiteY1" fmla="*/ 2808270 h 2808270"/>
                  <a:gd name="connsiteX2" fmla="*/ 2869912 w 4850834"/>
                  <a:gd name="connsiteY2" fmla="*/ 2046558 h 2808270"/>
                  <a:gd name="connsiteX3" fmla="*/ 3389746 w 4850834"/>
                  <a:gd name="connsiteY3" fmla="*/ 1542310 h 2808270"/>
                  <a:gd name="connsiteX4" fmla="*/ 4036580 w 4850834"/>
                  <a:gd name="connsiteY4" fmla="*/ 1422238 h 2808270"/>
                  <a:gd name="connsiteX5" fmla="*/ 4542271 w 4850834"/>
                  <a:gd name="connsiteY5" fmla="*/ 1573628 h 2808270"/>
                  <a:gd name="connsiteX6" fmla="*/ 4692073 w 4850834"/>
                  <a:gd name="connsiteY6" fmla="*/ 1672197 h 2808270"/>
                  <a:gd name="connsiteX7" fmla="*/ 4830618 w 4850834"/>
                  <a:gd name="connsiteY7" fmla="*/ 1533651 h 2808270"/>
                  <a:gd name="connsiteX8" fmla="*/ 4812146 w 4850834"/>
                  <a:gd name="connsiteY8" fmla="*/ 1385870 h 2808270"/>
                  <a:gd name="connsiteX9" fmla="*/ 4710546 w 4850834"/>
                  <a:gd name="connsiteY9" fmla="*/ 1311979 h 2808270"/>
                  <a:gd name="connsiteX10" fmla="*/ 4682837 w 4850834"/>
                  <a:gd name="connsiteY10" fmla="*/ 1191906 h 2808270"/>
                  <a:gd name="connsiteX11" fmla="*/ 4304146 w 4850834"/>
                  <a:gd name="connsiteY11" fmla="*/ 1182670 h 2808270"/>
                  <a:gd name="connsiteX12" fmla="*/ 3990109 w 4850834"/>
                  <a:gd name="connsiteY12" fmla="*/ 277506 h 2808270"/>
                  <a:gd name="connsiteX13" fmla="*/ 4054764 w 4850834"/>
                  <a:gd name="connsiteY13" fmla="*/ 268270 h 2808270"/>
                  <a:gd name="connsiteX14" fmla="*/ 3906982 w 4850834"/>
                  <a:gd name="connsiteY14" fmla="*/ 18888 h 2808270"/>
                  <a:gd name="connsiteX15" fmla="*/ 2985510 w 4850834"/>
                  <a:gd name="connsiteY15" fmla="*/ 24228 h 2808270"/>
                  <a:gd name="connsiteX16" fmla="*/ 2059709 w 4850834"/>
                  <a:gd name="connsiteY16" fmla="*/ 83542 h 2808270"/>
                  <a:gd name="connsiteX17" fmla="*/ 1967346 w 4850834"/>
                  <a:gd name="connsiteY17" fmla="*/ 203615 h 2808270"/>
                  <a:gd name="connsiteX18" fmla="*/ 1995055 w 4850834"/>
                  <a:gd name="connsiteY18" fmla="*/ 286742 h 2808270"/>
                  <a:gd name="connsiteX19" fmla="*/ 2078182 w 4850834"/>
                  <a:gd name="connsiteY19" fmla="*/ 268270 h 2808270"/>
                  <a:gd name="connsiteX20" fmla="*/ 2078182 w 4850834"/>
                  <a:gd name="connsiteY20" fmla="*/ 323688 h 2808270"/>
                  <a:gd name="connsiteX21" fmla="*/ 1893455 w 4850834"/>
                  <a:gd name="connsiteY21" fmla="*/ 1238088 h 2808270"/>
                  <a:gd name="connsiteX22" fmla="*/ 1440873 w 4850834"/>
                  <a:gd name="connsiteY22" fmla="*/ 1247324 h 2808270"/>
                  <a:gd name="connsiteX23" fmla="*/ 314037 w 4850834"/>
                  <a:gd name="connsiteY23" fmla="*/ 1607542 h 2808270"/>
                  <a:gd name="connsiteX24" fmla="*/ 73891 w 4850834"/>
                  <a:gd name="connsiteY24" fmla="*/ 1912342 h 2808270"/>
                  <a:gd name="connsiteX25" fmla="*/ 0 w 4850834"/>
                  <a:gd name="connsiteY25" fmla="*/ 2170960 h 2808270"/>
                  <a:gd name="connsiteX26" fmla="*/ 27709 w 4850834"/>
                  <a:gd name="connsiteY26" fmla="*/ 2337215 h 2808270"/>
                  <a:gd name="connsiteX27" fmla="*/ 120073 w 4850834"/>
                  <a:gd name="connsiteY27" fmla="*/ 2337215 h 2808270"/>
                  <a:gd name="connsiteX28" fmla="*/ 166255 w 4850834"/>
                  <a:gd name="connsiteY28" fmla="*/ 2364924 h 2808270"/>
                  <a:gd name="connsiteX29" fmla="*/ 341746 w 4850834"/>
                  <a:gd name="connsiteY29" fmla="*/ 2170960 h 2808270"/>
                  <a:gd name="connsiteX30" fmla="*/ 674255 w 4850834"/>
                  <a:gd name="connsiteY30" fmla="*/ 2060124 h 2808270"/>
                  <a:gd name="connsiteX31" fmla="*/ 997528 w 4850834"/>
                  <a:gd name="connsiteY31" fmla="*/ 2032415 h 2808270"/>
                  <a:gd name="connsiteX32" fmla="*/ 1330037 w 4850834"/>
                  <a:gd name="connsiteY32" fmla="*/ 2180197 h 2808270"/>
                  <a:gd name="connsiteX33" fmla="*/ 1533237 w 4850834"/>
                  <a:gd name="connsiteY33" fmla="*/ 2383397 h 2808270"/>
                  <a:gd name="connsiteX34" fmla="*/ 1662546 w 4850834"/>
                  <a:gd name="connsiteY34" fmla="*/ 2762088 h 2808270"/>
                  <a:gd name="connsiteX35" fmla="*/ 1745673 w 4850834"/>
                  <a:gd name="connsiteY35" fmla="*/ 2808270 h 280827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985510 w 4850834"/>
                  <a:gd name="connsiteY15" fmla="*/ 5340 h 2789382"/>
                  <a:gd name="connsiteX16" fmla="*/ 2059709 w 4850834"/>
                  <a:gd name="connsiteY16" fmla="*/ 64654 h 2789382"/>
                  <a:gd name="connsiteX17" fmla="*/ 1967346 w 4850834"/>
                  <a:gd name="connsiteY17" fmla="*/ 184727 h 2789382"/>
                  <a:gd name="connsiteX18" fmla="*/ 1995055 w 4850834"/>
                  <a:gd name="connsiteY18" fmla="*/ 267854 h 2789382"/>
                  <a:gd name="connsiteX19" fmla="*/ 2078182 w 4850834"/>
                  <a:gd name="connsiteY19" fmla="*/ 249382 h 2789382"/>
                  <a:gd name="connsiteX20" fmla="*/ 2078182 w 4850834"/>
                  <a:gd name="connsiteY20" fmla="*/ 304800 h 2789382"/>
                  <a:gd name="connsiteX21" fmla="*/ 1893455 w 4850834"/>
                  <a:gd name="connsiteY21" fmla="*/ 1219200 h 2789382"/>
                  <a:gd name="connsiteX22" fmla="*/ 1440873 w 4850834"/>
                  <a:gd name="connsiteY22" fmla="*/ 1228436 h 2789382"/>
                  <a:gd name="connsiteX23" fmla="*/ 314037 w 4850834"/>
                  <a:gd name="connsiteY23" fmla="*/ 1588654 h 2789382"/>
                  <a:gd name="connsiteX24" fmla="*/ 73891 w 4850834"/>
                  <a:gd name="connsiteY24" fmla="*/ 1893454 h 2789382"/>
                  <a:gd name="connsiteX25" fmla="*/ 0 w 4850834"/>
                  <a:gd name="connsiteY25" fmla="*/ 2152072 h 2789382"/>
                  <a:gd name="connsiteX26" fmla="*/ 27709 w 4850834"/>
                  <a:gd name="connsiteY26" fmla="*/ 2318327 h 2789382"/>
                  <a:gd name="connsiteX27" fmla="*/ 120073 w 4850834"/>
                  <a:gd name="connsiteY27" fmla="*/ 2318327 h 2789382"/>
                  <a:gd name="connsiteX28" fmla="*/ 166255 w 4850834"/>
                  <a:gd name="connsiteY28" fmla="*/ 2346036 h 2789382"/>
                  <a:gd name="connsiteX29" fmla="*/ 341746 w 4850834"/>
                  <a:gd name="connsiteY29" fmla="*/ 2152072 h 2789382"/>
                  <a:gd name="connsiteX30" fmla="*/ 674255 w 4850834"/>
                  <a:gd name="connsiteY30" fmla="*/ 2041236 h 2789382"/>
                  <a:gd name="connsiteX31" fmla="*/ 997528 w 4850834"/>
                  <a:gd name="connsiteY31" fmla="*/ 2013527 h 2789382"/>
                  <a:gd name="connsiteX32" fmla="*/ 1330037 w 4850834"/>
                  <a:gd name="connsiteY32" fmla="*/ 2161309 h 2789382"/>
                  <a:gd name="connsiteX33" fmla="*/ 1533237 w 4850834"/>
                  <a:gd name="connsiteY33" fmla="*/ 2364509 h 2789382"/>
                  <a:gd name="connsiteX34" fmla="*/ 1662546 w 4850834"/>
                  <a:gd name="connsiteY34" fmla="*/ 2743200 h 2789382"/>
                  <a:gd name="connsiteX35" fmla="*/ 1745673 w 4850834"/>
                  <a:gd name="connsiteY35" fmla="*/ 2789382 h 2789382"/>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67346 w 4850834"/>
                  <a:gd name="connsiteY17" fmla="*/ 195294 h 2799949"/>
                  <a:gd name="connsiteX18" fmla="*/ 1995055 w 4850834"/>
                  <a:gd name="connsiteY18" fmla="*/ 278421 h 2799949"/>
                  <a:gd name="connsiteX19" fmla="*/ 2078182 w 4850834"/>
                  <a:gd name="connsiteY19" fmla="*/ 259949 h 2799949"/>
                  <a:gd name="connsiteX20" fmla="*/ 2078182 w 4850834"/>
                  <a:gd name="connsiteY20" fmla="*/ 315367 h 2799949"/>
                  <a:gd name="connsiteX21" fmla="*/ 1893455 w 4850834"/>
                  <a:gd name="connsiteY21" fmla="*/ 1229767 h 2799949"/>
                  <a:gd name="connsiteX22" fmla="*/ 1440873 w 4850834"/>
                  <a:gd name="connsiteY22" fmla="*/ 1239003 h 2799949"/>
                  <a:gd name="connsiteX23" fmla="*/ 314037 w 4850834"/>
                  <a:gd name="connsiteY23" fmla="*/ 1599221 h 2799949"/>
                  <a:gd name="connsiteX24" fmla="*/ 73891 w 4850834"/>
                  <a:gd name="connsiteY24" fmla="*/ 1904021 h 2799949"/>
                  <a:gd name="connsiteX25" fmla="*/ 0 w 4850834"/>
                  <a:gd name="connsiteY25" fmla="*/ 2162639 h 2799949"/>
                  <a:gd name="connsiteX26" fmla="*/ 27709 w 4850834"/>
                  <a:gd name="connsiteY26" fmla="*/ 2328894 h 2799949"/>
                  <a:gd name="connsiteX27" fmla="*/ 120073 w 4850834"/>
                  <a:gd name="connsiteY27" fmla="*/ 2328894 h 2799949"/>
                  <a:gd name="connsiteX28" fmla="*/ 166255 w 4850834"/>
                  <a:gd name="connsiteY28" fmla="*/ 2356603 h 2799949"/>
                  <a:gd name="connsiteX29" fmla="*/ 341746 w 4850834"/>
                  <a:gd name="connsiteY29" fmla="*/ 2162639 h 2799949"/>
                  <a:gd name="connsiteX30" fmla="*/ 674255 w 4850834"/>
                  <a:gd name="connsiteY30" fmla="*/ 2051803 h 2799949"/>
                  <a:gd name="connsiteX31" fmla="*/ 997528 w 4850834"/>
                  <a:gd name="connsiteY31" fmla="*/ 2024094 h 2799949"/>
                  <a:gd name="connsiteX32" fmla="*/ 1330037 w 4850834"/>
                  <a:gd name="connsiteY32" fmla="*/ 2171876 h 2799949"/>
                  <a:gd name="connsiteX33" fmla="*/ 1533237 w 4850834"/>
                  <a:gd name="connsiteY33" fmla="*/ 2375076 h 2799949"/>
                  <a:gd name="connsiteX34" fmla="*/ 1662546 w 4850834"/>
                  <a:gd name="connsiteY34" fmla="*/ 2753767 h 2799949"/>
                  <a:gd name="connsiteX35" fmla="*/ 1745673 w 4850834"/>
                  <a:gd name="connsiteY35"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1995055 w 4850834"/>
                  <a:gd name="connsiteY17" fmla="*/ 278421 h 2799949"/>
                  <a:gd name="connsiteX18" fmla="*/ 2078182 w 4850834"/>
                  <a:gd name="connsiteY18" fmla="*/ 259949 h 2799949"/>
                  <a:gd name="connsiteX19" fmla="*/ 2078182 w 4850834"/>
                  <a:gd name="connsiteY19" fmla="*/ 315367 h 2799949"/>
                  <a:gd name="connsiteX20" fmla="*/ 1893455 w 4850834"/>
                  <a:gd name="connsiteY20" fmla="*/ 1229767 h 2799949"/>
                  <a:gd name="connsiteX21" fmla="*/ 1440873 w 4850834"/>
                  <a:gd name="connsiteY21" fmla="*/ 1239003 h 2799949"/>
                  <a:gd name="connsiteX22" fmla="*/ 314037 w 4850834"/>
                  <a:gd name="connsiteY22" fmla="*/ 1599221 h 2799949"/>
                  <a:gd name="connsiteX23" fmla="*/ 73891 w 4850834"/>
                  <a:gd name="connsiteY23" fmla="*/ 1904021 h 2799949"/>
                  <a:gd name="connsiteX24" fmla="*/ 0 w 4850834"/>
                  <a:gd name="connsiteY24" fmla="*/ 2162639 h 2799949"/>
                  <a:gd name="connsiteX25" fmla="*/ 27709 w 4850834"/>
                  <a:gd name="connsiteY25" fmla="*/ 2328894 h 2799949"/>
                  <a:gd name="connsiteX26" fmla="*/ 120073 w 4850834"/>
                  <a:gd name="connsiteY26" fmla="*/ 2328894 h 2799949"/>
                  <a:gd name="connsiteX27" fmla="*/ 166255 w 4850834"/>
                  <a:gd name="connsiteY27" fmla="*/ 2356603 h 2799949"/>
                  <a:gd name="connsiteX28" fmla="*/ 341746 w 4850834"/>
                  <a:gd name="connsiteY28" fmla="*/ 2162639 h 2799949"/>
                  <a:gd name="connsiteX29" fmla="*/ 674255 w 4850834"/>
                  <a:gd name="connsiteY29" fmla="*/ 2051803 h 2799949"/>
                  <a:gd name="connsiteX30" fmla="*/ 997528 w 4850834"/>
                  <a:gd name="connsiteY30" fmla="*/ 2024094 h 2799949"/>
                  <a:gd name="connsiteX31" fmla="*/ 1330037 w 4850834"/>
                  <a:gd name="connsiteY31" fmla="*/ 2171876 h 2799949"/>
                  <a:gd name="connsiteX32" fmla="*/ 1533237 w 4850834"/>
                  <a:gd name="connsiteY32" fmla="*/ 2375076 h 2799949"/>
                  <a:gd name="connsiteX33" fmla="*/ 1662546 w 4850834"/>
                  <a:gd name="connsiteY33" fmla="*/ 2753767 h 2799949"/>
                  <a:gd name="connsiteX34" fmla="*/ 1745673 w 4850834"/>
                  <a:gd name="connsiteY34"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259949 h 2799949"/>
                  <a:gd name="connsiteX18" fmla="*/ 2078182 w 4850834"/>
                  <a:gd name="connsiteY18" fmla="*/ 315367 h 2799949"/>
                  <a:gd name="connsiteX19" fmla="*/ 1893455 w 4850834"/>
                  <a:gd name="connsiteY19" fmla="*/ 1229767 h 2799949"/>
                  <a:gd name="connsiteX20" fmla="*/ 1440873 w 4850834"/>
                  <a:gd name="connsiteY20" fmla="*/ 1239003 h 2799949"/>
                  <a:gd name="connsiteX21" fmla="*/ 314037 w 4850834"/>
                  <a:gd name="connsiteY21" fmla="*/ 1599221 h 2799949"/>
                  <a:gd name="connsiteX22" fmla="*/ 73891 w 4850834"/>
                  <a:gd name="connsiteY22" fmla="*/ 1904021 h 2799949"/>
                  <a:gd name="connsiteX23" fmla="*/ 0 w 4850834"/>
                  <a:gd name="connsiteY23" fmla="*/ 2162639 h 2799949"/>
                  <a:gd name="connsiteX24" fmla="*/ 27709 w 4850834"/>
                  <a:gd name="connsiteY24" fmla="*/ 2328894 h 2799949"/>
                  <a:gd name="connsiteX25" fmla="*/ 120073 w 4850834"/>
                  <a:gd name="connsiteY25" fmla="*/ 2328894 h 2799949"/>
                  <a:gd name="connsiteX26" fmla="*/ 166255 w 4850834"/>
                  <a:gd name="connsiteY26" fmla="*/ 2356603 h 2799949"/>
                  <a:gd name="connsiteX27" fmla="*/ 341746 w 4850834"/>
                  <a:gd name="connsiteY27" fmla="*/ 2162639 h 2799949"/>
                  <a:gd name="connsiteX28" fmla="*/ 674255 w 4850834"/>
                  <a:gd name="connsiteY28" fmla="*/ 2051803 h 2799949"/>
                  <a:gd name="connsiteX29" fmla="*/ 997528 w 4850834"/>
                  <a:gd name="connsiteY29" fmla="*/ 2024094 h 2799949"/>
                  <a:gd name="connsiteX30" fmla="*/ 1330037 w 4850834"/>
                  <a:gd name="connsiteY30" fmla="*/ 2171876 h 2799949"/>
                  <a:gd name="connsiteX31" fmla="*/ 1533237 w 4850834"/>
                  <a:gd name="connsiteY31" fmla="*/ 2375076 h 2799949"/>
                  <a:gd name="connsiteX32" fmla="*/ 1662546 w 4850834"/>
                  <a:gd name="connsiteY32" fmla="*/ 2753767 h 2799949"/>
                  <a:gd name="connsiteX33" fmla="*/ 1745673 w 4850834"/>
                  <a:gd name="connsiteY33" fmla="*/ 2799949 h 2799949"/>
                  <a:gd name="connsiteX0" fmla="*/ 1745673 w 4850834"/>
                  <a:gd name="connsiteY0" fmla="*/ 2799949 h 2799949"/>
                  <a:gd name="connsiteX1" fmla="*/ 2780146 w 4850834"/>
                  <a:gd name="connsiteY1" fmla="*/ 2799949 h 2799949"/>
                  <a:gd name="connsiteX2" fmla="*/ 2869912 w 4850834"/>
                  <a:gd name="connsiteY2" fmla="*/ 2038237 h 2799949"/>
                  <a:gd name="connsiteX3" fmla="*/ 3389746 w 4850834"/>
                  <a:gd name="connsiteY3" fmla="*/ 1533989 h 2799949"/>
                  <a:gd name="connsiteX4" fmla="*/ 4036580 w 4850834"/>
                  <a:gd name="connsiteY4" fmla="*/ 1413917 h 2799949"/>
                  <a:gd name="connsiteX5" fmla="*/ 4542271 w 4850834"/>
                  <a:gd name="connsiteY5" fmla="*/ 1565307 h 2799949"/>
                  <a:gd name="connsiteX6" fmla="*/ 4692073 w 4850834"/>
                  <a:gd name="connsiteY6" fmla="*/ 1663876 h 2799949"/>
                  <a:gd name="connsiteX7" fmla="*/ 4830618 w 4850834"/>
                  <a:gd name="connsiteY7" fmla="*/ 1525330 h 2799949"/>
                  <a:gd name="connsiteX8" fmla="*/ 4812146 w 4850834"/>
                  <a:gd name="connsiteY8" fmla="*/ 1377549 h 2799949"/>
                  <a:gd name="connsiteX9" fmla="*/ 4710546 w 4850834"/>
                  <a:gd name="connsiteY9" fmla="*/ 1303658 h 2799949"/>
                  <a:gd name="connsiteX10" fmla="*/ 4682837 w 4850834"/>
                  <a:gd name="connsiteY10" fmla="*/ 1183585 h 2799949"/>
                  <a:gd name="connsiteX11" fmla="*/ 4304146 w 4850834"/>
                  <a:gd name="connsiteY11" fmla="*/ 1174349 h 2799949"/>
                  <a:gd name="connsiteX12" fmla="*/ 3990109 w 4850834"/>
                  <a:gd name="connsiteY12" fmla="*/ 269185 h 2799949"/>
                  <a:gd name="connsiteX13" fmla="*/ 4054764 w 4850834"/>
                  <a:gd name="connsiteY13" fmla="*/ 259949 h 2799949"/>
                  <a:gd name="connsiteX14" fmla="*/ 3906982 w 4850834"/>
                  <a:gd name="connsiteY14" fmla="*/ 10567 h 2799949"/>
                  <a:gd name="connsiteX15" fmla="*/ 2985510 w 4850834"/>
                  <a:gd name="connsiteY15" fmla="*/ 15907 h 2799949"/>
                  <a:gd name="connsiteX16" fmla="*/ 2059709 w 4850834"/>
                  <a:gd name="connsiteY16" fmla="*/ 75221 h 2799949"/>
                  <a:gd name="connsiteX17" fmla="*/ 2078182 w 4850834"/>
                  <a:gd name="connsiteY17" fmla="*/ 315367 h 2799949"/>
                  <a:gd name="connsiteX18" fmla="*/ 1893455 w 4850834"/>
                  <a:gd name="connsiteY18" fmla="*/ 1229767 h 2799949"/>
                  <a:gd name="connsiteX19" fmla="*/ 1440873 w 4850834"/>
                  <a:gd name="connsiteY19" fmla="*/ 1239003 h 2799949"/>
                  <a:gd name="connsiteX20" fmla="*/ 314037 w 4850834"/>
                  <a:gd name="connsiteY20" fmla="*/ 1599221 h 2799949"/>
                  <a:gd name="connsiteX21" fmla="*/ 73891 w 4850834"/>
                  <a:gd name="connsiteY21" fmla="*/ 1904021 h 2799949"/>
                  <a:gd name="connsiteX22" fmla="*/ 0 w 4850834"/>
                  <a:gd name="connsiteY22" fmla="*/ 2162639 h 2799949"/>
                  <a:gd name="connsiteX23" fmla="*/ 27709 w 4850834"/>
                  <a:gd name="connsiteY23" fmla="*/ 2328894 h 2799949"/>
                  <a:gd name="connsiteX24" fmla="*/ 120073 w 4850834"/>
                  <a:gd name="connsiteY24" fmla="*/ 2328894 h 2799949"/>
                  <a:gd name="connsiteX25" fmla="*/ 166255 w 4850834"/>
                  <a:gd name="connsiteY25" fmla="*/ 2356603 h 2799949"/>
                  <a:gd name="connsiteX26" fmla="*/ 341746 w 4850834"/>
                  <a:gd name="connsiteY26" fmla="*/ 2162639 h 2799949"/>
                  <a:gd name="connsiteX27" fmla="*/ 674255 w 4850834"/>
                  <a:gd name="connsiteY27" fmla="*/ 2051803 h 2799949"/>
                  <a:gd name="connsiteX28" fmla="*/ 997528 w 4850834"/>
                  <a:gd name="connsiteY28" fmla="*/ 2024094 h 2799949"/>
                  <a:gd name="connsiteX29" fmla="*/ 1330037 w 4850834"/>
                  <a:gd name="connsiteY29" fmla="*/ 2171876 h 2799949"/>
                  <a:gd name="connsiteX30" fmla="*/ 1533237 w 4850834"/>
                  <a:gd name="connsiteY30" fmla="*/ 2375076 h 2799949"/>
                  <a:gd name="connsiteX31" fmla="*/ 1662546 w 4850834"/>
                  <a:gd name="connsiteY31" fmla="*/ 2753767 h 2799949"/>
                  <a:gd name="connsiteX32" fmla="*/ 1745673 w 4850834"/>
                  <a:gd name="connsiteY32" fmla="*/ 2799949 h 2799949"/>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78182 w 4850834"/>
                  <a:gd name="connsiteY17" fmla="*/ 316086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44845 w 4850834"/>
                  <a:gd name="connsiteY17" fmla="*/ 75899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063895 w 4850834"/>
                  <a:gd name="connsiteY17" fmla="*/ 587549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0668 h 2800668"/>
                  <a:gd name="connsiteX1" fmla="*/ 2780146 w 4850834"/>
                  <a:gd name="connsiteY1" fmla="*/ 2800668 h 2800668"/>
                  <a:gd name="connsiteX2" fmla="*/ 2869912 w 4850834"/>
                  <a:gd name="connsiteY2" fmla="*/ 2038956 h 2800668"/>
                  <a:gd name="connsiteX3" fmla="*/ 3389746 w 4850834"/>
                  <a:gd name="connsiteY3" fmla="*/ 1534708 h 2800668"/>
                  <a:gd name="connsiteX4" fmla="*/ 4036580 w 4850834"/>
                  <a:gd name="connsiteY4" fmla="*/ 1414636 h 2800668"/>
                  <a:gd name="connsiteX5" fmla="*/ 4542271 w 4850834"/>
                  <a:gd name="connsiteY5" fmla="*/ 1566026 h 2800668"/>
                  <a:gd name="connsiteX6" fmla="*/ 4692073 w 4850834"/>
                  <a:gd name="connsiteY6" fmla="*/ 1664595 h 2800668"/>
                  <a:gd name="connsiteX7" fmla="*/ 4830618 w 4850834"/>
                  <a:gd name="connsiteY7" fmla="*/ 1526049 h 2800668"/>
                  <a:gd name="connsiteX8" fmla="*/ 4812146 w 4850834"/>
                  <a:gd name="connsiteY8" fmla="*/ 1378268 h 2800668"/>
                  <a:gd name="connsiteX9" fmla="*/ 4710546 w 4850834"/>
                  <a:gd name="connsiteY9" fmla="*/ 1304377 h 2800668"/>
                  <a:gd name="connsiteX10" fmla="*/ 4682837 w 4850834"/>
                  <a:gd name="connsiteY10" fmla="*/ 1184304 h 2800668"/>
                  <a:gd name="connsiteX11" fmla="*/ 4304146 w 4850834"/>
                  <a:gd name="connsiteY11" fmla="*/ 1175068 h 2800668"/>
                  <a:gd name="connsiteX12" fmla="*/ 3990109 w 4850834"/>
                  <a:gd name="connsiteY12" fmla="*/ 269904 h 2800668"/>
                  <a:gd name="connsiteX13" fmla="*/ 4054764 w 4850834"/>
                  <a:gd name="connsiteY13" fmla="*/ 260668 h 2800668"/>
                  <a:gd name="connsiteX14" fmla="*/ 3906982 w 4850834"/>
                  <a:gd name="connsiteY14" fmla="*/ 11286 h 2800668"/>
                  <a:gd name="connsiteX15" fmla="*/ 2985510 w 4850834"/>
                  <a:gd name="connsiteY15" fmla="*/ 16626 h 2800668"/>
                  <a:gd name="connsiteX16" fmla="*/ 2259734 w 4850834"/>
                  <a:gd name="connsiteY16" fmla="*/ 118802 h 2800668"/>
                  <a:gd name="connsiteX17" fmla="*/ 2111520 w 4850834"/>
                  <a:gd name="connsiteY17" fmla="*/ 468487 h 2800668"/>
                  <a:gd name="connsiteX18" fmla="*/ 1893455 w 4850834"/>
                  <a:gd name="connsiteY18" fmla="*/ 1230486 h 2800668"/>
                  <a:gd name="connsiteX19" fmla="*/ 1440873 w 4850834"/>
                  <a:gd name="connsiteY19" fmla="*/ 1239722 h 2800668"/>
                  <a:gd name="connsiteX20" fmla="*/ 314037 w 4850834"/>
                  <a:gd name="connsiteY20" fmla="*/ 1599940 h 2800668"/>
                  <a:gd name="connsiteX21" fmla="*/ 73891 w 4850834"/>
                  <a:gd name="connsiteY21" fmla="*/ 1904740 h 2800668"/>
                  <a:gd name="connsiteX22" fmla="*/ 0 w 4850834"/>
                  <a:gd name="connsiteY22" fmla="*/ 2163358 h 2800668"/>
                  <a:gd name="connsiteX23" fmla="*/ 27709 w 4850834"/>
                  <a:gd name="connsiteY23" fmla="*/ 2329613 h 2800668"/>
                  <a:gd name="connsiteX24" fmla="*/ 120073 w 4850834"/>
                  <a:gd name="connsiteY24" fmla="*/ 2329613 h 2800668"/>
                  <a:gd name="connsiteX25" fmla="*/ 166255 w 4850834"/>
                  <a:gd name="connsiteY25" fmla="*/ 2357322 h 2800668"/>
                  <a:gd name="connsiteX26" fmla="*/ 341746 w 4850834"/>
                  <a:gd name="connsiteY26" fmla="*/ 2163358 h 2800668"/>
                  <a:gd name="connsiteX27" fmla="*/ 674255 w 4850834"/>
                  <a:gd name="connsiteY27" fmla="*/ 2052522 h 2800668"/>
                  <a:gd name="connsiteX28" fmla="*/ 997528 w 4850834"/>
                  <a:gd name="connsiteY28" fmla="*/ 2024813 h 2800668"/>
                  <a:gd name="connsiteX29" fmla="*/ 1330037 w 4850834"/>
                  <a:gd name="connsiteY29" fmla="*/ 2172595 h 2800668"/>
                  <a:gd name="connsiteX30" fmla="*/ 1533237 w 4850834"/>
                  <a:gd name="connsiteY30" fmla="*/ 2375795 h 2800668"/>
                  <a:gd name="connsiteX31" fmla="*/ 1662546 w 4850834"/>
                  <a:gd name="connsiteY31" fmla="*/ 2754486 h 2800668"/>
                  <a:gd name="connsiteX32" fmla="*/ 1745673 w 4850834"/>
                  <a:gd name="connsiteY32" fmla="*/ 2800668 h 2800668"/>
                  <a:gd name="connsiteX0" fmla="*/ 1745673 w 4850834"/>
                  <a:gd name="connsiteY0" fmla="*/ 2801172 h 2801172"/>
                  <a:gd name="connsiteX1" fmla="*/ 2780146 w 4850834"/>
                  <a:gd name="connsiteY1" fmla="*/ 2801172 h 2801172"/>
                  <a:gd name="connsiteX2" fmla="*/ 2869912 w 4850834"/>
                  <a:gd name="connsiteY2" fmla="*/ 2039460 h 2801172"/>
                  <a:gd name="connsiteX3" fmla="*/ 3389746 w 4850834"/>
                  <a:gd name="connsiteY3" fmla="*/ 1535212 h 2801172"/>
                  <a:gd name="connsiteX4" fmla="*/ 4036580 w 4850834"/>
                  <a:gd name="connsiteY4" fmla="*/ 1415140 h 2801172"/>
                  <a:gd name="connsiteX5" fmla="*/ 4542271 w 4850834"/>
                  <a:gd name="connsiteY5" fmla="*/ 1566530 h 2801172"/>
                  <a:gd name="connsiteX6" fmla="*/ 4692073 w 4850834"/>
                  <a:gd name="connsiteY6" fmla="*/ 1665099 h 2801172"/>
                  <a:gd name="connsiteX7" fmla="*/ 4830618 w 4850834"/>
                  <a:gd name="connsiteY7" fmla="*/ 1526553 h 2801172"/>
                  <a:gd name="connsiteX8" fmla="*/ 4812146 w 4850834"/>
                  <a:gd name="connsiteY8" fmla="*/ 1378772 h 2801172"/>
                  <a:gd name="connsiteX9" fmla="*/ 4710546 w 4850834"/>
                  <a:gd name="connsiteY9" fmla="*/ 1304881 h 2801172"/>
                  <a:gd name="connsiteX10" fmla="*/ 4682837 w 4850834"/>
                  <a:gd name="connsiteY10" fmla="*/ 1184808 h 2801172"/>
                  <a:gd name="connsiteX11" fmla="*/ 4304146 w 4850834"/>
                  <a:gd name="connsiteY11" fmla="*/ 1175572 h 2801172"/>
                  <a:gd name="connsiteX12" fmla="*/ 3990109 w 4850834"/>
                  <a:gd name="connsiteY12" fmla="*/ 270408 h 2801172"/>
                  <a:gd name="connsiteX13" fmla="*/ 4054764 w 4850834"/>
                  <a:gd name="connsiteY13" fmla="*/ 261172 h 2801172"/>
                  <a:gd name="connsiteX14" fmla="*/ 3906982 w 4850834"/>
                  <a:gd name="connsiteY14" fmla="*/ 11790 h 2801172"/>
                  <a:gd name="connsiteX15" fmla="*/ 2985510 w 4850834"/>
                  <a:gd name="connsiteY15" fmla="*/ 17130 h 2801172"/>
                  <a:gd name="connsiteX16" fmla="*/ 2278784 w 4850834"/>
                  <a:gd name="connsiteY16" fmla="*/ 128831 h 2801172"/>
                  <a:gd name="connsiteX17" fmla="*/ 2111520 w 4850834"/>
                  <a:gd name="connsiteY17" fmla="*/ 468991 h 2801172"/>
                  <a:gd name="connsiteX18" fmla="*/ 1893455 w 4850834"/>
                  <a:gd name="connsiteY18" fmla="*/ 1230990 h 2801172"/>
                  <a:gd name="connsiteX19" fmla="*/ 1440873 w 4850834"/>
                  <a:gd name="connsiteY19" fmla="*/ 1240226 h 2801172"/>
                  <a:gd name="connsiteX20" fmla="*/ 314037 w 4850834"/>
                  <a:gd name="connsiteY20" fmla="*/ 1600444 h 2801172"/>
                  <a:gd name="connsiteX21" fmla="*/ 73891 w 4850834"/>
                  <a:gd name="connsiteY21" fmla="*/ 1905244 h 2801172"/>
                  <a:gd name="connsiteX22" fmla="*/ 0 w 4850834"/>
                  <a:gd name="connsiteY22" fmla="*/ 2163862 h 2801172"/>
                  <a:gd name="connsiteX23" fmla="*/ 27709 w 4850834"/>
                  <a:gd name="connsiteY23" fmla="*/ 2330117 h 2801172"/>
                  <a:gd name="connsiteX24" fmla="*/ 120073 w 4850834"/>
                  <a:gd name="connsiteY24" fmla="*/ 2330117 h 2801172"/>
                  <a:gd name="connsiteX25" fmla="*/ 166255 w 4850834"/>
                  <a:gd name="connsiteY25" fmla="*/ 2357826 h 2801172"/>
                  <a:gd name="connsiteX26" fmla="*/ 341746 w 4850834"/>
                  <a:gd name="connsiteY26" fmla="*/ 2163862 h 2801172"/>
                  <a:gd name="connsiteX27" fmla="*/ 674255 w 4850834"/>
                  <a:gd name="connsiteY27" fmla="*/ 2053026 h 2801172"/>
                  <a:gd name="connsiteX28" fmla="*/ 997528 w 4850834"/>
                  <a:gd name="connsiteY28" fmla="*/ 2025317 h 2801172"/>
                  <a:gd name="connsiteX29" fmla="*/ 1330037 w 4850834"/>
                  <a:gd name="connsiteY29" fmla="*/ 2173099 h 2801172"/>
                  <a:gd name="connsiteX30" fmla="*/ 1533237 w 4850834"/>
                  <a:gd name="connsiteY30" fmla="*/ 2376299 h 2801172"/>
                  <a:gd name="connsiteX31" fmla="*/ 1662546 w 4850834"/>
                  <a:gd name="connsiteY31" fmla="*/ 2754990 h 2801172"/>
                  <a:gd name="connsiteX32" fmla="*/ 1745673 w 4850834"/>
                  <a:gd name="connsiteY32" fmla="*/ 2801172 h 2801172"/>
                  <a:gd name="connsiteX0" fmla="*/ 1745673 w 4850834"/>
                  <a:gd name="connsiteY0" fmla="*/ 2824158 h 2824158"/>
                  <a:gd name="connsiteX1" fmla="*/ 2780146 w 4850834"/>
                  <a:gd name="connsiteY1" fmla="*/ 2824158 h 2824158"/>
                  <a:gd name="connsiteX2" fmla="*/ 2869912 w 4850834"/>
                  <a:gd name="connsiteY2" fmla="*/ 2062446 h 2824158"/>
                  <a:gd name="connsiteX3" fmla="*/ 3389746 w 4850834"/>
                  <a:gd name="connsiteY3" fmla="*/ 1558198 h 2824158"/>
                  <a:gd name="connsiteX4" fmla="*/ 4036580 w 4850834"/>
                  <a:gd name="connsiteY4" fmla="*/ 1438126 h 2824158"/>
                  <a:gd name="connsiteX5" fmla="*/ 4542271 w 4850834"/>
                  <a:gd name="connsiteY5" fmla="*/ 1589516 h 2824158"/>
                  <a:gd name="connsiteX6" fmla="*/ 4692073 w 4850834"/>
                  <a:gd name="connsiteY6" fmla="*/ 1688085 h 2824158"/>
                  <a:gd name="connsiteX7" fmla="*/ 4830618 w 4850834"/>
                  <a:gd name="connsiteY7" fmla="*/ 1549539 h 2824158"/>
                  <a:gd name="connsiteX8" fmla="*/ 4812146 w 4850834"/>
                  <a:gd name="connsiteY8" fmla="*/ 1401758 h 2824158"/>
                  <a:gd name="connsiteX9" fmla="*/ 4710546 w 4850834"/>
                  <a:gd name="connsiteY9" fmla="*/ 1327867 h 2824158"/>
                  <a:gd name="connsiteX10" fmla="*/ 4682837 w 4850834"/>
                  <a:gd name="connsiteY10" fmla="*/ 1207794 h 2824158"/>
                  <a:gd name="connsiteX11" fmla="*/ 4304146 w 4850834"/>
                  <a:gd name="connsiteY11" fmla="*/ 1198558 h 2824158"/>
                  <a:gd name="connsiteX12" fmla="*/ 3990109 w 4850834"/>
                  <a:gd name="connsiteY12" fmla="*/ 293394 h 2824158"/>
                  <a:gd name="connsiteX13" fmla="*/ 4054764 w 4850834"/>
                  <a:gd name="connsiteY13" fmla="*/ 284158 h 2824158"/>
                  <a:gd name="connsiteX14" fmla="*/ 3906982 w 4850834"/>
                  <a:gd name="connsiteY14" fmla="*/ 34776 h 2824158"/>
                  <a:gd name="connsiteX15" fmla="*/ 2985510 w 4850834"/>
                  <a:gd name="connsiteY15" fmla="*/ 40116 h 2824158"/>
                  <a:gd name="connsiteX16" fmla="*/ 2111520 w 4850834"/>
                  <a:gd name="connsiteY16" fmla="*/ 491977 h 2824158"/>
                  <a:gd name="connsiteX17" fmla="*/ 1893455 w 4850834"/>
                  <a:gd name="connsiteY17" fmla="*/ 1253976 h 2824158"/>
                  <a:gd name="connsiteX18" fmla="*/ 1440873 w 4850834"/>
                  <a:gd name="connsiteY18" fmla="*/ 1263212 h 2824158"/>
                  <a:gd name="connsiteX19" fmla="*/ 314037 w 4850834"/>
                  <a:gd name="connsiteY19" fmla="*/ 1623430 h 2824158"/>
                  <a:gd name="connsiteX20" fmla="*/ 73891 w 4850834"/>
                  <a:gd name="connsiteY20" fmla="*/ 1928230 h 2824158"/>
                  <a:gd name="connsiteX21" fmla="*/ 0 w 4850834"/>
                  <a:gd name="connsiteY21" fmla="*/ 2186848 h 2824158"/>
                  <a:gd name="connsiteX22" fmla="*/ 27709 w 4850834"/>
                  <a:gd name="connsiteY22" fmla="*/ 2353103 h 2824158"/>
                  <a:gd name="connsiteX23" fmla="*/ 120073 w 4850834"/>
                  <a:gd name="connsiteY23" fmla="*/ 2353103 h 2824158"/>
                  <a:gd name="connsiteX24" fmla="*/ 166255 w 4850834"/>
                  <a:gd name="connsiteY24" fmla="*/ 2380812 h 2824158"/>
                  <a:gd name="connsiteX25" fmla="*/ 341746 w 4850834"/>
                  <a:gd name="connsiteY25" fmla="*/ 2186848 h 2824158"/>
                  <a:gd name="connsiteX26" fmla="*/ 674255 w 4850834"/>
                  <a:gd name="connsiteY26" fmla="*/ 2076012 h 2824158"/>
                  <a:gd name="connsiteX27" fmla="*/ 997528 w 4850834"/>
                  <a:gd name="connsiteY27" fmla="*/ 2048303 h 2824158"/>
                  <a:gd name="connsiteX28" fmla="*/ 1330037 w 4850834"/>
                  <a:gd name="connsiteY28" fmla="*/ 2196085 h 2824158"/>
                  <a:gd name="connsiteX29" fmla="*/ 1533237 w 4850834"/>
                  <a:gd name="connsiteY29" fmla="*/ 2399285 h 2824158"/>
                  <a:gd name="connsiteX30" fmla="*/ 1662546 w 4850834"/>
                  <a:gd name="connsiteY30" fmla="*/ 2777976 h 2824158"/>
                  <a:gd name="connsiteX31" fmla="*/ 1745673 w 4850834"/>
                  <a:gd name="connsiteY31" fmla="*/ 2824158 h 2824158"/>
                  <a:gd name="connsiteX0" fmla="*/ 1745673 w 4850834"/>
                  <a:gd name="connsiteY0" fmla="*/ 2821099 h 2821099"/>
                  <a:gd name="connsiteX1" fmla="*/ 2780146 w 4850834"/>
                  <a:gd name="connsiteY1" fmla="*/ 2821099 h 2821099"/>
                  <a:gd name="connsiteX2" fmla="*/ 2869912 w 4850834"/>
                  <a:gd name="connsiteY2" fmla="*/ 2059387 h 2821099"/>
                  <a:gd name="connsiteX3" fmla="*/ 3389746 w 4850834"/>
                  <a:gd name="connsiteY3" fmla="*/ 1555139 h 2821099"/>
                  <a:gd name="connsiteX4" fmla="*/ 4036580 w 4850834"/>
                  <a:gd name="connsiteY4" fmla="*/ 1435067 h 2821099"/>
                  <a:gd name="connsiteX5" fmla="*/ 4542271 w 4850834"/>
                  <a:gd name="connsiteY5" fmla="*/ 1586457 h 2821099"/>
                  <a:gd name="connsiteX6" fmla="*/ 4692073 w 4850834"/>
                  <a:gd name="connsiteY6" fmla="*/ 1685026 h 2821099"/>
                  <a:gd name="connsiteX7" fmla="*/ 4830618 w 4850834"/>
                  <a:gd name="connsiteY7" fmla="*/ 1546480 h 2821099"/>
                  <a:gd name="connsiteX8" fmla="*/ 4812146 w 4850834"/>
                  <a:gd name="connsiteY8" fmla="*/ 1398699 h 2821099"/>
                  <a:gd name="connsiteX9" fmla="*/ 4710546 w 4850834"/>
                  <a:gd name="connsiteY9" fmla="*/ 1324808 h 2821099"/>
                  <a:gd name="connsiteX10" fmla="*/ 4682837 w 4850834"/>
                  <a:gd name="connsiteY10" fmla="*/ 1204735 h 2821099"/>
                  <a:gd name="connsiteX11" fmla="*/ 4304146 w 4850834"/>
                  <a:gd name="connsiteY11" fmla="*/ 1195499 h 2821099"/>
                  <a:gd name="connsiteX12" fmla="*/ 3990109 w 4850834"/>
                  <a:gd name="connsiteY12" fmla="*/ 290335 h 2821099"/>
                  <a:gd name="connsiteX13" fmla="*/ 4054764 w 4850834"/>
                  <a:gd name="connsiteY13" fmla="*/ 281099 h 2821099"/>
                  <a:gd name="connsiteX14" fmla="*/ 3906982 w 4850834"/>
                  <a:gd name="connsiteY14" fmla="*/ 31717 h 2821099"/>
                  <a:gd name="connsiteX15" fmla="*/ 2642610 w 4850834"/>
                  <a:gd name="connsiteY15" fmla="*/ 41819 h 2821099"/>
                  <a:gd name="connsiteX16" fmla="*/ 2111520 w 4850834"/>
                  <a:gd name="connsiteY16" fmla="*/ 488918 h 2821099"/>
                  <a:gd name="connsiteX17" fmla="*/ 1893455 w 4850834"/>
                  <a:gd name="connsiteY17" fmla="*/ 1250917 h 2821099"/>
                  <a:gd name="connsiteX18" fmla="*/ 1440873 w 4850834"/>
                  <a:gd name="connsiteY18" fmla="*/ 1260153 h 2821099"/>
                  <a:gd name="connsiteX19" fmla="*/ 314037 w 4850834"/>
                  <a:gd name="connsiteY19" fmla="*/ 1620371 h 2821099"/>
                  <a:gd name="connsiteX20" fmla="*/ 73891 w 4850834"/>
                  <a:gd name="connsiteY20" fmla="*/ 1925171 h 2821099"/>
                  <a:gd name="connsiteX21" fmla="*/ 0 w 4850834"/>
                  <a:gd name="connsiteY21" fmla="*/ 2183789 h 2821099"/>
                  <a:gd name="connsiteX22" fmla="*/ 27709 w 4850834"/>
                  <a:gd name="connsiteY22" fmla="*/ 2350044 h 2821099"/>
                  <a:gd name="connsiteX23" fmla="*/ 120073 w 4850834"/>
                  <a:gd name="connsiteY23" fmla="*/ 2350044 h 2821099"/>
                  <a:gd name="connsiteX24" fmla="*/ 166255 w 4850834"/>
                  <a:gd name="connsiteY24" fmla="*/ 2377753 h 2821099"/>
                  <a:gd name="connsiteX25" fmla="*/ 341746 w 4850834"/>
                  <a:gd name="connsiteY25" fmla="*/ 2183789 h 2821099"/>
                  <a:gd name="connsiteX26" fmla="*/ 674255 w 4850834"/>
                  <a:gd name="connsiteY26" fmla="*/ 2072953 h 2821099"/>
                  <a:gd name="connsiteX27" fmla="*/ 997528 w 4850834"/>
                  <a:gd name="connsiteY27" fmla="*/ 2045244 h 2821099"/>
                  <a:gd name="connsiteX28" fmla="*/ 1330037 w 4850834"/>
                  <a:gd name="connsiteY28" fmla="*/ 2193026 h 2821099"/>
                  <a:gd name="connsiteX29" fmla="*/ 1533237 w 4850834"/>
                  <a:gd name="connsiteY29" fmla="*/ 2396226 h 2821099"/>
                  <a:gd name="connsiteX30" fmla="*/ 1662546 w 4850834"/>
                  <a:gd name="connsiteY30" fmla="*/ 2774917 h 2821099"/>
                  <a:gd name="connsiteX31" fmla="*/ 1745673 w 4850834"/>
                  <a:gd name="connsiteY31" fmla="*/ 2821099 h 2821099"/>
                  <a:gd name="connsiteX0" fmla="*/ 1745673 w 4850834"/>
                  <a:gd name="connsiteY0" fmla="*/ 2799550 h 2799550"/>
                  <a:gd name="connsiteX1" fmla="*/ 2780146 w 4850834"/>
                  <a:gd name="connsiteY1" fmla="*/ 2799550 h 2799550"/>
                  <a:gd name="connsiteX2" fmla="*/ 2869912 w 4850834"/>
                  <a:gd name="connsiteY2" fmla="*/ 2037838 h 2799550"/>
                  <a:gd name="connsiteX3" fmla="*/ 3389746 w 4850834"/>
                  <a:gd name="connsiteY3" fmla="*/ 1533590 h 2799550"/>
                  <a:gd name="connsiteX4" fmla="*/ 4036580 w 4850834"/>
                  <a:gd name="connsiteY4" fmla="*/ 1413518 h 2799550"/>
                  <a:gd name="connsiteX5" fmla="*/ 4542271 w 4850834"/>
                  <a:gd name="connsiteY5" fmla="*/ 1564908 h 2799550"/>
                  <a:gd name="connsiteX6" fmla="*/ 4692073 w 4850834"/>
                  <a:gd name="connsiteY6" fmla="*/ 1663477 h 2799550"/>
                  <a:gd name="connsiteX7" fmla="*/ 4830618 w 4850834"/>
                  <a:gd name="connsiteY7" fmla="*/ 1524931 h 2799550"/>
                  <a:gd name="connsiteX8" fmla="*/ 4812146 w 4850834"/>
                  <a:gd name="connsiteY8" fmla="*/ 1377150 h 2799550"/>
                  <a:gd name="connsiteX9" fmla="*/ 4710546 w 4850834"/>
                  <a:gd name="connsiteY9" fmla="*/ 1303259 h 2799550"/>
                  <a:gd name="connsiteX10" fmla="*/ 4682837 w 4850834"/>
                  <a:gd name="connsiteY10" fmla="*/ 1183186 h 2799550"/>
                  <a:gd name="connsiteX11" fmla="*/ 4304146 w 4850834"/>
                  <a:gd name="connsiteY11" fmla="*/ 1173950 h 2799550"/>
                  <a:gd name="connsiteX12" fmla="*/ 3990109 w 4850834"/>
                  <a:gd name="connsiteY12" fmla="*/ 268786 h 2799550"/>
                  <a:gd name="connsiteX13" fmla="*/ 4054764 w 4850834"/>
                  <a:gd name="connsiteY13" fmla="*/ 259550 h 2799550"/>
                  <a:gd name="connsiteX14" fmla="*/ 3906982 w 4850834"/>
                  <a:gd name="connsiteY14" fmla="*/ 10168 h 2799550"/>
                  <a:gd name="connsiteX15" fmla="*/ 2585460 w 4850834"/>
                  <a:gd name="connsiteY15" fmla="*/ 67895 h 2799550"/>
                  <a:gd name="connsiteX16" fmla="*/ 2111520 w 4850834"/>
                  <a:gd name="connsiteY16" fmla="*/ 467369 h 2799550"/>
                  <a:gd name="connsiteX17" fmla="*/ 1893455 w 4850834"/>
                  <a:gd name="connsiteY17" fmla="*/ 1229368 h 2799550"/>
                  <a:gd name="connsiteX18" fmla="*/ 1440873 w 4850834"/>
                  <a:gd name="connsiteY18" fmla="*/ 1238604 h 2799550"/>
                  <a:gd name="connsiteX19" fmla="*/ 314037 w 4850834"/>
                  <a:gd name="connsiteY19" fmla="*/ 1598822 h 2799550"/>
                  <a:gd name="connsiteX20" fmla="*/ 73891 w 4850834"/>
                  <a:gd name="connsiteY20" fmla="*/ 1903622 h 2799550"/>
                  <a:gd name="connsiteX21" fmla="*/ 0 w 4850834"/>
                  <a:gd name="connsiteY21" fmla="*/ 2162240 h 2799550"/>
                  <a:gd name="connsiteX22" fmla="*/ 27709 w 4850834"/>
                  <a:gd name="connsiteY22" fmla="*/ 2328495 h 2799550"/>
                  <a:gd name="connsiteX23" fmla="*/ 120073 w 4850834"/>
                  <a:gd name="connsiteY23" fmla="*/ 2328495 h 2799550"/>
                  <a:gd name="connsiteX24" fmla="*/ 166255 w 4850834"/>
                  <a:gd name="connsiteY24" fmla="*/ 2356204 h 2799550"/>
                  <a:gd name="connsiteX25" fmla="*/ 341746 w 4850834"/>
                  <a:gd name="connsiteY25" fmla="*/ 2162240 h 2799550"/>
                  <a:gd name="connsiteX26" fmla="*/ 674255 w 4850834"/>
                  <a:gd name="connsiteY26" fmla="*/ 2051404 h 2799550"/>
                  <a:gd name="connsiteX27" fmla="*/ 997528 w 4850834"/>
                  <a:gd name="connsiteY27" fmla="*/ 2023695 h 2799550"/>
                  <a:gd name="connsiteX28" fmla="*/ 1330037 w 4850834"/>
                  <a:gd name="connsiteY28" fmla="*/ 2171477 h 2799550"/>
                  <a:gd name="connsiteX29" fmla="*/ 1533237 w 4850834"/>
                  <a:gd name="connsiteY29" fmla="*/ 2374677 h 2799550"/>
                  <a:gd name="connsiteX30" fmla="*/ 1662546 w 4850834"/>
                  <a:gd name="connsiteY30" fmla="*/ 2753368 h 2799550"/>
                  <a:gd name="connsiteX31" fmla="*/ 1745673 w 4850834"/>
                  <a:gd name="connsiteY31" fmla="*/ 2799550 h 2799550"/>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10037 h 2810037"/>
                  <a:gd name="connsiteX1" fmla="*/ 2780146 w 4850834"/>
                  <a:gd name="connsiteY1" fmla="*/ 2810037 h 2810037"/>
                  <a:gd name="connsiteX2" fmla="*/ 2869912 w 4850834"/>
                  <a:gd name="connsiteY2" fmla="*/ 2048325 h 2810037"/>
                  <a:gd name="connsiteX3" fmla="*/ 3389746 w 4850834"/>
                  <a:gd name="connsiteY3" fmla="*/ 1544077 h 2810037"/>
                  <a:gd name="connsiteX4" fmla="*/ 4036580 w 4850834"/>
                  <a:gd name="connsiteY4" fmla="*/ 1424005 h 2810037"/>
                  <a:gd name="connsiteX5" fmla="*/ 4542271 w 4850834"/>
                  <a:gd name="connsiteY5" fmla="*/ 1575395 h 2810037"/>
                  <a:gd name="connsiteX6" fmla="*/ 4692073 w 4850834"/>
                  <a:gd name="connsiteY6" fmla="*/ 1673964 h 2810037"/>
                  <a:gd name="connsiteX7" fmla="*/ 4830618 w 4850834"/>
                  <a:gd name="connsiteY7" fmla="*/ 1535418 h 2810037"/>
                  <a:gd name="connsiteX8" fmla="*/ 4812146 w 4850834"/>
                  <a:gd name="connsiteY8" fmla="*/ 1387637 h 2810037"/>
                  <a:gd name="connsiteX9" fmla="*/ 4710546 w 4850834"/>
                  <a:gd name="connsiteY9" fmla="*/ 1313746 h 2810037"/>
                  <a:gd name="connsiteX10" fmla="*/ 4682837 w 4850834"/>
                  <a:gd name="connsiteY10" fmla="*/ 1193673 h 2810037"/>
                  <a:gd name="connsiteX11" fmla="*/ 4304146 w 4850834"/>
                  <a:gd name="connsiteY11" fmla="*/ 1184437 h 2810037"/>
                  <a:gd name="connsiteX12" fmla="*/ 3990109 w 4850834"/>
                  <a:gd name="connsiteY12" fmla="*/ 279273 h 2810037"/>
                  <a:gd name="connsiteX13" fmla="*/ 4054764 w 4850834"/>
                  <a:gd name="connsiteY13" fmla="*/ 270037 h 2810037"/>
                  <a:gd name="connsiteX14" fmla="*/ 3906982 w 4850834"/>
                  <a:gd name="connsiteY14" fmla="*/ 20655 h 2810037"/>
                  <a:gd name="connsiteX15" fmla="*/ 2585460 w 4850834"/>
                  <a:gd name="connsiteY15" fmla="*/ 78382 h 2810037"/>
                  <a:gd name="connsiteX16" fmla="*/ 2078183 w 4850834"/>
                  <a:gd name="connsiteY16" fmla="*/ 696931 h 2810037"/>
                  <a:gd name="connsiteX17" fmla="*/ 1893455 w 4850834"/>
                  <a:gd name="connsiteY17" fmla="*/ 1239855 h 2810037"/>
                  <a:gd name="connsiteX18" fmla="*/ 1440873 w 4850834"/>
                  <a:gd name="connsiteY18" fmla="*/ 1249091 h 2810037"/>
                  <a:gd name="connsiteX19" fmla="*/ 314037 w 4850834"/>
                  <a:gd name="connsiteY19" fmla="*/ 1609309 h 2810037"/>
                  <a:gd name="connsiteX20" fmla="*/ 73891 w 4850834"/>
                  <a:gd name="connsiteY20" fmla="*/ 1914109 h 2810037"/>
                  <a:gd name="connsiteX21" fmla="*/ 0 w 4850834"/>
                  <a:gd name="connsiteY21" fmla="*/ 2172727 h 2810037"/>
                  <a:gd name="connsiteX22" fmla="*/ 27709 w 4850834"/>
                  <a:gd name="connsiteY22" fmla="*/ 2338982 h 2810037"/>
                  <a:gd name="connsiteX23" fmla="*/ 120073 w 4850834"/>
                  <a:gd name="connsiteY23" fmla="*/ 2338982 h 2810037"/>
                  <a:gd name="connsiteX24" fmla="*/ 166255 w 4850834"/>
                  <a:gd name="connsiteY24" fmla="*/ 2366691 h 2810037"/>
                  <a:gd name="connsiteX25" fmla="*/ 341746 w 4850834"/>
                  <a:gd name="connsiteY25" fmla="*/ 2172727 h 2810037"/>
                  <a:gd name="connsiteX26" fmla="*/ 674255 w 4850834"/>
                  <a:gd name="connsiteY26" fmla="*/ 2061891 h 2810037"/>
                  <a:gd name="connsiteX27" fmla="*/ 997528 w 4850834"/>
                  <a:gd name="connsiteY27" fmla="*/ 2034182 h 2810037"/>
                  <a:gd name="connsiteX28" fmla="*/ 1330037 w 4850834"/>
                  <a:gd name="connsiteY28" fmla="*/ 2181964 h 2810037"/>
                  <a:gd name="connsiteX29" fmla="*/ 1533237 w 4850834"/>
                  <a:gd name="connsiteY29" fmla="*/ 2385164 h 2810037"/>
                  <a:gd name="connsiteX30" fmla="*/ 1662546 w 4850834"/>
                  <a:gd name="connsiteY30" fmla="*/ 2763855 h 2810037"/>
                  <a:gd name="connsiteX31" fmla="*/ 1745673 w 4850834"/>
                  <a:gd name="connsiteY31" fmla="*/ 2810037 h 2810037"/>
                  <a:gd name="connsiteX0" fmla="*/ 1745673 w 4850834"/>
                  <a:gd name="connsiteY0" fmla="*/ 2800267 h 2800267"/>
                  <a:gd name="connsiteX1" fmla="*/ 2780146 w 4850834"/>
                  <a:gd name="connsiteY1" fmla="*/ 2800267 h 2800267"/>
                  <a:gd name="connsiteX2" fmla="*/ 2869912 w 4850834"/>
                  <a:gd name="connsiteY2" fmla="*/ 2038555 h 2800267"/>
                  <a:gd name="connsiteX3" fmla="*/ 3389746 w 4850834"/>
                  <a:gd name="connsiteY3" fmla="*/ 1534307 h 2800267"/>
                  <a:gd name="connsiteX4" fmla="*/ 4036580 w 4850834"/>
                  <a:gd name="connsiteY4" fmla="*/ 1414235 h 2800267"/>
                  <a:gd name="connsiteX5" fmla="*/ 4542271 w 4850834"/>
                  <a:gd name="connsiteY5" fmla="*/ 1565625 h 2800267"/>
                  <a:gd name="connsiteX6" fmla="*/ 4692073 w 4850834"/>
                  <a:gd name="connsiteY6" fmla="*/ 1664194 h 2800267"/>
                  <a:gd name="connsiteX7" fmla="*/ 4830618 w 4850834"/>
                  <a:gd name="connsiteY7" fmla="*/ 1525648 h 2800267"/>
                  <a:gd name="connsiteX8" fmla="*/ 4812146 w 4850834"/>
                  <a:gd name="connsiteY8" fmla="*/ 1377867 h 2800267"/>
                  <a:gd name="connsiteX9" fmla="*/ 4710546 w 4850834"/>
                  <a:gd name="connsiteY9" fmla="*/ 1303976 h 2800267"/>
                  <a:gd name="connsiteX10" fmla="*/ 4682837 w 4850834"/>
                  <a:gd name="connsiteY10" fmla="*/ 1183903 h 2800267"/>
                  <a:gd name="connsiteX11" fmla="*/ 4304146 w 4850834"/>
                  <a:gd name="connsiteY11" fmla="*/ 1174667 h 2800267"/>
                  <a:gd name="connsiteX12" fmla="*/ 3990109 w 4850834"/>
                  <a:gd name="connsiteY12" fmla="*/ 269503 h 2800267"/>
                  <a:gd name="connsiteX13" fmla="*/ 4054764 w 4850834"/>
                  <a:gd name="connsiteY13" fmla="*/ 260267 h 2800267"/>
                  <a:gd name="connsiteX14" fmla="*/ 3906982 w 4850834"/>
                  <a:gd name="connsiteY14" fmla="*/ 10885 h 2800267"/>
                  <a:gd name="connsiteX15" fmla="*/ 2585460 w 4850834"/>
                  <a:gd name="connsiteY15" fmla="*/ 68612 h 2800267"/>
                  <a:gd name="connsiteX16" fmla="*/ 2078183 w 4850834"/>
                  <a:gd name="connsiteY16" fmla="*/ 687161 h 2800267"/>
                  <a:gd name="connsiteX17" fmla="*/ 1893455 w 4850834"/>
                  <a:gd name="connsiteY17" fmla="*/ 1230085 h 2800267"/>
                  <a:gd name="connsiteX18" fmla="*/ 1440873 w 4850834"/>
                  <a:gd name="connsiteY18" fmla="*/ 1239321 h 2800267"/>
                  <a:gd name="connsiteX19" fmla="*/ 314037 w 4850834"/>
                  <a:gd name="connsiteY19" fmla="*/ 1599539 h 2800267"/>
                  <a:gd name="connsiteX20" fmla="*/ 73891 w 4850834"/>
                  <a:gd name="connsiteY20" fmla="*/ 1904339 h 2800267"/>
                  <a:gd name="connsiteX21" fmla="*/ 0 w 4850834"/>
                  <a:gd name="connsiteY21" fmla="*/ 2162957 h 2800267"/>
                  <a:gd name="connsiteX22" fmla="*/ 27709 w 4850834"/>
                  <a:gd name="connsiteY22" fmla="*/ 2329212 h 2800267"/>
                  <a:gd name="connsiteX23" fmla="*/ 120073 w 4850834"/>
                  <a:gd name="connsiteY23" fmla="*/ 2329212 h 2800267"/>
                  <a:gd name="connsiteX24" fmla="*/ 166255 w 4850834"/>
                  <a:gd name="connsiteY24" fmla="*/ 2356921 h 2800267"/>
                  <a:gd name="connsiteX25" fmla="*/ 341746 w 4850834"/>
                  <a:gd name="connsiteY25" fmla="*/ 2162957 h 2800267"/>
                  <a:gd name="connsiteX26" fmla="*/ 674255 w 4850834"/>
                  <a:gd name="connsiteY26" fmla="*/ 2052121 h 2800267"/>
                  <a:gd name="connsiteX27" fmla="*/ 997528 w 4850834"/>
                  <a:gd name="connsiteY27" fmla="*/ 2024412 h 2800267"/>
                  <a:gd name="connsiteX28" fmla="*/ 1330037 w 4850834"/>
                  <a:gd name="connsiteY28" fmla="*/ 2172194 h 2800267"/>
                  <a:gd name="connsiteX29" fmla="*/ 1533237 w 4850834"/>
                  <a:gd name="connsiteY29" fmla="*/ 2375394 h 2800267"/>
                  <a:gd name="connsiteX30" fmla="*/ 1662546 w 4850834"/>
                  <a:gd name="connsiteY30" fmla="*/ 2754085 h 2800267"/>
                  <a:gd name="connsiteX31" fmla="*/ 1745673 w 4850834"/>
                  <a:gd name="connsiteY31" fmla="*/ 2800267 h 2800267"/>
                  <a:gd name="connsiteX0" fmla="*/ 1745673 w 4850834"/>
                  <a:gd name="connsiteY0" fmla="*/ 2815092 h 2815092"/>
                  <a:gd name="connsiteX1" fmla="*/ 2780146 w 4850834"/>
                  <a:gd name="connsiteY1" fmla="*/ 2815092 h 2815092"/>
                  <a:gd name="connsiteX2" fmla="*/ 2869912 w 4850834"/>
                  <a:gd name="connsiteY2" fmla="*/ 2053380 h 2815092"/>
                  <a:gd name="connsiteX3" fmla="*/ 3389746 w 4850834"/>
                  <a:gd name="connsiteY3" fmla="*/ 1549132 h 2815092"/>
                  <a:gd name="connsiteX4" fmla="*/ 4036580 w 4850834"/>
                  <a:gd name="connsiteY4" fmla="*/ 1429060 h 2815092"/>
                  <a:gd name="connsiteX5" fmla="*/ 4542271 w 4850834"/>
                  <a:gd name="connsiteY5" fmla="*/ 1580450 h 2815092"/>
                  <a:gd name="connsiteX6" fmla="*/ 4692073 w 4850834"/>
                  <a:gd name="connsiteY6" fmla="*/ 1679019 h 2815092"/>
                  <a:gd name="connsiteX7" fmla="*/ 4830618 w 4850834"/>
                  <a:gd name="connsiteY7" fmla="*/ 1540473 h 2815092"/>
                  <a:gd name="connsiteX8" fmla="*/ 4812146 w 4850834"/>
                  <a:gd name="connsiteY8" fmla="*/ 1392692 h 2815092"/>
                  <a:gd name="connsiteX9" fmla="*/ 4710546 w 4850834"/>
                  <a:gd name="connsiteY9" fmla="*/ 1318801 h 2815092"/>
                  <a:gd name="connsiteX10" fmla="*/ 4682837 w 4850834"/>
                  <a:gd name="connsiteY10" fmla="*/ 1198728 h 2815092"/>
                  <a:gd name="connsiteX11" fmla="*/ 4304146 w 4850834"/>
                  <a:gd name="connsiteY11" fmla="*/ 1189492 h 2815092"/>
                  <a:gd name="connsiteX12" fmla="*/ 3990109 w 4850834"/>
                  <a:gd name="connsiteY12" fmla="*/ 284328 h 2815092"/>
                  <a:gd name="connsiteX13" fmla="*/ 4054764 w 4850834"/>
                  <a:gd name="connsiteY13" fmla="*/ 275092 h 2815092"/>
                  <a:gd name="connsiteX14" fmla="*/ 3906982 w 4850834"/>
                  <a:gd name="connsiteY14" fmla="*/ 25710 h 2815092"/>
                  <a:gd name="connsiteX15" fmla="*/ 2585460 w 4850834"/>
                  <a:gd name="connsiteY15" fmla="*/ 83437 h 2815092"/>
                  <a:gd name="connsiteX16" fmla="*/ 2078183 w 4850834"/>
                  <a:gd name="connsiteY16" fmla="*/ 701986 h 2815092"/>
                  <a:gd name="connsiteX17" fmla="*/ 1893455 w 4850834"/>
                  <a:gd name="connsiteY17" fmla="*/ 1244910 h 2815092"/>
                  <a:gd name="connsiteX18" fmla="*/ 1440873 w 4850834"/>
                  <a:gd name="connsiteY18" fmla="*/ 1254146 h 2815092"/>
                  <a:gd name="connsiteX19" fmla="*/ 314037 w 4850834"/>
                  <a:gd name="connsiteY19" fmla="*/ 1614364 h 2815092"/>
                  <a:gd name="connsiteX20" fmla="*/ 73891 w 4850834"/>
                  <a:gd name="connsiteY20" fmla="*/ 1919164 h 2815092"/>
                  <a:gd name="connsiteX21" fmla="*/ 0 w 4850834"/>
                  <a:gd name="connsiteY21" fmla="*/ 2177782 h 2815092"/>
                  <a:gd name="connsiteX22" fmla="*/ 27709 w 4850834"/>
                  <a:gd name="connsiteY22" fmla="*/ 2344037 h 2815092"/>
                  <a:gd name="connsiteX23" fmla="*/ 120073 w 4850834"/>
                  <a:gd name="connsiteY23" fmla="*/ 2344037 h 2815092"/>
                  <a:gd name="connsiteX24" fmla="*/ 166255 w 4850834"/>
                  <a:gd name="connsiteY24" fmla="*/ 2371746 h 2815092"/>
                  <a:gd name="connsiteX25" fmla="*/ 341746 w 4850834"/>
                  <a:gd name="connsiteY25" fmla="*/ 2177782 h 2815092"/>
                  <a:gd name="connsiteX26" fmla="*/ 674255 w 4850834"/>
                  <a:gd name="connsiteY26" fmla="*/ 2066946 h 2815092"/>
                  <a:gd name="connsiteX27" fmla="*/ 997528 w 4850834"/>
                  <a:gd name="connsiteY27" fmla="*/ 2039237 h 2815092"/>
                  <a:gd name="connsiteX28" fmla="*/ 1330037 w 4850834"/>
                  <a:gd name="connsiteY28" fmla="*/ 2187019 h 2815092"/>
                  <a:gd name="connsiteX29" fmla="*/ 1533237 w 4850834"/>
                  <a:gd name="connsiteY29" fmla="*/ 2390219 h 2815092"/>
                  <a:gd name="connsiteX30" fmla="*/ 1662546 w 4850834"/>
                  <a:gd name="connsiteY30" fmla="*/ 2768910 h 2815092"/>
                  <a:gd name="connsiteX31" fmla="*/ 1745673 w 4850834"/>
                  <a:gd name="connsiteY31" fmla="*/ 2815092 h 2815092"/>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93720 h 2793720"/>
                  <a:gd name="connsiteX1" fmla="*/ 2780146 w 4850834"/>
                  <a:gd name="connsiteY1" fmla="*/ 2793720 h 2793720"/>
                  <a:gd name="connsiteX2" fmla="*/ 2869912 w 4850834"/>
                  <a:gd name="connsiteY2" fmla="*/ 2032008 h 2793720"/>
                  <a:gd name="connsiteX3" fmla="*/ 3389746 w 4850834"/>
                  <a:gd name="connsiteY3" fmla="*/ 1527760 h 2793720"/>
                  <a:gd name="connsiteX4" fmla="*/ 4036580 w 4850834"/>
                  <a:gd name="connsiteY4" fmla="*/ 1407688 h 2793720"/>
                  <a:gd name="connsiteX5" fmla="*/ 4542271 w 4850834"/>
                  <a:gd name="connsiteY5" fmla="*/ 1559078 h 2793720"/>
                  <a:gd name="connsiteX6" fmla="*/ 4692073 w 4850834"/>
                  <a:gd name="connsiteY6" fmla="*/ 1657647 h 2793720"/>
                  <a:gd name="connsiteX7" fmla="*/ 4830618 w 4850834"/>
                  <a:gd name="connsiteY7" fmla="*/ 1519101 h 2793720"/>
                  <a:gd name="connsiteX8" fmla="*/ 4812146 w 4850834"/>
                  <a:gd name="connsiteY8" fmla="*/ 1371320 h 2793720"/>
                  <a:gd name="connsiteX9" fmla="*/ 4710546 w 4850834"/>
                  <a:gd name="connsiteY9" fmla="*/ 1297429 h 2793720"/>
                  <a:gd name="connsiteX10" fmla="*/ 4682837 w 4850834"/>
                  <a:gd name="connsiteY10" fmla="*/ 1177356 h 2793720"/>
                  <a:gd name="connsiteX11" fmla="*/ 4304146 w 4850834"/>
                  <a:gd name="connsiteY11" fmla="*/ 1168120 h 2793720"/>
                  <a:gd name="connsiteX12" fmla="*/ 3990109 w 4850834"/>
                  <a:gd name="connsiteY12" fmla="*/ 262956 h 2793720"/>
                  <a:gd name="connsiteX13" fmla="*/ 4054764 w 4850834"/>
                  <a:gd name="connsiteY13" fmla="*/ 253720 h 2793720"/>
                  <a:gd name="connsiteX14" fmla="*/ 3906982 w 4850834"/>
                  <a:gd name="connsiteY14" fmla="*/ 4338 h 2793720"/>
                  <a:gd name="connsiteX15" fmla="*/ 2585460 w 4850834"/>
                  <a:gd name="connsiteY15" fmla="*/ 62065 h 2793720"/>
                  <a:gd name="connsiteX16" fmla="*/ 2078183 w 4850834"/>
                  <a:gd name="connsiteY16" fmla="*/ 680614 h 2793720"/>
                  <a:gd name="connsiteX17" fmla="*/ 1893455 w 4850834"/>
                  <a:gd name="connsiteY17" fmla="*/ 1223538 h 2793720"/>
                  <a:gd name="connsiteX18" fmla="*/ 1440873 w 4850834"/>
                  <a:gd name="connsiteY18" fmla="*/ 1232774 h 2793720"/>
                  <a:gd name="connsiteX19" fmla="*/ 314037 w 4850834"/>
                  <a:gd name="connsiteY19" fmla="*/ 1592992 h 2793720"/>
                  <a:gd name="connsiteX20" fmla="*/ 73891 w 4850834"/>
                  <a:gd name="connsiteY20" fmla="*/ 1897792 h 2793720"/>
                  <a:gd name="connsiteX21" fmla="*/ 0 w 4850834"/>
                  <a:gd name="connsiteY21" fmla="*/ 2156410 h 2793720"/>
                  <a:gd name="connsiteX22" fmla="*/ 27709 w 4850834"/>
                  <a:gd name="connsiteY22" fmla="*/ 2322665 h 2793720"/>
                  <a:gd name="connsiteX23" fmla="*/ 120073 w 4850834"/>
                  <a:gd name="connsiteY23" fmla="*/ 2322665 h 2793720"/>
                  <a:gd name="connsiteX24" fmla="*/ 166255 w 4850834"/>
                  <a:gd name="connsiteY24" fmla="*/ 2350374 h 2793720"/>
                  <a:gd name="connsiteX25" fmla="*/ 341746 w 4850834"/>
                  <a:gd name="connsiteY25" fmla="*/ 2156410 h 2793720"/>
                  <a:gd name="connsiteX26" fmla="*/ 674255 w 4850834"/>
                  <a:gd name="connsiteY26" fmla="*/ 2045574 h 2793720"/>
                  <a:gd name="connsiteX27" fmla="*/ 997528 w 4850834"/>
                  <a:gd name="connsiteY27" fmla="*/ 2017865 h 2793720"/>
                  <a:gd name="connsiteX28" fmla="*/ 1330037 w 4850834"/>
                  <a:gd name="connsiteY28" fmla="*/ 2165647 h 2793720"/>
                  <a:gd name="connsiteX29" fmla="*/ 1533237 w 4850834"/>
                  <a:gd name="connsiteY29" fmla="*/ 2368847 h 2793720"/>
                  <a:gd name="connsiteX30" fmla="*/ 1662546 w 4850834"/>
                  <a:gd name="connsiteY30" fmla="*/ 2747538 h 2793720"/>
                  <a:gd name="connsiteX31" fmla="*/ 1745673 w 4850834"/>
                  <a:gd name="connsiteY31" fmla="*/ 2793720 h 2793720"/>
                  <a:gd name="connsiteX0" fmla="*/ 1745673 w 4850834"/>
                  <a:gd name="connsiteY0" fmla="*/ 2789382 h 2789382"/>
                  <a:gd name="connsiteX1" fmla="*/ 2780146 w 4850834"/>
                  <a:gd name="connsiteY1" fmla="*/ 2789382 h 2789382"/>
                  <a:gd name="connsiteX2" fmla="*/ 2869912 w 4850834"/>
                  <a:gd name="connsiteY2" fmla="*/ 2027670 h 2789382"/>
                  <a:gd name="connsiteX3" fmla="*/ 3389746 w 4850834"/>
                  <a:gd name="connsiteY3" fmla="*/ 1523422 h 2789382"/>
                  <a:gd name="connsiteX4" fmla="*/ 4036580 w 4850834"/>
                  <a:gd name="connsiteY4" fmla="*/ 1403350 h 2789382"/>
                  <a:gd name="connsiteX5" fmla="*/ 4542271 w 4850834"/>
                  <a:gd name="connsiteY5" fmla="*/ 1554740 h 2789382"/>
                  <a:gd name="connsiteX6" fmla="*/ 4692073 w 4850834"/>
                  <a:gd name="connsiteY6" fmla="*/ 1653309 h 2789382"/>
                  <a:gd name="connsiteX7" fmla="*/ 4830618 w 4850834"/>
                  <a:gd name="connsiteY7" fmla="*/ 1514763 h 2789382"/>
                  <a:gd name="connsiteX8" fmla="*/ 4812146 w 4850834"/>
                  <a:gd name="connsiteY8" fmla="*/ 1366982 h 2789382"/>
                  <a:gd name="connsiteX9" fmla="*/ 4710546 w 4850834"/>
                  <a:gd name="connsiteY9" fmla="*/ 1293091 h 2789382"/>
                  <a:gd name="connsiteX10" fmla="*/ 4682837 w 4850834"/>
                  <a:gd name="connsiteY10" fmla="*/ 1173018 h 2789382"/>
                  <a:gd name="connsiteX11" fmla="*/ 4304146 w 4850834"/>
                  <a:gd name="connsiteY11" fmla="*/ 1163782 h 2789382"/>
                  <a:gd name="connsiteX12" fmla="*/ 3990109 w 4850834"/>
                  <a:gd name="connsiteY12" fmla="*/ 258618 h 2789382"/>
                  <a:gd name="connsiteX13" fmla="*/ 4054764 w 4850834"/>
                  <a:gd name="connsiteY13" fmla="*/ 249382 h 2789382"/>
                  <a:gd name="connsiteX14" fmla="*/ 3906982 w 4850834"/>
                  <a:gd name="connsiteY14" fmla="*/ 0 h 2789382"/>
                  <a:gd name="connsiteX15" fmla="*/ 2585460 w 4850834"/>
                  <a:gd name="connsiteY15" fmla="*/ 57727 h 2789382"/>
                  <a:gd name="connsiteX16" fmla="*/ 2049608 w 4850834"/>
                  <a:gd name="connsiteY16" fmla="*/ 661988 h 2789382"/>
                  <a:gd name="connsiteX17" fmla="*/ 1893455 w 4850834"/>
                  <a:gd name="connsiteY17" fmla="*/ 1219200 h 2789382"/>
                  <a:gd name="connsiteX18" fmla="*/ 1440873 w 4850834"/>
                  <a:gd name="connsiteY18" fmla="*/ 1228436 h 2789382"/>
                  <a:gd name="connsiteX19" fmla="*/ 314037 w 4850834"/>
                  <a:gd name="connsiteY19" fmla="*/ 1588654 h 2789382"/>
                  <a:gd name="connsiteX20" fmla="*/ 73891 w 4850834"/>
                  <a:gd name="connsiteY20" fmla="*/ 1893454 h 2789382"/>
                  <a:gd name="connsiteX21" fmla="*/ 0 w 4850834"/>
                  <a:gd name="connsiteY21" fmla="*/ 2152072 h 2789382"/>
                  <a:gd name="connsiteX22" fmla="*/ 27709 w 4850834"/>
                  <a:gd name="connsiteY22" fmla="*/ 2318327 h 2789382"/>
                  <a:gd name="connsiteX23" fmla="*/ 120073 w 4850834"/>
                  <a:gd name="connsiteY23" fmla="*/ 2318327 h 2789382"/>
                  <a:gd name="connsiteX24" fmla="*/ 166255 w 4850834"/>
                  <a:gd name="connsiteY24" fmla="*/ 2346036 h 2789382"/>
                  <a:gd name="connsiteX25" fmla="*/ 341746 w 4850834"/>
                  <a:gd name="connsiteY25" fmla="*/ 2152072 h 2789382"/>
                  <a:gd name="connsiteX26" fmla="*/ 674255 w 4850834"/>
                  <a:gd name="connsiteY26" fmla="*/ 2041236 h 2789382"/>
                  <a:gd name="connsiteX27" fmla="*/ 997528 w 4850834"/>
                  <a:gd name="connsiteY27" fmla="*/ 2013527 h 2789382"/>
                  <a:gd name="connsiteX28" fmla="*/ 1330037 w 4850834"/>
                  <a:gd name="connsiteY28" fmla="*/ 2161309 h 2789382"/>
                  <a:gd name="connsiteX29" fmla="*/ 1533237 w 4850834"/>
                  <a:gd name="connsiteY29" fmla="*/ 2364509 h 2789382"/>
                  <a:gd name="connsiteX30" fmla="*/ 1662546 w 4850834"/>
                  <a:gd name="connsiteY30" fmla="*/ 2743200 h 2789382"/>
                  <a:gd name="connsiteX31" fmla="*/ 1745673 w 4850834"/>
                  <a:gd name="connsiteY31" fmla="*/ 2789382 h 2789382"/>
                  <a:gd name="connsiteX0" fmla="*/ 1745673 w 4850834"/>
                  <a:gd name="connsiteY0" fmla="*/ 2814812 h 2814812"/>
                  <a:gd name="connsiteX1" fmla="*/ 2780146 w 4850834"/>
                  <a:gd name="connsiteY1" fmla="*/ 2814812 h 2814812"/>
                  <a:gd name="connsiteX2" fmla="*/ 2869912 w 4850834"/>
                  <a:gd name="connsiteY2" fmla="*/ 2053100 h 2814812"/>
                  <a:gd name="connsiteX3" fmla="*/ 3389746 w 4850834"/>
                  <a:gd name="connsiteY3" fmla="*/ 1548852 h 2814812"/>
                  <a:gd name="connsiteX4" fmla="*/ 4036580 w 4850834"/>
                  <a:gd name="connsiteY4" fmla="*/ 1428780 h 2814812"/>
                  <a:gd name="connsiteX5" fmla="*/ 4542271 w 4850834"/>
                  <a:gd name="connsiteY5" fmla="*/ 1580170 h 2814812"/>
                  <a:gd name="connsiteX6" fmla="*/ 4692073 w 4850834"/>
                  <a:gd name="connsiteY6" fmla="*/ 1678739 h 2814812"/>
                  <a:gd name="connsiteX7" fmla="*/ 4830618 w 4850834"/>
                  <a:gd name="connsiteY7" fmla="*/ 1540193 h 2814812"/>
                  <a:gd name="connsiteX8" fmla="*/ 4812146 w 4850834"/>
                  <a:gd name="connsiteY8" fmla="*/ 1392412 h 2814812"/>
                  <a:gd name="connsiteX9" fmla="*/ 4710546 w 4850834"/>
                  <a:gd name="connsiteY9" fmla="*/ 1318521 h 2814812"/>
                  <a:gd name="connsiteX10" fmla="*/ 4682837 w 4850834"/>
                  <a:gd name="connsiteY10" fmla="*/ 1198448 h 2814812"/>
                  <a:gd name="connsiteX11" fmla="*/ 4304146 w 4850834"/>
                  <a:gd name="connsiteY11" fmla="*/ 1189212 h 2814812"/>
                  <a:gd name="connsiteX12" fmla="*/ 3990109 w 4850834"/>
                  <a:gd name="connsiteY12" fmla="*/ 284048 h 2814812"/>
                  <a:gd name="connsiteX13" fmla="*/ 4054764 w 4850834"/>
                  <a:gd name="connsiteY13" fmla="*/ 274812 h 2814812"/>
                  <a:gd name="connsiteX14" fmla="*/ 3906982 w 4850834"/>
                  <a:gd name="connsiteY14" fmla="*/ 25430 h 2814812"/>
                  <a:gd name="connsiteX15" fmla="*/ 2585460 w 4850834"/>
                  <a:gd name="connsiteY15" fmla="*/ 83157 h 2814812"/>
                  <a:gd name="connsiteX16" fmla="*/ 2049608 w 4850834"/>
                  <a:gd name="connsiteY16" fmla="*/ 687418 h 2814812"/>
                  <a:gd name="connsiteX17" fmla="*/ 1893455 w 4850834"/>
                  <a:gd name="connsiteY17" fmla="*/ 1244630 h 2814812"/>
                  <a:gd name="connsiteX18" fmla="*/ 1440873 w 4850834"/>
                  <a:gd name="connsiteY18" fmla="*/ 1253866 h 2814812"/>
                  <a:gd name="connsiteX19" fmla="*/ 314037 w 4850834"/>
                  <a:gd name="connsiteY19" fmla="*/ 1614084 h 2814812"/>
                  <a:gd name="connsiteX20" fmla="*/ 73891 w 4850834"/>
                  <a:gd name="connsiteY20" fmla="*/ 1918884 h 2814812"/>
                  <a:gd name="connsiteX21" fmla="*/ 0 w 4850834"/>
                  <a:gd name="connsiteY21" fmla="*/ 2177502 h 2814812"/>
                  <a:gd name="connsiteX22" fmla="*/ 27709 w 4850834"/>
                  <a:gd name="connsiteY22" fmla="*/ 2343757 h 2814812"/>
                  <a:gd name="connsiteX23" fmla="*/ 120073 w 4850834"/>
                  <a:gd name="connsiteY23" fmla="*/ 2343757 h 2814812"/>
                  <a:gd name="connsiteX24" fmla="*/ 166255 w 4850834"/>
                  <a:gd name="connsiteY24" fmla="*/ 2371466 h 2814812"/>
                  <a:gd name="connsiteX25" fmla="*/ 341746 w 4850834"/>
                  <a:gd name="connsiteY25" fmla="*/ 2177502 h 2814812"/>
                  <a:gd name="connsiteX26" fmla="*/ 674255 w 4850834"/>
                  <a:gd name="connsiteY26" fmla="*/ 2066666 h 2814812"/>
                  <a:gd name="connsiteX27" fmla="*/ 997528 w 4850834"/>
                  <a:gd name="connsiteY27" fmla="*/ 2038957 h 2814812"/>
                  <a:gd name="connsiteX28" fmla="*/ 1330037 w 4850834"/>
                  <a:gd name="connsiteY28" fmla="*/ 2186739 h 2814812"/>
                  <a:gd name="connsiteX29" fmla="*/ 1533237 w 4850834"/>
                  <a:gd name="connsiteY29" fmla="*/ 2389939 h 2814812"/>
                  <a:gd name="connsiteX30" fmla="*/ 1662546 w 4850834"/>
                  <a:gd name="connsiteY30" fmla="*/ 2768630 h 2814812"/>
                  <a:gd name="connsiteX31" fmla="*/ 1745673 w 4850834"/>
                  <a:gd name="connsiteY31" fmla="*/ 2814812 h 2814812"/>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35487 h 2835487"/>
                  <a:gd name="connsiteX1" fmla="*/ 2780146 w 4850834"/>
                  <a:gd name="connsiteY1" fmla="*/ 2835487 h 2835487"/>
                  <a:gd name="connsiteX2" fmla="*/ 2869912 w 4850834"/>
                  <a:gd name="connsiteY2" fmla="*/ 2073775 h 2835487"/>
                  <a:gd name="connsiteX3" fmla="*/ 3389746 w 4850834"/>
                  <a:gd name="connsiteY3" fmla="*/ 1569527 h 2835487"/>
                  <a:gd name="connsiteX4" fmla="*/ 4036580 w 4850834"/>
                  <a:gd name="connsiteY4" fmla="*/ 1449455 h 2835487"/>
                  <a:gd name="connsiteX5" fmla="*/ 4542271 w 4850834"/>
                  <a:gd name="connsiteY5" fmla="*/ 1600845 h 2835487"/>
                  <a:gd name="connsiteX6" fmla="*/ 4692073 w 4850834"/>
                  <a:gd name="connsiteY6" fmla="*/ 1699414 h 2835487"/>
                  <a:gd name="connsiteX7" fmla="*/ 4830618 w 4850834"/>
                  <a:gd name="connsiteY7" fmla="*/ 1560868 h 2835487"/>
                  <a:gd name="connsiteX8" fmla="*/ 4812146 w 4850834"/>
                  <a:gd name="connsiteY8" fmla="*/ 1413087 h 2835487"/>
                  <a:gd name="connsiteX9" fmla="*/ 4710546 w 4850834"/>
                  <a:gd name="connsiteY9" fmla="*/ 1339196 h 2835487"/>
                  <a:gd name="connsiteX10" fmla="*/ 4682837 w 4850834"/>
                  <a:gd name="connsiteY10" fmla="*/ 1219123 h 2835487"/>
                  <a:gd name="connsiteX11" fmla="*/ 4304146 w 4850834"/>
                  <a:gd name="connsiteY11" fmla="*/ 1209887 h 2835487"/>
                  <a:gd name="connsiteX12" fmla="*/ 3990109 w 4850834"/>
                  <a:gd name="connsiteY12" fmla="*/ 304723 h 2835487"/>
                  <a:gd name="connsiteX13" fmla="*/ 4054764 w 4850834"/>
                  <a:gd name="connsiteY13" fmla="*/ 295487 h 2835487"/>
                  <a:gd name="connsiteX14" fmla="*/ 3906982 w 4850834"/>
                  <a:gd name="connsiteY14" fmla="*/ 46105 h 2835487"/>
                  <a:gd name="connsiteX15" fmla="*/ 2585460 w 4850834"/>
                  <a:gd name="connsiteY15" fmla="*/ 103832 h 2835487"/>
                  <a:gd name="connsiteX16" fmla="*/ 2049608 w 4850834"/>
                  <a:gd name="connsiteY16" fmla="*/ 708093 h 2835487"/>
                  <a:gd name="connsiteX17" fmla="*/ 1893455 w 4850834"/>
                  <a:gd name="connsiteY17" fmla="*/ 1265305 h 2835487"/>
                  <a:gd name="connsiteX18" fmla="*/ 1440873 w 4850834"/>
                  <a:gd name="connsiteY18" fmla="*/ 1274541 h 2835487"/>
                  <a:gd name="connsiteX19" fmla="*/ 314037 w 4850834"/>
                  <a:gd name="connsiteY19" fmla="*/ 1634759 h 2835487"/>
                  <a:gd name="connsiteX20" fmla="*/ 73891 w 4850834"/>
                  <a:gd name="connsiteY20" fmla="*/ 1939559 h 2835487"/>
                  <a:gd name="connsiteX21" fmla="*/ 0 w 4850834"/>
                  <a:gd name="connsiteY21" fmla="*/ 2198177 h 2835487"/>
                  <a:gd name="connsiteX22" fmla="*/ 27709 w 4850834"/>
                  <a:gd name="connsiteY22" fmla="*/ 2364432 h 2835487"/>
                  <a:gd name="connsiteX23" fmla="*/ 120073 w 4850834"/>
                  <a:gd name="connsiteY23" fmla="*/ 2364432 h 2835487"/>
                  <a:gd name="connsiteX24" fmla="*/ 166255 w 4850834"/>
                  <a:gd name="connsiteY24" fmla="*/ 2392141 h 2835487"/>
                  <a:gd name="connsiteX25" fmla="*/ 341746 w 4850834"/>
                  <a:gd name="connsiteY25" fmla="*/ 2198177 h 2835487"/>
                  <a:gd name="connsiteX26" fmla="*/ 674255 w 4850834"/>
                  <a:gd name="connsiteY26" fmla="*/ 2087341 h 2835487"/>
                  <a:gd name="connsiteX27" fmla="*/ 997528 w 4850834"/>
                  <a:gd name="connsiteY27" fmla="*/ 2059632 h 2835487"/>
                  <a:gd name="connsiteX28" fmla="*/ 1330037 w 4850834"/>
                  <a:gd name="connsiteY28" fmla="*/ 2207414 h 2835487"/>
                  <a:gd name="connsiteX29" fmla="*/ 1533237 w 4850834"/>
                  <a:gd name="connsiteY29" fmla="*/ 2410614 h 2835487"/>
                  <a:gd name="connsiteX30" fmla="*/ 1662546 w 4850834"/>
                  <a:gd name="connsiteY30" fmla="*/ 2789305 h 2835487"/>
                  <a:gd name="connsiteX31" fmla="*/ 1745673 w 4850834"/>
                  <a:gd name="connsiteY31" fmla="*/ 2835487 h 2835487"/>
                  <a:gd name="connsiteX0" fmla="*/ 1745673 w 4850834"/>
                  <a:gd name="connsiteY0" fmla="*/ 2817927 h 2817927"/>
                  <a:gd name="connsiteX1" fmla="*/ 2780146 w 4850834"/>
                  <a:gd name="connsiteY1" fmla="*/ 2817927 h 2817927"/>
                  <a:gd name="connsiteX2" fmla="*/ 2869912 w 4850834"/>
                  <a:gd name="connsiteY2" fmla="*/ 2056215 h 2817927"/>
                  <a:gd name="connsiteX3" fmla="*/ 3389746 w 4850834"/>
                  <a:gd name="connsiteY3" fmla="*/ 1551967 h 2817927"/>
                  <a:gd name="connsiteX4" fmla="*/ 4036580 w 4850834"/>
                  <a:gd name="connsiteY4" fmla="*/ 1431895 h 2817927"/>
                  <a:gd name="connsiteX5" fmla="*/ 4542271 w 4850834"/>
                  <a:gd name="connsiteY5" fmla="*/ 1583285 h 2817927"/>
                  <a:gd name="connsiteX6" fmla="*/ 4692073 w 4850834"/>
                  <a:gd name="connsiteY6" fmla="*/ 1681854 h 2817927"/>
                  <a:gd name="connsiteX7" fmla="*/ 4830618 w 4850834"/>
                  <a:gd name="connsiteY7" fmla="*/ 1543308 h 2817927"/>
                  <a:gd name="connsiteX8" fmla="*/ 4812146 w 4850834"/>
                  <a:gd name="connsiteY8" fmla="*/ 1395527 h 2817927"/>
                  <a:gd name="connsiteX9" fmla="*/ 4710546 w 4850834"/>
                  <a:gd name="connsiteY9" fmla="*/ 1321636 h 2817927"/>
                  <a:gd name="connsiteX10" fmla="*/ 4682837 w 4850834"/>
                  <a:gd name="connsiteY10" fmla="*/ 1201563 h 2817927"/>
                  <a:gd name="connsiteX11" fmla="*/ 4304146 w 4850834"/>
                  <a:gd name="connsiteY11" fmla="*/ 1192327 h 2817927"/>
                  <a:gd name="connsiteX12" fmla="*/ 3990109 w 4850834"/>
                  <a:gd name="connsiteY12" fmla="*/ 287163 h 2817927"/>
                  <a:gd name="connsiteX13" fmla="*/ 4054764 w 4850834"/>
                  <a:gd name="connsiteY13" fmla="*/ 277927 h 2817927"/>
                  <a:gd name="connsiteX14" fmla="*/ 3906982 w 4850834"/>
                  <a:gd name="connsiteY14" fmla="*/ 28545 h 2817927"/>
                  <a:gd name="connsiteX15" fmla="*/ 2585460 w 4850834"/>
                  <a:gd name="connsiteY15" fmla="*/ 86272 h 2817927"/>
                  <a:gd name="connsiteX16" fmla="*/ 2049608 w 4850834"/>
                  <a:gd name="connsiteY16" fmla="*/ 690533 h 2817927"/>
                  <a:gd name="connsiteX17" fmla="*/ 1893455 w 4850834"/>
                  <a:gd name="connsiteY17" fmla="*/ 1247745 h 2817927"/>
                  <a:gd name="connsiteX18" fmla="*/ 1440873 w 4850834"/>
                  <a:gd name="connsiteY18" fmla="*/ 1256981 h 2817927"/>
                  <a:gd name="connsiteX19" fmla="*/ 314037 w 4850834"/>
                  <a:gd name="connsiteY19" fmla="*/ 1617199 h 2817927"/>
                  <a:gd name="connsiteX20" fmla="*/ 73891 w 4850834"/>
                  <a:gd name="connsiteY20" fmla="*/ 1921999 h 2817927"/>
                  <a:gd name="connsiteX21" fmla="*/ 0 w 4850834"/>
                  <a:gd name="connsiteY21" fmla="*/ 2180617 h 2817927"/>
                  <a:gd name="connsiteX22" fmla="*/ 27709 w 4850834"/>
                  <a:gd name="connsiteY22" fmla="*/ 2346872 h 2817927"/>
                  <a:gd name="connsiteX23" fmla="*/ 120073 w 4850834"/>
                  <a:gd name="connsiteY23" fmla="*/ 2346872 h 2817927"/>
                  <a:gd name="connsiteX24" fmla="*/ 166255 w 4850834"/>
                  <a:gd name="connsiteY24" fmla="*/ 2374581 h 2817927"/>
                  <a:gd name="connsiteX25" fmla="*/ 341746 w 4850834"/>
                  <a:gd name="connsiteY25" fmla="*/ 2180617 h 2817927"/>
                  <a:gd name="connsiteX26" fmla="*/ 674255 w 4850834"/>
                  <a:gd name="connsiteY26" fmla="*/ 2069781 h 2817927"/>
                  <a:gd name="connsiteX27" fmla="*/ 997528 w 4850834"/>
                  <a:gd name="connsiteY27" fmla="*/ 2042072 h 2817927"/>
                  <a:gd name="connsiteX28" fmla="*/ 1330037 w 4850834"/>
                  <a:gd name="connsiteY28" fmla="*/ 2189854 h 2817927"/>
                  <a:gd name="connsiteX29" fmla="*/ 1533237 w 4850834"/>
                  <a:gd name="connsiteY29" fmla="*/ 2393054 h 2817927"/>
                  <a:gd name="connsiteX30" fmla="*/ 1662546 w 4850834"/>
                  <a:gd name="connsiteY30" fmla="*/ 2771745 h 2817927"/>
                  <a:gd name="connsiteX31" fmla="*/ 1745673 w 4850834"/>
                  <a:gd name="connsiteY31" fmla="*/ 2817927 h 2817927"/>
                  <a:gd name="connsiteX0" fmla="*/ 1745673 w 4850834"/>
                  <a:gd name="connsiteY0" fmla="*/ 2810531 h 2810531"/>
                  <a:gd name="connsiteX1" fmla="*/ 2780146 w 4850834"/>
                  <a:gd name="connsiteY1" fmla="*/ 2810531 h 2810531"/>
                  <a:gd name="connsiteX2" fmla="*/ 2869912 w 4850834"/>
                  <a:gd name="connsiteY2" fmla="*/ 2048819 h 2810531"/>
                  <a:gd name="connsiteX3" fmla="*/ 3389746 w 4850834"/>
                  <a:gd name="connsiteY3" fmla="*/ 1544571 h 2810531"/>
                  <a:gd name="connsiteX4" fmla="*/ 4036580 w 4850834"/>
                  <a:gd name="connsiteY4" fmla="*/ 1424499 h 2810531"/>
                  <a:gd name="connsiteX5" fmla="*/ 4542271 w 4850834"/>
                  <a:gd name="connsiteY5" fmla="*/ 1575889 h 2810531"/>
                  <a:gd name="connsiteX6" fmla="*/ 4692073 w 4850834"/>
                  <a:gd name="connsiteY6" fmla="*/ 1674458 h 2810531"/>
                  <a:gd name="connsiteX7" fmla="*/ 4830618 w 4850834"/>
                  <a:gd name="connsiteY7" fmla="*/ 1535912 h 2810531"/>
                  <a:gd name="connsiteX8" fmla="*/ 4812146 w 4850834"/>
                  <a:gd name="connsiteY8" fmla="*/ 1388131 h 2810531"/>
                  <a:gd name="connsiteX9" fmla="*/ 4710546 w 4850834"/>
                  <a:gd name="connsiteY9" fmla="*/ 1314240 h 2810531"/>
                  <a:gd name="connsiteX10" fmla="*/ 4682837 w 4850834"/>
                  <a:gd name="connsiteY10" fmla="*/ 1194167 h 2810531"/>
                  <a:gd name="connsiteX11" fmla="*/ 4304146 w 4850834"/>
                  <a:gd name="connsiteY11" fmla="*/ 1184931 h 2810531"/>
                  <a:gd name="connsiteX12" fmla="*/ 3990109 w 4850834"/>
                  <a:gd name="connsiteY12" fmla="*/ 279767 h 2810531"/>
                  <a:gd name="connsiteX13" fmla="*/ 4054764 w 4850834"/>
                  <a:gd name="connsiteY13" fmla="*/ 270531 h 2810531"/>
                  <a:gd name="connsiteX14" fmla="*/ 3906982 w 4850834"/>
                  <a:gd name="connsiteY14" fmla="*/ 21149 h 2810531"/>
                  <a:gd name="connsiteX15" fmla="*/ 2585460 w 4850834"/>
                  <a:gd name="connsiteY15" fmla="*/ 78876 h 2810531"/>
                  <a:gd name="connsiteX16" fmla="*/ 2049608 w 4850834"/>
                  <a:gd name="connsiteY16" fmla="*/ 683137 h 2810531"/>
                  <a:gd name="connsiteX17" fmla="*/ 1893455 w 4850834"/>
                  <a:gd name="connsiteY17" fmla="*/ 1240349 h 2810531"/>
                  <a:gd name="connsiteX18" fmla="*/ 1440873 w 4850834"/>
                  <a:gd name="connsiteY18" fmla="*/ 1249585 h 2810531"/>
                  <a:gd name="connsiteX19" fmla="*/ 314037 w 4850834"/>
                  <a:gd name="connsiteY19" fmla="*/ 1609803 h 2810531"/>
                  <a:gd name="connsiteX20" fmla="*/ 73891 w 4850834"/>
                  <a:gd name="connsiteY20" fmla="*/ 1914603 h 2810531"/>
                  <a:gd name="connsiteX21" fmla="*/ 0 w 4850834"/>
                  <a:gd name="connsiteY21" fmla="*/ 2173221 h 2810531"/>
                  <a:gd name="connsiteX22" fmla="*/ 27709 w 4850834"/>
                  <a:gd name="connsiteY22" fmla="*/ 2339476 h 2810531"/>
                  <a:gd name="connsiteX23" fmla="*/ 120073 w 4850834"/>
                  <a:gd name="connsiteY23" fmla="*/ 2339476 h 2810531"/>
                  <a:gd name="connsiteX24" fmla="*/ 166255 w 4850834"/>
                  <a:gd name="connsiteY24" fmla="*/ 2367185 h 2810531"/>
                  <a:gd name="connsiteX25" fmla="*/ 341746 w 4850834"/>
                  <a:gd name="connsiteY25" fmla="*/ 2173221 h 2810531"/>
                  <a:gd name="connsiteX26" fmla="*/ 674255 w 4850834"/>
                  <a:gd name="connsiteY26" fmla="*/ 2062385 h 2810531"/>
                  <a:gd name="connsiteX27" fmla="*/ 997528 w 4850834"/>
                  <a:gd name="connsiteY27" fmla="*/ 2034676 h 2810531"/>
                  <a:gd name="connsiteX28" fmla="*/ 1330037 w 4850834"/>
                  <a:gd name="connsiteY28" fmla="*/ 2182458 h 2810531"/>
                  <a:gd name="connsiteX29" fmla="*/ 1533237 w 4850834"/>
                  <a:gd name="connsiteY29" fmla="*/ 2385658 h 2810531"/>
                  <a:gd name="connsiteX30" fmla="*/ 1662546 w 4850834"/>
                  <a:gd name="connsiteY30" fmla="*/ 2764349 h 2810531"/>
                  <a:gd name="connsiteX31" fmla="*/ 1745673 w 4850834"/>
                  <a:gd name="connsiteY31" fmla="*/ 2810531 h 2810531"/>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2103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06982 w 4850834"/>
                  <a:gd name="connsiteY14" fmla="*/ 25682 h 2815064"/>
                  <a:gd name="connsiteX15" fmla="*/ 2585460 w 4850834"/>
                  <a:gd name="connsiteY15" fmla="*/ 83409 h 2815064"/>
                  <a:gd name="connsiteX16" fmla="*/ 2040083 w 4850834"/>
                  <a:gd name="connsiteY16" fmla="*/ 692432 h 2815064"/>
                  <a:gd name="connsiteX17" fmla="*/ 1893455 w 4850834"/>
                  <a:gd name="connsiteY17" fmla="*/ 1244882 h 2815064"/>
                  <a:gd name="connsiteX18" fmla="*/ 1440873 w 4850834"/>
                  <a:gd name="connsiteY18" fmla="*/ 1254118 h 2815064"/>
                  <a:gd name="connsiteX19" fmla="*/ 314037 w 4850834"/>
                  <a:gd name="connsiteY19" fmla="*/ 1614336 h 2815064"/>
                  <a:gd name="connsiteX20" fmla="*/ 73891 w 4850834"/>
                  <a:gd name="connsiteY20" fmla="*/ 1919136 h 2815064"/>
                  <a:gd name="connsiteX21" fmla="*/ 0 w 4850834"/>
                  <a:gd name="connsiteY21" fmla="*/ 2177754 h 2815064"/>
                  <a:gd name="connsiteX22" fmla="*/ 27709 w 4850834"/>
                  <a:gd name="connsiteY22" fmla="*/ 2344009 h 2815064"/>
                  <a:gd name="connsiteX23" fmla="*/ 120073 w 4850834"/>
                  <a:gd name="connsiteY23" fmla="*/ 2344009 h 2815064"/>
                  <a:gd name="connsiteX24" fmla="*/ 166255 w 4850834"/>
                  <a:gd name="connsiteY24" fmla="*/ 2371718 h 2815064"/>
                  <a:gd name="connsiteX25" fmla="*/ 341746 w 4850834"/>
                  <a:gd name="connsiteY25" fmla="*/ 2177754 h 2815064"/>
                  <a:gd name="connsiteX26" fmla="*/ 674255 w 4850834"/>
                  <a:gd name="connsiteY26" fmla="*/ 2066918 h 2815064"/>
                  <a:gd name="connsiteX27" fmla="*/ 997528 w 4850834"/>
                  <a:gd name="connsiteY27" fmla="*/ 2039209 h 2815064"/>
                  <a:gd name="connsiteX28" fmla="*/ 1330037 w 4850834"/>
                  <a:gd name="connsiteY28" fmla="*/ 2186991 h 2815064"/>
                  <a:gd name="connsiteX29" fmla="*/ 1533237 w 4850834"/>
                  <a:gd name="connsiteY29" fmla="*/ 2390191 h 2815064"/>
                  <a:gd name="connsiteX30" fmla="*/ 1662546 w 4850834"/>
                  <a:gd name="connsiteY30" fmla="*/ 2768882 h 2815064"/>
                  <a:gd name="connsiteX31" fmla="*/ 1745673 w 4850834"/>
                  <a:gd name="connsiteY31" fmla="*/ 2815064 h 2815064"/>
                  <a:gd name="connsiteX0" fmla="*/ 1745673 w 4850834"/>
                  <a:gd name="connsiteY0" fmla="*/ 2815064 h 2815064"/>
                  <a:gd name="connsiteX1" fmla="*/ 2780146 w 4850834"/>
                  <a:gd name="connsiteY1" fmla="*/ 2815064 h 2815064"/>
                  <a:gd name="connsiteX2" fmla="*/ 2869912 w 4850834"/>
                  <a:gd name="connsiteY2" fmla="*/ 2053352 h 2815064"/>
                  <a:gd name="connsiteX3" fmla="*/ 3389746 w 4850834"/>
                  <a:gd name="connsiteY3" fmla="*/ 1549104 h 2815064"/>
                  <a:gd name="connsiteX4" fmla="*/ 4036580 w 4850834"/>
                  <a:gd name="connsiteY4" fmla="*/ 1429032 h 2815064"/>
                  <a:gd name="connsiteX5" fmla="*/ 4542271 w 4850834"/>
                  <a:gd name="connsiteY5" fmla="*/ 1580422 h 2815064"/>
                  <a:gd name="connsiteX6" fmla="*/ 4692073 w 4850834"/>
                  <a:gd name="connsiteY6" fmla="*/ 1678991 h 2815064"/>
                  <a:gd name="connsiteX7" fmla="*/ 4830618 w 4850834"/>
                  <a:gd name="connsiteY7" fmla="*/ 1540445 h 2815064"/>
                  <a:gd name="connsiteX8" fmla="*/ 4812146 w 4850834"/>
                  <a:gd name="connsiteY8" fmla="*/ 1392664 h 2815064"/>
                  <a:gd name="connsiteX9" fmla="*/ 4710546 w 4850834"/>
                  <a:gd name="connsiteY9" fmla="*/ 1318773 h 2815064"/>
                  <a:gd name="connsiteX10" fmla="*/ 4682837 w 4850834"/>
                  <a:gd name="connsiteY10" fmla="*/ 1198700 h 2815064"/>
                  <a:gd name="connsiteX11" fmla="*/ 4304146 w 4850834"/>
                  <a:gd name="connsiteY11" fmla="*/ 1189464 h 2815064"/>
                  <a:gd name="connsiteX12" fmla="*/ 3990109 w 4850834"/>
                  <a:gd name="connsiteY12" fmla="*/ 284300 h 2815064"/>
                  <a:gd name="connsiteX13" fmla="*/ 4054764 w 4850834"/>
                  <a:gd name="connsiteY13" fmla="*/ 275064 h 2815064"/>
                  <a:gd name="connsiteX14" fmla="*/ 3980872 w 4850834"/>
                  <a:gd name="connsiteY14" fmla="*/ 145325 h 2815064"/>
                  <a:gd name="connsiteX15" fmla="*/ 3906982 w 4850834"/>
                  <a:gd name="connsiteY15" fmla="*/ 25682 h 2815064"/>
                  <a:gd name="connsiteX16" fmla="*/ 2585460 w 4850834"/>
                  <a:gd name="connsiteY16" fmla="*/ 83409 h 2815064"/>
                  <a:gd name="connsiteX17" fmla="*/ 2040083 w 4850834"/>
                  <a:gd name="connsiteY17" fmla="*/ 692432 h 2815064"/>
                  <a:gd name="connsiteX18" fmla="*/ 1893455 w 4850834"/>
                  <a:gd name="connsiteY18" fmla="*/ 1244882 h 2815064"/>
                  <a:gd name="connsiteX19" fmla="*/ 1440873 w 4850834"/>
                  <a:gd name="connsiteY19" fmla="*/ 1254118 h 2815064"/>
                  <a:gd name="connsiteX20" fmla="*/ 314037 w 4850834"/>
                  <a:gd name="connsiteY20" fmla="*/ 1614336 h 2815064"/>
                  <a:gd name="connsiteX21" fmla="*/ 73891 w 4850834"/>
                  <a:gd name="connsiteY21" fmla="*/ 1919136 h 2815064"/>
                  <a:gd name="connsiteX22" fmla="*/ 0 w 4850834"/>
                  <a:gd name="connsiteY22" fmla="*/ 2177754 h 2815064"/>
                  <a:gd name="connsiteX23" fmla="*/ 27709 w 4850834"/>
                  <a:gd name="connsiteY23" fmla="*/ 2344009 h 2815064"/>
                  <a:gd name="connsiteX24" fmla="*/ 120073 w 4850834"/>
                  <a:gd name="connsiteY24" fmla="*/ 2344009 h 2815064"/>
                  <a:gd name="connsiteX25" fmla="*/ 166255 w 4850834"/>
                  <a:gd name="connsiteY25" fmla="*/ 2371718 h 2815064"/>
                  <a:gd name="connsiteX26" fmla="*/ 341746 w 4850834"/>
                  <a:gd name="connsiteY26" fmla="*/ 2177754 h 2815064"/>
                  <a:gd name="connsiteX27" fmla="*/ 674255 w 4850834"/>
                  <a:gd name="connsiteY27" fmla="*/ 2066918 h 2815064"/>
                  <a:gd name="connsiteX28" fmla="*/ 997528 w 4850834"/>
                  <a:gd name="connsiteY28" fmla="*/ 2039209 h 2815064"/>
                  <a:gd name="connsiteX29" fmla="*/ 1330037 w 4850834"/>
                  <a:gd name="connsiteY29" fmla="*/ 2186991 h 2815064"/>
                  <a:gd name="connsiteX30" fmla="*/ 1533237 w 4850834"/>
                  <a:gd name="connsiteY30" fmla="*/ 2390191 h 2815064"/>
                  <a:gd name="connsiteX31" fmla="*/ 1662546 w 4850834"/>
                  <a:gd name="connsiteY31" fmla="*/ 2768882 h 2815064"/>
                  <a:gd name="connsiteX32" fmla="*/ 1745673 w 4850834"/>
                  <a:gd name="connsiteY32" fmla="*/ 2815064 h 281506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054764 w 4850834"/>
                  <a:gd name="connsiteY13" fmla="*/ 281494 h 2821494"/>
                  <a:gd name="connsiteX14" fmla="*/ 3980872 w 4850834"/>
                  <a:gd name="connsiteY14" fmla="*/ 151755 h 2821494"/>
                  <a:gd name="connsiteX15" fmla="*/ 4159394 w 4850834"/>
                  <a:gd name="connsiteY15" fmla="*/ 22587 h 2821494"/>
                  <a:gd name="connsiteX16" fmla="*/ 2585460 w 4850834"/>
                  <a:gd name="connsiteY16" fmla="*/ 89839 h 2821494"/>
                  <a:gd name="connsiteX17" fmla="*/ 2040083 w 4850834"/>
                  <a:gd name="connsiteY17" fmla="*/ 698862 h 2821494"/>
                  <a:gd name="connsiteX18" fmla="*/ 1893455 w 4850834"/>
                  <a:gd name="connsiteY18" fmla="*/ 1251312 h 2821494"/>
                  <a:gd name="connsiteX19" fmla="*/ 1440873 w 4850834"/>
                  <a:gd name="connsiteY19" fmla="*/ 1260548 h 2821494"/>
                  <a:gd name="connsiteX20" fmla="*/ 314037 w 4850834"/>
                  <a:gd name="connsiteY20" fmla="*/ 1620766 h 2821494"/>
                  <a:gd name="connsiteX21" fmla="*/ 73891 w 4850834"/>
                  <a:gd name="connsiteY21" fmla="*/ 1925566 h 2821494"/>
                  <a:gd name="connsiteX22" fmla="*/ 0 w 4850834"/>
                  <a:gd name="connsiteY22" fmla="*/ 2184184 h 2821494"/>
                  <a:gd name="connsiteX23" fmla="*/ 27709 w 4850834"/>
                  <a:gd name="connsiteY23" fmla="*/ 2350439 h 2821494"/>
                  <a:gd name="connsiteX24" fmla="*/ 120073 w 4850834"/>
                  <a:gd name="connsiteY24" fmla="*/ 2350439 h 2821494"/>
                  <a:gd name="connsiteX25" fmla="*/ 166255 w 4850834"/>
                  <a:gd name="connsiteY25" fmla="*/ 2378148 h 2821494"/>
                  <a:gd name="connsiteX26" fmla="*/ 341746 w 4850834"/>
                  <a:gd name="connsiteY26" fmla="*/ 2184184 h 2821494"/>
                  <a:gd name="connsiteX27" fmla="*/ 674255 w 4850834"/>
                  <a:gd name="connsiteY27" fmla="*/ 2073348 h 2821494"/>
                  <a:gd name="connsiteX28" fmla="*/ 997528 w 4850834"/>
                  <a:gd name="connsiteY28" fmla="*/ 2045639 h 2821494"/>
                  <a:gd name="connsiteX29" fmla="*/ 1330037 w 4850834"/>
                  <a:gd name="connsiteY29" fmla="*/ 2193421 h 2821494"/>
                  <a:gd name="connsiteX30" fmla="*/ 1533237 w 4850834"/>
                  <a:gd name="connsiteY30" fmla="*/ 2396621 h 2821494"/>
                  <a:gd name="connsiteX31" fmla="*/ 1662546 w 4850834"/>
                  <a:gd name="connsiteY31" fmla="*/ 2775312 h 2821494"/>
                  <a:gd name="connsiteX32" fmla="*/ 1745673 w 4850834"/>
                  <a:gd name="connsiteY32"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3980872 w 4850834"/>
                  <a:gd name="connsiteY13" fmla="*/ 151755 h 2821494"/>
                  <a:gd name="connsiteX14" fmla="*/ 4159394 w 4850834"/>
                  <a:gd name="connsiteY14" fmla="*/ 22587 h 2821494"/>
                  <a:gd name="connsiteX15" fmla="*/ 2585460 w 4850834"/>
                  <a:gd name="connsiteY15" fmla="*/ 89839 h 2821494"/>
                  <a:gd name="connsiteX16" fmla="*/ 2040083 w 4850834"/>
                  <a:gd name="connsiteY16" fmla="*/ 698862 h 2821494"/>
                  <a:gd name="connsiteX17" fmla="*/ 1893455 w 4850834"/>
                  <a:gd name="connsiteY17" fmla="*/ 1251312 h 2821494"/>
                  <a:gd name="connsiteX18" fmla="*/ 1440873 w 4850834"/>
                  <a:gd name="connsiteY18" fmla="*/ 1260548 h 2821494"/>
                  <a:gd name="connsiteX19" fmla="*/ 314037 w 4850834"/>
                  <a:gd name="connsiteY19" fmla="*/ 1620766 h 2821494"/>
                  <a:gd name="connsiteX20" fmla="*/ 73891 w 4850834"/>
                  <a:gd name="connsiteY20" fmla="*/ 1925566 h 2821494"/>
                  <a:gd name="connsiteX21" fmla="*/ 0 w 4850834"/>
                  <a:gd name="connsiteY21" fmla="*/ 2184184 h 2821494"/>
                  <a:gd name="connsiteX22" fmla="*/ 27709 w 4850834"/>
                  <a:gd name="connsiteY22" fmla="*/ 2350439 h 2821494"/>
                  <a:gd name="connsiteX23" fmla="*/ 120073 w 4850834"/>
                  <a:gd name="connsiteY23" fmla="*/ 2350439 h 2821494"/>
                  <a:gd name="connsiteX24" fmla="*/ 166255 w 4850834"/>
                  <a:gd name="connsiteY24" fmla="*/ 2378148 h 2821494"/>
                  <a:gd name="connsiteX25" fmla="*/ 341746 w 4850834"/>
                  <a:gd name="connsiteY25" fmla="*/ 2184184 h 2821494"/>
                  <a:gd name="connsiteX26" fmla="*/ 674255 w 4850834"/>
                  <a:gd name="connsiteY26" fmla="*/ 2073348 h 2821494"/>
                  <a:gd name="connsiteX27" fmla="*/ 997528 w 4850834"/>
                  <a:gd name="connsiteY27" fmla="*/ 2045639 h 2821494"/>
                  <a:gd name="connsiteX28" fmla="*/ 1330037 w 4850834"/>
                  <a:gd name="connsiteY28" fmla="*/ 2193421 h 2821494"/>
                  <a:gd name="connsiteX29" fmla="*/ 1533237 w 4850834"/>
                  <a:gd name="connsiteY29" fmla="*/ 2396621 h 2821494"/>
                  <a:gd name="connsiteX30" fmla="*/ 1662546 w 4850834"/>
                  <a:gd name="connsiteY30" fmla="*/ 2775312 h 2821494"/>
                  <a:gd name="connsiteX31" fmla="*/ 1745673 w 4850834"/>
                  <a:gd name="connsiteY31"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90109 w 4850834"/>
                  <a:gd name="connsiteY12" fmla="*/ 29073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71059 w 4850834"/>
                  <a:gd name="connsiteY12" fmla="*/ 109755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28196 w 4850834"/>
                  <a:gd name="connsiteY12" fmla="*/ 1192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50834"/>
                  <a:gd name="connsiteY0" fmla="*/ 2821494 h 2821494"/>
                  <a:gd name="connsiteX1" fmla="*/ 2780146 w 4850834"/>
                  <a:gd name="connsiteY1" fmla="*/ 2821494 h 2821494"/>
                  <a:gd name="connsiteX2" fmla="*/ 2869912 w 4850834"/>
                  <a:gd name="connsiteY2" fmla="*/ 2059782 h 2821494"/>
                  <a:gd name="connsiteX3" fmla="*/ 3389746 w 4850834"/>
                  <a:gd name="connsiteY3" fmla="*/ 1555534 h 2821494"/>
                  <a:gd name="connsiteX4" fmla="*/ 4036580 w 4850834"/>
                  <a:gd name="connsiteY4" fmla="*/ 1435462 h 2821494"/>
                  <a:gd name="connsiteX5" fmla="*/ 4542271 w 4850834"/>
                  <a:gd name="connsiteY5" fmla="*/ 1586852 h 2821494"/>
                  <a:gd name="connsiteX6" fmla="*/ 4692073 w 4850834"/>
                  <a:gd name="connsiteY6" fmla="*/ 1685421 h 2821494"/>
                  <a:gd name="connsiteX7" fmla="*/ 4830618 w 4850834"/>
                  <a:gd name="connsiteY7" fmla="*/ 1546875 h 2821494"/>
                  <a:gd name="connsiteX8" fmla="*/ 4812146 w 4850834"/>
                  <a:gd name="connsiteY8" fmla="*/ 1399094 h 2821494"/>
                  <a:gd name="connsiteX9" fmla="*/ 4710546 w 4850834"/>
                  <a:gd name="connsiteY9" fmla="*/ 1325203 h 2821494"/>
                  <a:gd name="connsiteX10" fmla="*/ 4682837 w 4850834"/>
                  <a:gd name="connsiteY10" fmla="*/ 1205130 h 2821494"/>
                  <a:gd name="connsiteX11" fmla="*/ 4304146 w 4850834"/>
                  <a:gd name="connsiteY11" fmla="*/ 1195894 h 2821494"/>
                  <a:gd name="connsiteX12" fmla="*/ 3952008 w 4850834"/>
                  <a:gd name="connsiteY12" fmla="*/ 157380 h 2821494"/>
                  <a:gd name="connsiteX13" fmla="*/ 4159394 w 4850834"/>
                  <a:gd name="connsiteY13" fmla="*/ 22587 h 2821494"/>
                  <a:gd name="connsiteX14" fmla="*/ 2585460 w 4850834"/>
                  <a:gd name="connsiteY14" fmla="*/ 89839 h 2821494"/>
                  <a:gd name="connsiteX15" fmla="*/ 2040083 w 4850834"/>
                  <a:gd name="connsiteY15" fmla="*/ 698862 h 2821494"/>
                  <a:gd name="connsiteX16" fmla="*/ 1893455 w 4850834"/>
                  <a:gd name="connsiteY16" fmla="*/ 1251312 h 2821494"/>
                  <a:gd name="connsiteX17" fmla="*/ 1440873 w 4850834"/>
                  <a:gd name="connsiteY17" fmla="*/ 1260548 h 2821494"/>
                  <a:gd name="connsiteX18" fmla="*/ 314037 w 4850834"/>
                  <a:gd name="connsiteY18" fmla="*/ 1620766 h 2821494"/>
                  <a:gd name="connsiteX19" fmla="*/ 73891 w 4850834"/>
                  <a:gd name="connsiteY19" fmla="*/ 1925566 h 2821494"/>
                  <a:gd name="connsiteX20" fmla="*/ 0 w 4850834"/>
                  <a:gd name="connsiteY20" fmla="*/ 2184184 h 2821494"/>
                  <a:gd name="connsiteX21" fmla="*/ 27709 w 4850834"/>
                  <a:gd name="connsiteY21" fmla="*/ 2350439 h 2821494"/>
                  <a:gd name="connsiteX22" fmla="*/ 120073 w 4850834"/>
                  <a:gd name="connsiteY22" fmla="*/ 2350439 h 2821494"/>
                  <a:gd name="connsiteX23" fmla="*/ 166255 w 4850834"/>
                  <a:gd name="connsiteY23" fmla="*/ 2378148 h 2821494"/>
                  <a:gd name="connsiteX24" fmla="*/ 341746 w 4850834"/>
                  <a:gd name="connsiteY24" fmla="*/ 2184184 h 2821494"/>
                  <a:gd name="connsiteX25" fmla="*/ 674255 w 4850834"/>
                  <a:gd name="connsiteY25" fmla="*/ 2073348 h 2821494"/>
                  <a:gd name="connsiteX26" fmla="*/ 997528 w 4850834"/>
                  <a:gd name="connsiteY26" fmla="*/ 2045639 h 2821494"/>
                  <a:gd name="connsiteX27" fmla="*/ 1330037 w 4850834"/>
                  <a:gd name="connsiteY27" fmla="*/ 2193421 h 2821494"/>
                  <a:gd name="connsiteX28" fmla="*/ 1533237 w 4850834"/>
                  <a:gd name="connsiteY28" fmla="*/ 2396621 h 2821494"/>
                  <a:gd name="connsiteX29" fmla="*/ 1662546 w 4850834"/>
                  <a:gd name="connsiteY29" fmla="*/ 2775312 h 2821494"/>
                  <a:gd name="connsiteX30" fmla="*/ 1745673 w 4850834"/>
                  <a:gd name="connsiteY30" fmla="*/ 2821494 h 2821494"/>
                  <a:gd name="connsiteX0" fmla="*/ 1745673 w 4812146"/>
                  <a:gd name="connsiteY0" fmla="*/ 2821494 h 2821494"/>
                  <a:gd name="connsiteX1" fmla="*/ 2780146 w 4812146"/>
                  <a:gd name="connsiteY1" fmla="*/ 2821494 h 2821494"/>
                  <a:gd name="connsiteX2" fmla="*/ 2869912 w 4812146"/>
                  <a:gd name="connsiteY2" fmla="*/ 2059782 h 2821494"/>
                  <a:gd name="connsiteX3" fmla="*/ 3389746 w 4812146"/>
                  <a:gd name="connsiteY3" fmla="*/ 1555534 h 2821494"/>
                  <a:gd name="connsiteX4" fmla="*/ 4036580 w 4812146"/>
                  <a:gd name="connsiteY4" fmla="*/ 1435462 h 2821494"/>
                  <a:gd name="connsiteX5" fmla="*/ 4542271 w 4812146"/>
                  <a:gd name="connsiteY5" fmla="*/ 1586852 h 2821494"/>
                  <a:gd name="connsiteX6" fmla="*/ 4692073 w 4812146"/>
                  <a:gd name="connsiteY6" fmla="*/ 1685421 h 2821494"/>
                  <a:gd name="connsiteX7" fmla="*/ 4812146 w 4812146"/>
                  <a:gd name="connsiteY7" fmla="*/ 1399094 h 2821494"/>
                  <a:gd name="connsiteX8" fmla="*/ 4710546 w 4812146"/>
                  <a:gd name="connsiteY8" fmla="*/ 1325203 h 2821494"/>
                  <a:gd name="connsiteX9" fmla="*/ 4682837 w 4812146"/>
                  <a:gd name="connsiteY9" fmla="*/ 1205130 h 2821494"/>
                  <a:gd name="connsiteX10" fmla="*/ 4304146 w 4812146"/>
                  <a:gd name="connsiteY10" fmla="*/ 1195894 h 2821494"/>
                  <a:gd name="connsiteX11" fmla="*/ 3952008 w 4812146"/>
                  <a:gd name="connsiteY11" fmla="*/ 157380 h 2821494"/>
                  <a:gd name="connsiteX12" fmla="*/ 4159394 w 4812146"/>
                  <a:gd name="connsiteY12" fmla="*/ 22587 h 2821494"/>
                  <a:gd name="connsiteX13" fmla="*/ 2585460 w 4812146"/>
                  <a:gd name="connsiteY13" fmla="*/ 89839 h 2821494"/>
                  <a:gd name="connsiteX14" fmla="*/ 2040083 w 4812146"/>
                  <a:gd name="connsiteY14" fmla="*/ 698862 h 2821494"/>
                  <a:gd name="connsiteX15" fmla="*/ 1893455 w 4812146"/>
                  <a:gd name="connsiteY15" fmla="*/ 1251312 h 2821494"/>
                  <a:gd name="connsiteX16" fmla="*/ 1440873 w 4812146"/>
                  <a:gd name="connsiteY16" fmla="*/ 1260548 h 2821494"/>
                  <a:gd name="connsiteX17" fmla="*/ 314037 w 4812146"/>
                  <a:gd name="connsiteY17" fmla="*/ 1620766 h 2821494"/>
                  <a:gd name="connsiteX18" fmla="*/ 73891 w 4812146"/>
                  <a:gd name="connsiteY18" fmla="*/ 1925566 h 2821494"/>
                  <a:gd name="connsiteX19" fmla="*/ 0 w 4812146"/>
                  <a:gd name="connsiteY19" fmla="*/ 2184184 h 2821494"/>
                  <a:gd name="connsiteX20" fmla="*/ 27709 w 4812146"/>
                  <a:gd name="connsiteY20" fmla="*/ 2350439 h 2821494"/>
                  <a:gd name="connsiteX21" fmla="*/ 120073 w 4812146"/>
                  <a:gd name="connsiteY21" fmla="*/ 2350439 h 2821494"/>
                  <a:gd name="connsiteX22" fmla="*/ 166255 w 4812146"/>
                  <a:gd name="connsiteY22" fmla="*/ 2378148 h 2821494"/>
                  <a:gd name="connsiteX23" fmla="*/ 341746 w 4812146"/>
                  <a:gd name="connsiteY23" fmla="*/ 2184184 h 2821494"/>
                  <a:gd name="connsiteX24" fmla="*/ 674255 w 4812146"/>
                  <a:gd name="connsiteY24" fmla="*/ 2073348 h 2821494"/>
                  <a:gd name="connsiteX25" fmla="*/ 997528 w 4812146"/>
                  <a:gd name="connsiteY25" fmla="*/ 2045639 h 2821494"/>
                  <a:gd name="connsiteX26" fmla="*/ 1330037 w 4812146"/>
                  <a:gd name="connsiteY26" fmla="*/ 2193421 h 2821494"/>
                  <a:gd name="connsiteX27" fmla="*/ 1533237 w 4812146"/>
                  <a:gd name="connsiteY27" fmla="*/ 2396621 h 2821494"/>
                  <a:gd name="connsiteX28" fmla="*/ 1662546 w 4812146"/>
                  <a:gd name="connsiteY28" fmla="*/ 2775312 h 2821494"/>
                  <a:gd name="connsiteX29" fmla="*/ 1745673 w 4812146"/>
                  <a:gd name="connsiteY29" fmla="*/ 2821494 h 2821494"/>
                  <a:gd name="connsiteX0" fmla="*/ 1745673 w 4741507"/>
                  <a:gd name="connsiteY0" fmla="*/ 2821494 h 2821494"/>
                  <a:gd name="connsiteX1" fmla="*/ 2780146 w 4741507"/>
                  <a:gd name="connsiteY1" fmla="*/ 2821494 h 2821494"/>
                  <a:gd name="connsiteX2" fmla="*/ 2869912 w 4741507"/>
                  <a:gd name="connsiteY2" fmla="*/ 2059782 h 2821494"/>
                  <a:gd name="connsiteX3" fmla="*/ 3389746 w 4741507"/>
                  <a:gd name="connsiteY3" fmla="*/ 1555534 h 2821494"/>
                  <a:gd name="connsiteX4" fmla="*/ 4036580 w 4741507"/>
                  <a:gd name="connsiteY4" fmla="*/ 1435462 h 2821494"/>
                  <a:gd name="connsiteX5" fmla="*/ 4542271 w 4741507"/>
                  <a:gd name="connsiteY5" fmla="*/ 1586852 h 2821494"/>
                  <a:gd name="connsiteX6" fmla="*/ 4692073 w 4741507"/>
                  <a:gd name="connsiteY6" fmla="*/ 1685421 h 2821494"/>
                  <a:gd name="connsiteX7" fmla="*/ 4710546 w 4741507"/>
                  <a:gd name="connsiteY7" fmla="*/ 1325203 h 2821494"/>
                  <a:gd name="connsiteX8" fmla="*/ 4682837 w 4741507"/>
                  <a:gd name="connsiteY8" fmla="*/ 1205130 h 2821494"/>
                  <a:gd name="connsiteX9" fmla="*/ 4304146 w 4741507"/>
                  <a:gd name="connsiteY9" fmla="*/ 1195894 h 2821494"/>
                  <a:gd name="connsiteX10" fmla="*/ 3952008 w 4741507"/>
                  <a:gd name="connsiteY10" fmla="*/ 157380 h 2821494"/>
                  <a:gd name="connsiteX11" fmla="*/ 4159394 w 4741507"/>
                  <a:gd name="connsiteY11" fmla="*/ 22587 h 2821494"/>
                  <a:gd name="connsiteX12" fmla="*/ 2585460 w 4741507"/>
                  <a:gd name="connsiteY12" fmla="*/ 89839 h 2821494"/>
                  <a:gd name="connsiteX13" fmla="*/ 2040083 w 4741507"/>
                  <a:gd name="connsiteY13" fmla="*/ 698862 h 2821494"/>
                  <a:gd name="connsiteX14" fmla="*/ 1893455 w 4741507"/>
                  <a:gd name="connsiteY14" fmla="*/ 1251312 h 2821494"/>
                  <a:gd name="connsiteX15" fmla="*/ 1440873 w 4741507"/>
                  <a:gd name="connsiteY15" fmla="*/ 1260548 h 2821494"/>
                  <a:gd name="connsiteX16" fmla="*/ 314037 w 4741507"/>
                  <a:gd name="connsiteY16" fmla="*/ 1620766 h 2821494"/>
                  <a:gd name="connsiteX17" fmla="*/ 73891 w 4741507"/>
                  <a:gd name="connsiteY17" fmla="*/ 1925566 h 2821494"/>
                  <a:gd name="connsiteX18" fmla="*/ 0 w 4741507"/>
                  <a:gd name="connsiteY18" fmla="*/ 2184184 h 2821494"/>
                  <a:gd name="connsiteX19" fmla="*/ 27709 w 4741507"/>
                  <a:gd name="connsiteY19" fmla="*/ 2350439 h 2821494"/>
                  <a:gd name="connsiteX20" fmla="*/ 120073 w 4741507"/>
                  <a:gd name="connsiteY20" fmla="*/ 2350439 h 2821494"/>
                  <a:gd name="connsiteX21" fmla="*/ 166255 w 4741507"/>
                  <a:gd name="connsiteY21" fmla="*/ 2378148 h 2821494"/>
                  <a:gd name="connsiteX22" fmla="*/ 341746 w 4741507"/>
                  <a:gd name="connsiteY22" fmla="*/ 2184184 h 2821494"/>
                  <a:gd name="connsiteX23" fmla="*/ 674255 w 4741507"/>
                  <a:gd name="connsiteY23" fmla="*/ 2073348 h 2821494"/>
                  <a:gd name="connsiteX24" fmla="*/ 997528 w 4741507"/>
                  <a:gd name="connsiteY24" fmla="*/ 2045639 h 2821494"/>
                  <a:gd name="connsiteX25" fmla="*/ 1330037 w 4741507"/>
                  <a:gd name="connsiteY25" fmla="*/ 2193421 h 2821494"/>
                  <a:gd name="connsiteX26" fmla="*/ 1533237 w 4741507"/>
                  <a:gd name="connsiteY26" fmla="*/ 2396621 h 2821494"/>
                  <a:gd name="connsiteX27" fmla="*/ 1662546 w 4741507"/>
                  <a:gd name="connsiteY27" fmla="*/ 2775312 h 2821494"/>
                  <a:gd name="connsiteX28" fmla="*/ 1745673 w 4741507"/>
                  <a:gd name="connsiteY28" fmla="*/ 2821494 h 2821494"/>
                  <a:gd name="connsiteX0" fmla="*/ 1745673 w 4834948"/>
                  <a:gd name="connsiteY0" fmla="*/ 2821494 h 2821494"/>
                  <a:gd name="connsiteX1" fmla="*/ 2780146 w 4834948"/>
                  <a:gd name="connsiteY1" fmla="*/ 2821494 h 2821494"/>
                  <a:gd name="connsiteX2" fmla="*/ 2869912 w 4834948"/>
                  <a:gd name="connsiteY2" fmla="*/ 2059782 h 2821494"/>
                  <a:gd name="connsiteX3" fmla="*/ 3389746 w 4834948"/>
                  <a:gd name="connsiteY3" fmla="*/ 1555534 h 2821494"/>
                  <a:gd name="connsiteX4" fmla="*/ 4036580 w 4834948"/>
                  <a:gd name="connsiteY4" fmla="*/ 1435462 h 2821494"/>
                  <a:gd name="connsiteX5" fmla="*/ 4542271 w 4834948"/>
                  <a:gd name="connsiteY5" fmla="*/ 1586852 h 2821494"/>
                  <a:gd name="connsiteX6" fmla="*/ 4834948 w 4834948"/>
                  <a:gd name="connsiteY6" fmla="*/ 1656846 h 2821494"/>
                  <a:gd name="connsiteX7" fmla="*/ 4710546 w 4834948"/>
                  <a:gd name="connsiteY7" fmla="*/ 1325203 h 2821494"/>
                  <a:gd name="connsiteX8" fmla="*/ 4682837 w 4834948"/>
                  <a:gd name="connsiteY8" fmla="*/ 1205130 h 2821494"/>
                  <a:gd name="connsiteX9" fmla="*/ 4304146 w 4834948"/>
                  <a:gd name="connsiteY9" fmla="*/ 1195894 h 2821494"/>
                  <a:gd name="connsiteX10" fmla="*/ 3952008 w 4834948"/>
                  <a:gd name="connsiteY10" fmla="*/ 157380 h 2821494"/>
                  <a:gd name="connsiteX11" fmla="*/ 4159394 w 4834948"/>
                  <a:gd name="connsiteY11" fmla="*/ 22587 h 2821494"/>
                  <a:gd name="connsiteX12" fmla="*/ 2585460 w 4834948"/>
                  <a:gd name="connsiteY12" fmla="*/ 89839 h 2821494"/>
                  <a:gd name="connsiteX13" fmla="*/ 2040083 w 4834948"/>
                  <a:gd name="connsiteY13" fmla="*/ 698862 h 2821494"/>
                  <a:gd name="connsiteX14" fmla="*/ 1893455 w 4834948"/>
                  <a:gd name="connsiteY14" fmla="*/ 1251312 h 2821494"/>
                  <a:gd name="connsiteX15" fmla="*/ 1440873 w 4834948"/>
                  <a:gd name="connsiteY15" fmla="*/ 1260548 h 2821494"/>
                  <a:gd name="connsiteX16" fmla="*/ 314037 w 4834948"/>
                  <a:gd name="connsiteY16" fmla="*/ 1620766 h 2821494"/>
                  <a:gd name="connsiteX17" fmla="*/ 73891 w 4834948"/>
                  <a:gd name="connsiteY17" fmla="*/ 1925566 h 2821494"/>
                  <a:gd name="connsiteX18" fmla="*/ 0 w 4834948"/>
                  <a:gd name="connsiteY18" fmla="*/ 2184184 h 2821494"/>
                  <a:gd name="connsiteX19" fmla="*/ 27709 w 4834948"/>
                  <a:gd name="connsiteY19" fmla="*/ 2350439 h 2821494"/>
                  <a:gd name="connsiteX20" fmla="*/ 120073 w 4834948"/>
                  <a:gd name="connsiteY20" fmla="*/ 2350439 h 2821494"/>
                  <a:gd name="connsiteX21" fmla="*/ 166255 w 4834948"/>
                  <a:gd name="connsiteY21" fmla="*/ 2378148 h 2821494"/>
                  <a:gd name="connsiteX22" fmla="*/ 341746 w 4834948"/>
                  <a:gd name="connsiteY22" fmla="*/ 2184184 h 2821494"/>
                  <a:gd name="connsiteX23" fmla="*/ 674255 w 4834948"/>
                  <a:gd name="connsiteY23" fmla="*/ 2073348 h 2821494"/>
                  <a:gd name="connsiteX24" fmla="*/ 997528 w 4834948"/>
                  <a:gd name="connsiteY24" fmla="*/ 2045639 h 2821494"/>
                  <a:gd name="connsiteX25" fmla="*/ 1330037 w 4834948"/>
                  <a:gd name="connsiteY25" fmla="*/ 2193421 h 2821494"/>
                  <a:gd name="connsiteX26" fmla="*/ 1533237 w 4834948"/>
                  <a:gd name="connsiteY26" fmla="*/ 2396621 h 2821494"/>
                  <a:gd name="connsiteX27" fmla="*/ 1662546 w 4834948"/>
                  <a:gd name="connsiteY27" fmla="*/ 2775312 h 2821494"/>
                  <a:gd name="connsiteX28" fmla="*/ 1745673 w 4834948"/>
                  <a:gd name="connsiteY28" fmla="*/ 2821494 h 2821494"/>
                  <a:gd name="connsiteX0" fmla="*/ 1745673 w 4867613"/>
                  <a:gd name="connsiteY0" fmla="*/ 2821494 h 2821494"/>
                  <a:gd name="connsiteX1" fmla="*/ 2780146 w 4867613"/>
                  <a:gd name="connsiteY1" fmla="*/ 2821494 h 2821494"/>
                  <a:gd name="connsiteX2" fmla="*/ 2869912 w 4867613"/>
                  <a:gd name="connsiteY2" fmla="*/ 2059782 h 2821494"/>
                  <a:gd name="connsiteX3" fmla="*/ 3389746 w 4867613"/>
                  <a:gd name="connsiteY3" fmla="*/ 1555534 h 2821494"/>
                  <a:gd name="connsiteX4" fmla="*/ 4036580 w 4867613"/>
                  <a:gd name="connsiteY4" fmla="*/ 1435462 h 2821494"/>
                  <a:gd name="connsiteX5" fmla="*/ 4834948 w 4867613"/>
                  <a:gd name="connsiteY5" fmla="*/ 1656846 h 2821494"/>
                  <a:gd name="connsiteX6" fmla="*/ 4710546 w 4867613"/>
                  <a:gd name="connsiteY6" fmla="*/ 1325203 h 2821494"/>
                  <a:gd name="connsiteX7" fmla="*/ 4682837 w 4867613"/>
                  <a:gd name="connsiteY7" fmla="*/ 1205130 h 2821494"/>
                  <a:gd name="connsiteX8" fmla="*/ 4304146 w 4867613"/>
                  <a:gd name="connsiteY8" fmla="*/ 1195894 h 2821494"/>
                  <a:gd name="connsiteX9" fmla="*/ 3952008 w 4867613"/>
                  <a:gd name="connsiteY9" fmla="*/ 157380 h 2821494"/>
                  <a:gd name="connsiteX10" fmla="*/ 4159394 w 4867613"/>
                  <a:gd name="connsiteY10" fmla="*/ 22587 h 2821494"/>
                  <a:gd name="connsiteX11" fmla="*/ 2585460 w 4867613"/>
                  <a:gd name="connsiteY11" fmla="*/ 89839 h 2821494"/>
                  <a:gd name="connsiteX12" fmla="*/ 2040083 w 4867613"/>
                  <a:gd name="connsiteY12" fmla="*/ 698862 h 2821494"/>
                  <a:gd name="connsiteX13" fmla="*/ 1893455 w 4867613"/>
                  <a:gd name="connsiteY13" fmla="*/ 1251312 h 2821494"/>
                  <a:gd name="connsiteX14" fmla="*/ 1440873 w 4867613"/>
                  <a:gd name="connsiteY14" fmla="*/ 1260548 h 2821494"/>
                  <a:gd name="connsiteX15" fmla="*/ 314037 w 4867613"/>
                  <a:gd name="connsiteY15" fmla="*/ 1620766 h 2821494"/>
                  <a:gd name="connsiteX16" fmla="*/ 73891 w 4867613"/>
                  <a:gd name="connsiteY16" fmla="*/ 1925566 h 2821494"/>
                  <a:gd name="connsiteX17" fmla="*/ 0 w 4867613"/>
                  <a:gd name="connsiteY17" fmla="*/ 2184184 h 2821494"/>
                  <a:gd name="connsiteX18" fmla="*/ 27709 w 4867613"/>
                  <a:gd name="connsiteY18" fmla="*/ 2350439 h 2821494"/>
                  <a:gd name="connsiteX19" fmla="*/ 120073 w 4867613"/>
                  <a:gd name="connsiteY19" fmla="*/ 2350439 h 2821494"/>
                  <a:gd name="connsiteX20" fmla="*/ 166255 w 4867613"/>
                  <a:gd name="connsiteY20" fmla="*/ 2378148 h 2821494"/>
                  <a:gd name="connsiteX21" fmla="*/ 341746 w 4867613"/>
                  <a:gd name="connsiteY21" fmla="*/ 2184184 h 2821494"/>
                  <a:gd name="connsiteX22" fmla="*/ 674255 w 4867613"/>
                  <a:gd name="connsiteY22" fmla="*/ 2073348 h 2821494"/>
                  <a:gd name="connsiteX23" fmla="*/ 997528 w 4867613"/>
                  <a:gd name="connsiteY23" fmla="*/ 2045639 h 2821494"/>
                  <a:gd name="connsiteX24" fmla="*/ 1330037 w 4867613"/>
                  <a:gd name="connsiteY24" fmla="*/ 2193421 h 2821494"/>
                  <a:gd name="connsiteX25" fmla="*/ 1533237 w 4867613"/>
                  <a:gd name="connsiteY25" fmla="*/ 2396621 h 2821494"/>
                  <a:gd name="connsiteX26" fmla="*/ 1662546 w 4867613"/>
                  <a:gd name="connsiteY26" fmla="*/ 2775312 h 2821494"/>
                  <a:gd name="connsiteX27" fmla="*/ 1745673 w 4867613"/>
                  <a:gd name="connsiteY27" fmla="*/ 2821494 h 2821494"/>
                  <a:gd name="connsiteX0" fmla="*/ 1745673 w 4920146"/>
                  <a:gd name="connsiteY0" fmla="*/ 2821494 h 2821494"/>
                  <a:gd name="connsiteX1" fmla="*/ 2780146 w 4920146"/>
                  <a:gd name="connsiteY1" fmla="*/ 2821494 h 2821494"/>
                  <a:gd name="connsiteX2" fmla="*/ 2869912 w 4920146"/>
                  <a:gd name="connsiteY2" fmla="*/ 2059782 h 2821494"/>
                  <a:gd name="connsiteX3" fmla="*/ 3389746 w 4920146"/>
                  <a:gd name="connsiteY3" fmla="*/ 1555534 h 2821494"/>
                  <a:gd name="connsiteX4" fmla="*/ 4036580 w 4920146"/>
                  <a:gd name="connsiteY4" fmla="*/ 1435462 h 2821494"/>
                  <a:gd name="connsiteX5" fmla="*/ 4892098 w 4920146"/>
                  <a:gd name="connsiteY5" fmla="*/ 1594933 h 2821494"/>
                  <a:gd name="connsiteX6" fmla="*/ 4710546 w 4920146"/>
                  <a:gd name="connsiteY6" fmla="*/ 1325203 h 2821494"/>
                  <a:gd name="connsiteX7" fmla="*/ 4682837 w 4920146"/>
                  <a:gd name="connsiteY7" fmla="*/ 1205130 h 2821494"/>
                  <a:gd name="connsiteX8" fmla="*/ 4304146 w 4920146"/>
                  <a:gd name="connsiteY8" fmla="*/ 1195894 h 2821494"/>
                  <a:gd name="connsiteX9" fmla="*/ 3952008 w 4920146"/>
                  <a:gd name="connsiteY9" fmla="*/ 157380 h 2821494"/>
                  <a:gd name="connsiteX10" fmla="*/ 4159394 w 4920146"/>
                  <a:gd name="connsiteY10" fmla="*/ 22587 h 2821494"/>
                  <a:gd name="connsiteX11" fmla="*/ 2585460 w 4920146"/>
                  <a:gd name="connsiteY11" fmla="*/ 89839 h 2821494"/>
                  <a:gd name="connsiteX12" fmla="*/ 2040083 w 4920146"/>
                  <a:gd name="connsiteY12" fmla="*/ 698862 h 2821494"/>
                  <a:gd name="connsiteX13" fmla="*/ 1893455 w 4920146"/>
                  <a:gd name="connsiteY13" fmla="*/ 1251312 h 2821494"/>
                  <a:gd name="connsiteX14" fmla="*/ 1440873 w 4920146"/>
                  <a:gd name="connsiteY14" fmla="*/ 1260548 h 2821494"/>
                  <a:gd name="connsiteX15" fmla="*/ 314037 w 4920146"/>
                  <a:gd name="connsiteY15" fmla="*/ 1620766 h 2821494"/>
                  <a:gd name="connsiteX16" fmla="*/ 73891 w 4920146"/>
                  <a:gd name="connsiteY16" fmla="*/ 1925566 h 2821494"/>
                  <a:gd name="connsiteX17" fmla="*/ 0 w 4920146"/>
                  <a:gd name="connsiteY17" fmla="*/ 2184184 h 2821494"/>
                  <a:gd name="connsiteX18" fmla="*/ 27709 w 4920146"/>
                  <a:gd name="connsiteY18" fmla="*/ 2350439 h 2821494"/>
                  <a:gd name="connsiteX19" fmla="*/ 120073 w 4920146"/>
                  <a:gd name="connsiteY19" fmla="*/ 2350439 h 2821494"/>
                  <a:gd name="connsiteX20" fmla="*/ 166255 w 4920146"/>
                  <a:gd name="connsiteY20" fmla="*/ 2378148 h 2821494"/>
                  <a:gd name="connsiteX21" fmla="*/ 341746 w 4920146"/>
                  <a:gd name="connsiteY21" fmla="*/ 2184184 h 2821494"/>
                  <a:gd name="connsiteX22" fmla="*/ 674255 w 4920146"/>
                  <a:gd name="connsiteY22" fmla="*/ 2073348 h 2821494"/>
                  <a:gd name="connsiteX23" fmla="*/ 997528 w 4920146"/>
                  <a:gd name="connsiteY23" fmla="*/ 2045639 h 2821494"/>
                  <a:gd name="connsiteX24" fmla="*/ 1330037 w 4920146"/>
                  <a:gd name="connsiteY24" fmla="*/ 2193421 h 2821494"/>
                  <a:gd name="connsiteX25" fmla="*/ 1533237 w 4920146"/>
                  <a:gd name="connsiteY25" fmla="*/ 2396621 h 2821494"/>
                  <a:gd name="connsiteX26" fmla="*/ 1662546 w 4920146"/>
                  <a:gd name="connsiteY26" fmla="*/ 2775312 h 2821494"/>
                  <a:gd name="connsiteX27" fmla="*/ 1745673 w 4920146"/>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3659"/>
                  <a:gd name="connsiteY0" fmla="*/ 2821494 h 2821494"/>
                  <a:gd name="connsiteX1" fmla="*/ 2780146 w 4893659"/>
                  <a:gd name="connsiteY1" fmla="*/ 2821494 h 2821494"/>
                  <a:gd name="connsiteX2" fmla="*/ 2869912 w 4893659"/>
                  <a:gd name="connsiteY2" fmla="*/ 2059782 h 2821494"/>
                  <a:gd name="connsiteX3" fmla="*/ 3389746 w 4893659"/>
                  <a:gd name="connsiteY3" fmla="*/ 1555534 h 2821494"/>
                  <a:gd name="connsiteX4" fmla="*/ 4036580 w 4893659"/>
                  <a:gd name="connsiteY4" fmla="*/ 1435462 h 2821494"/>
                  <a:gd name="connsiteX5" fmla="*/ 4892098 w 4893659"/>
                  <a:gd name="connsiteY5" fmla="*/ 1594933 h 2821494"/>
                  <a:gd name="connsiteX6" fmla="*/ 4710546 w 4893659"/>
                  <a:gd name="connsiteY6" fmla="*/ 1325203 h 2821494"/>
                  <a:gd name="connsiteX7" fmla="*/ 4682837 w 4893659"/>
                  <a:gd name="connsiteY7" fmla="*/ 1205130 h 2821494"/>
                  <a:gd name="connsiteX8" fmla="*/ 4304146 w 4893659"/>
                  <a:gd name="connsiteY8" fmla="*/ 1195894 h 2821494"/>
                  <a:gd name="connsiteX9" fmla="*/ 3952008 w 4893659"/>
                  <a:gd name="connsiteY9" fmla="*/ 157380 h 2821494"/>
                  <a:gd name="connsiteX10" fmla="*/ 4159394 w 4893659"/>
                  <a:gd name="connsiteY10" fmla="*/ 22587 h 2821494"/>
                  <a:gd name="connsiteX11" fmla="*/ 2585460 w 4893659"/>
                  <a:gd name="connsiteY11" fmla="*/ 89839 h 2821494"/>
                  <a:gd name="connsiteX12" fmla="*/ 2040083 w 4893659"/>
                  <a:gd name="connsiteY12" fmla="*/ 698862 h 2821494"/>
                  <a:gd name="connsiteX13" fmla="*/ 1893455 w 4893659"/>
                  <a:gd name="connsiteY13" fmla="*/ 1251312 h 2821494"/>
                  <a:gd name="connsiteX14" fmla="*/ 1440873 w 4893659"/>
                  <a:gd name="connsiteY14" fmla="*/ 1260548 h 2821494"/>
                  <a:gd name="connsiteX15" fmla="*/ 314037 w 4893659"/>
                  <a:gd name="connsiteY15" fmla="*/ 1620766 h 2821494"/>
                  <a:gd name="connsiteX16" fmla="*/ 73891 w 4893659"/>
                  <a:gd name="connsiteY16" fmla="*/ 1925566 h 2821494"/>
                  <a:gd name="connsiteX17" fmla="*/ 0 w 4893659"/>
                  <a:gd name="connsiteY17" fmla="*/ 2184184 h 2821494"/>
                  <a:gd name="connsiteX18" fmla="*/ 27709 w 4893659"/>
                  <a:gd name="connsiteY18" fmla="*/ 2350439 h 2821494"/>
                  <a:gd name="connsiteX19" fmla="*/ 120073 w 4893659"/>
                  <a:gd name="connsiteY19" fmla="*/ 2350439 h 2821494"/>
                  <a:gd name="connsiteX20" fmla="*/ 166255 w 4893659"/>
                  <a:gd name="connsiteY20" fmla="*/ 2378148 h 2821494"/>
                  <a:gd name="connsiteX21" fmla="*/ 341746 w 4893659"/>
                  <a:gd name="connsiteY21" fmla="*/ 2184184 h 2821494"/>
                  <a:gd name="connsiteX22" fmla="*/ 674255 w 4893659"/>
                  <a:gd name="connsiteY22" fmla="*/ 2073348 h 2821494"/>
                  <a:gd name="connsiteX23" fmla="*/ 997528 w 4893659"/>
                  <a:gd name="connsiteY23" fmla="*/ 2045639 h 2821494"/>
                  <a:gd name="connsiteX24" fmla="*/ 1330037 w 4893659"/>
                  <a:gd name="connsiteY24" fmla="*/ 2193421 h 2821494"/>
                  <a:gd name="connsiteX25" fmla="*/ 1533237 w 4893659"/>
                  <a:gd name="connsiteY25" fmla="*/ 2396621 h 2821494"/>
                  <a:gd name="connsiteX26" fmla="*/ 1662546 w 4893659"/>
                  <a:gd name="connsiteY26" fmla="*/ 2775312 h 2821494"/>
                  <a:gd name="connsiteX27" fmla="*/ 1745673 w 4893659"/>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594933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892098"/>
                  <a:gd name="connsiteY0" fmla="*/ 2821494 h 2821494"/>
                  <a:gd name="connsiteX1" fmla="*/ 2780146 w 4892098"/>
                  <a:gd name="connsiteY1" fmla="*/ 2821494 h 2821494"/>
                  <a:gd name="connsiteX2" fmla="*/ 2869912 w 4892098"/>
                  <a:gd name="connsiteY2" fmla="*/ 2059782 h 2821494"/>
                  <a:gd name="connsiteX3" fmla="*/ 3389746 w 4892098"/>
                  <a:gd name="connsiteY3" fmla="*/ 1555534 h 2821494"/>
                  <a:gd name="connsiteX4" fmla="*/ 4036580 w 4892098"/>
                  <a:gd name="connsiteY4" fmla="*/ 1435462 h 2821494"/>
                  <a:gd name="connsiteX5" fmla="*/ 4892098 w 4892098"/>
                  <a:gd name="connsiteY5" fmla="*/ 1647320 h 2821494"/>
                  <a:gd name="connsiteX6" fmla="*/ 4710546 w 4892098"/>
                  <a:gd name="connsiteY6" fmla="*/ 1325203 h 2821494"/>
                  <a:gd name="connsiteX7" fmla="*/ 4682837 w 4892098"/>
                  <a:gd name="connsiteY7" fmla="*/ 1205130 h 2821494"/>
                  <a:gd name="connsiteX8" fmla="*/ 4304146 w 4892098"/>
                  <a:gd name="connsiteY8" fmla="*/ 1195894 h 2821494"/>
                  <a:gd name="connsiteX9" fmla="*/ 3952008 w 4892098"/>
                  <a:gd name="connsiteY9" fmla="*/ 157380 h 2821494"/>
                  <a:gd name="connsiteX10" fmla="*/ 4159394 w 4892098"/>
                  <a:gd name="connsiteY10" fmla="*/ 22587 h 2821494"/>
                  <a:gd name="connsiteX11" fmla="*/ 2585460 w 4892098"/>
                  <a:gd name="connsiteY11" fmla="*/ 89839 h 2821494"/>
                  <a:gd name="connsiteX12" fmla="*/ 2040083 w 4892098"/>
                  <a:gd name="connsiteY12" fmla="*/ 698862 h 2821494"/>
                  <a:gd name="connsiteX13" fmla="*/ 1893455 w 4892098"/>
                  <a:gd name="connsiteY13" fmla="*/ 1251312 h 2821494"/>
                  <a:gd name="connsiteX14" fmla="*/ 1440873 w 4892098"/>
                  <a:gd name="connsiteY14" fmla="*/ 1260548 h 2821494"/>
                  <a:gd name="connsiteX15" fmla="*/ 314037 w 4892098"/>
                  <a:gd name="connsiteY15" fmla="*/ 1620766 h 2821494"/>
                  <a:gd name="connsiteX16" fmla="*/ 73891 w 4892098"/>
                  <a:gd name="connsiteY16" fmla="*/ 1925566 h 2821494"/>
                  <a:gd name="connsiteX17" fmla="*/ 0 w 4892098"/>
                  <a:gd name="connsiteY17" fmla="*/ 2184184 h 2821494"/>
                  <a:gd name="connsiteX18" fmla="*/ 27709 w 4892098"/>
                  <a:gd name="connsiteY18" fmla="*/ 2350439 h 2821494"/>
                  <a:gd name="connsiteX19" fmla="*/ 120073 w 4892098"/>
                  <a:gd name="connsiteY19" fmla="*/ 2350439 h 2821494"/>
                  <a:gd name="connsiteX20" fmla="*/ 166255 w 4892098"/>
                  <a:gd name="connsiteY20" fmla="*/ 2378148 h 2821494"/>
                  <a:gd name="connsiteX21" fmla="*/ 341746 w 4892098"/>
                  <a:gd name="connsiteY21" fmla="*/ 2184184 h 2821494"/>
                  <a:gd name="connsiteX22" fmla="*/ 674255 w 4892098"/>
                  <a:gd name="connsiteY22" fmla="*/ 2073348 h 2821494"/>
                  <a:gd name="connsiteX23" fmla="*/ 997528 w 4892098"/>
                  <a:gd name="connsiteY23" fmla="*/ 2045639 h 2821494"/>
                  <a:gd name="connsiteX24" fmla="*/ 1330037 w 4892098"/>
                  <a:gd name="connsiteY24" fmla="*/ 2193421 h 2821494"/>
                  <a:gd name="connsiteX25" fmla="*/ 1533237 w 4892098"/>
                  <a:gd name="connsiteY25" fmla="*/ 2396621 h 2821494"/>
                  <a:gd name="connsiteX26" fmla="*/ 1662546 w 4892098"/>
                  <a:gd name="connsiteY26" fmla="*/ 2775312 h 2821494"/>
                  <a:gd name="connsiteX27" fmla="*/ 1745673 w 4892098"/>
                  <a:gd name="connsiteY27" fmla="*/ 2821494 h 2821494"/>
                  <a:gd name="connsiteX0" fmla="*/ 1745673 w 4911148"/>
                  <a:gd name="connsiteY0" fmla="*/ 2821494 h 2821494"/>
                  <a:gd name="connsiteX1" fmla="*/ 2780146 w 4911148"/>
                  <a:gd name="connsiteY1" fmla="*/ 2821494 h 2821494"/>
                  <a:gd name="connsiteX2" fmla="*/ 2869912 w 4911148"/>
                  <a:gd name="connsiteY2" fmla="*/ 2059782 h 2821494"/>
                  <a:gd name="connsiteX3" fmla="*/ 3389746 w 4911148"/>
                  <a:gd name="connsiteY3" fmla="*/ 1555534 h 2821494"/>
                  <a:gd name="connsiteX4" fmla="*/ 4036580 w 4911148"/>
                  <a:gd name="connsiteY4" fmla="*/ 1435462 h 2821494"/>
                  <a:gd name="connsiteX5" fmla="*/ 4911148 w 4911148"/>
                  <a:gd name="connsiteY5" fmla="*/ 1647320 h 2821494"/>
                  <a:gd name="connsiteX6" fmla="*/ 4710546 w 4911148"/>
                  <a:gd name="connsiteY6" fmla="*/ 1325203 h 2821494"/>
                  <a:gd name="connsiteX7" fmla="*/ 4682837 w 4911148"/>
                  <a:gd name="connsiteY7" fmla="*/ 1205130 h 2821494"/>
                  <a:gd name="connsiteX8" fmla="*/ 4304146 w 4911148"/>
                  <a:gd name="connsiteY8" fmla="*/ 1195894 h 2821494"/>
                  <a:gd name="connsiteX9" fmla="*/ 3952008 w 4911148"/>
                  <a:gd name="connsiteY9" fmla="*/ 157380 h 2821494"/>
                  <a:gd name="connsiteX10" fmla="*/ 4159394 w 4911148"/>
                  <a:gd name="connsiteY10" fmla="*/ 22587 h 2821494"/>
                  <a:gd name="connsiteX11" fmla="*/ 2585460 w 4911148"/>
                  <a:gd name="connsiteY11" fmla="*/ 89839 h 2821494"/>
                  <a:gd name="connsiteX12" fmla="*/ 2040083 w 4911148"/>
                  <a:gd name="connsiteY12" fmla="*/ 698862 h 2821494"/>
                  <a:gd name="connsiteX13" fmla="*/ 1893455 w 4911148"/>
                  <a:gd name="connsiteY13" fmla="*/ 1251312 h 2821494"/>
                  <a:gd name="connsiteX14" fmla="*/ 1440873 w 4911148"/>
                  <a:gd name="connsiteY14" fmla="*/ 1260548 h 2821494"/>
                  <a:gd name="connsiteX15" fmla="*/ 314037 w 4911148"/>
                  <a:gd name="connsiteY15" fmla="*/ 1620766 h 2821494"/>
                  <a:gd name="connsiteX16" fmla="*/ 73891 w 4911148"/>
                  <a:gd name="connsiteY16" fmla="*/ 1925566 h 2821494"/>
                  <a:gd name="connsiteX17" fmla="*/ 0 w 4911148"/>
                  <a:gd name="connsiteY17" fmla="*/ 2184184 h 2821494"/>
                  <a:gd name="connsiteX18" fmla="*/ 27709 w 4911148"/>
                  <a:gd name="connsiteY18" fmla="*/ 2350439 h 2821494"/>
                  <a:gd name="connsiteX19" fmla="*/ 120073 w 4911148"/>
                  <a:gd name="connsiteY19" fmla="*/ 2350439 h 2821494"/>
                  <a:gd name="connsiteX20" fmla="*/ 166255 w 4911148"/>
                  <a:gd name="connsiteY20" fmla="*/ 2378148 h 2821494"/>
                  <a:gd name="connsiteX21" fmla="*/ 341746 w 4911148"/>
                  <a:gd name="connsiteY21" fmla="*/ 2184184 h 2821494"/>
                  <a:gd name="connsiteX22" fmla="*/ 674255 w 4911148"/>
                  <a:gd name="connsiteY22" fmla="*/ 2073348 h 2821494"/>
                  <a:gd name="connsiteX23" fmla="*/ 997528 w 4911148"/>
                  <a:gd name="connsiteY23" fmla="*/ 2045639 h 2821494"/>
                  <a:gd name="connsiteX24" fmla="*/ 1330037 w 4911148"/>
                  <a:gd name="connsiteY24" fmla="*/ 2193421 h 2821494"/>
                  <a:gd name="connsiteX25" fmla="*/ 1533237 w 4911148"/>
                  <a:gd name="connsiteY25" fmla="*/ 2396621 h 2821494"/>
                  <a:gd name="connsiteX26" fmla="*/ 1662546 w 4911148"/>
                  <a:gd name="connsiteY26" fmla="*/ 2775312 h 2821494"/>
                  <a:gd name="connsiteX27" fmla="*/ 1745673 w 4911148"/>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710546 w 4906385"/>
                  <a:gd name="connsiteY6" fmla="*/ 132520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682837 w 4906385"/>
                  <a:gd name="connsiteY7" fmla="*/ 1205130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1440873 w 4906385"/>
                  <a:gd name="connsiteY14" fmla="*/ 1260548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836036 w 4906385"/>
                  <a:gd name="connsiteY14" fmla="*/ 1365323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3128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20073 w 4906385"/>
                  <a:gd name="connsiteY19" fmla="*/ 2350439 h 2821494"/>
                  <a:gd name="connsiteX20" fmla="*/ 166255 w 4906385"/>
                  <a:gd name="connsiteY20" fmla="*/ 2378148 h 2821494"/>
                  <a:gd name="connsiteX21" fmla="*/ 341746 w 4906385"/>
                  <a:gd name="connsiteY21" fmla="*/ 2184184 h 2821494"/>
                  <a:gd name="connsiteX22" fmla="*/ 674255 w 4906385"/>
                  <a:gd name="connsiteY22" fmla="*/ 2073348 h 2821494"/>
                  <a:gd name="connsiteX23" fmla="*/ 997528 w 4906385"/>
                  <a:gd name="connsiteY23" fmla="*/ 2045639 h 2821494"/>
                  <a:gd name="connsiteX24" fmla="*/ 1330037 w 4906385"/>
                  <a:gd name="connsiteY24" fmla="*/ 2193421 h 2821494"/>
                  <a:gd name="connsiteX25" fmla="*/ 1533237 w 4906385"/>
                  <a:gd name="connsiteY25" fmla="*/ 2396621 h 2821494"/>
                  <a:gd name="connsiteX26" fmla="*/ 1662546 w 4906385"/>
                  <a:gd name="connsiteY26" fmla="*/ 2775312 h 2821494"/>
                  <a:gd name="connsiteX27" fmla="*/ 1745673 w 4906385"/>
                  <a:gd name="connsiteY27"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662546 w 4906385"/>
                  <a:gd name="connsiteY25" fmla="*/ 2775312 h 2821494"/>
                  <a:gd name="connsiteX26" fmla="*/ 1745673 w 4906385"/>
                  <a:gd name="connsiteY26" fmla="*/ 2821494 h 2821494"/>
                  <a:gd name="connsiteX0" fmla="*/ 1745673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45673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997528 w 4906385"/>
                  <a:gd name="connsiteY22" fmla="*/ 2045639 h 2821494"/>
                  <a:gd name="connsiteX23" fmla="*/ 1330037 w 4906385"/>
                  <a:gd name="connsiteY23" fmla="*/ 2193421 h 2821494"/>
                  <a:gd name="connsiteX24" fmla="*/ 1533237 w 4906385"/>
                  <a:gd name="connsiteY24" fmla="*/ 2396621 h 2821494"/>
                  <a:gd name="connsiteX25" fmla="*/ 1721861 w 4906385"/>
                  <a:gd name="connsiteY25"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674255 w 4906385"/>
                  <a:gd name="connsiteY21" fmla="*/ 2073348 h 2821494"/>
                  <a:gd name="connsiteX22" fmla="*/ 1330037 w 4906385"/>
                  <a:gd name="connsiteY22" fmla="*/ 2193421 h 2821494"/>
                  <a:gd name="connsiteX23" fmla="*/ 1533237 w 4906385"/>
                  <a:gd name="connsiteY23" fmla="*/ 2396621 h 2821494"/>
                  <a:gd name="connsiteX24" fmla="*/ 1721861 w 4906385"/>
                  <a:gd name="connsiteY24"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330037 w 4906385"/>
                  <a:gd name="connsiteY21" fmla="*/ 2193421 h 2821494"/>
                  <a:gd name="connsiteX22" fmla="*/ 1533237 w 4906385"/>
                  <a:gd name="connsiteY22" fmla="*/ 2396621 h 2821494"/>
                  <a:gd name="connsiteX23" fmla="*/ 1721861 w 4906385"/>
                  <a:gd name="connsiteY23"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533237 w 4906385"/>
                  <a:gd name="connsiteY21" fmla="*/ 2396621 h 2821494"/>
                  <a:gd name="connsiteX22" fmla="*/ 1721861 w 4906385"/>
                  <a:gd name="connsiteY22"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341746 w 4906385"/>
                  <a:gd name="connsiteY20" fmla="*/ 2184184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66197 w 4906385"/>
                  <a:gd name="connsiteY20" fmla="*/ 2585393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166255 w 4906385"/>
                  <a:gd name="connsiteY19" fmla="*/ 2378148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52080 h 2821494"/>
                  <a:gd name="connsiteX21" fmla="*/ 1721861 w 4906385"/>
                  <a:gd name="connsiteY21" fmla="*/ 2821494 h 2821494"/>
                  <a:gd name="connsiteX0" fmla="*/ 1721861 w 4906385"/>
                  <a:gd name="connsiteY0" fmla="*/ 2821494 h 2822402"/>
                  <a:gd name="connsiteX1" fmla="*/ 2780146 w 4906385"/>
                  <a:gd name="connsiteY1" fmla="*/ 2821494 h 2822402"/>
                  <a:gd name="connsiteX2" fmla="*/ 2869912 w 4906385"/>
                  <a:gd name="connsiteY2" fmla="*/ 2059782 h 2822402"/>
                  <a:gd name="connsiteX3" fmla="*/ 3389746 w 4906385"/>
                  <a:gd name="connsiteY3" fmla="*/ 1555534 h 2822402"/>
                  <a:gd name="connsiteX4" fmla="*/ 4036580 w 4906385"/>
                  <a:gd name="connsiteY4" fmla="*/ 1435462 h 2822402"/>
                  <a:gd name="connsiteX5" fmla="*/ 4906385 w 4906385"/>
                  <a:gd name="connsiteY5" fmla="*/ 1618745 h 2822402"/>
                  <a:gd name="connsiteX6" fmla="*/ 4672446 w 4906385"/>
                  <a:gd name="connsiteY6" fmla="*/ 1382353 h 2822402"/>
                  <a:gd name="connsiteX7" fmla="*/ 4782850 w 4906385"/>
                  <a:gd name="connsiteY7" fmla="*/ 1181318 h 2822402"/>
                  <a:gd name="connsiteX8" fmla="*/ 4304146 w 4906385"/>
                  <a:gd name="connsiteY8" fmla="*/ 1195894 h 2822402"/>
                  <a:gd name="connsiteX9" fmla="*/ 3952008 w 4906385"/>
                  <a:gd name="connsiteY9" fmla="*/ 157380 h 2822402"/>
                  <a:gd name="connsiteX10" fmla="*/ 4159394 w 4906385"/>
                  <a:gd name="connsiteY10" fmla="*/ 22587 h 2822402"/>
                  <a:gd name="connsiteX11" fmla="*/ 2585460 w 4906385"/>
                  <a:gd name="connsiteY11" fmla="*/ 89839 h 2822402"/>
                  <a:gd name="connsiteX12" fmla="*/ 2040083 w 4906385"/>
                  <a:gd name="connsiteY12" fmla="*/ 698862 h 2822402"/>
                  <a:gd name="connsiteX13" fmla="*/ 1893455 w 4906385"/>
                  <a:gd name="connsiteY13" fmla="*/ 1251312 h 2822402"/>
                  <a:gd name="connsiteX14" fmla="*/ 950336 w 4906385"/>
                  <a:gd name="connsiteY14" fmla="*/ 1351036 h 2822402"/>
                  <a:gd name="connsiteX15" fmla="*/ 314037 w 4906385"/>
                  <a:gd name="connsiteY15" fmla="*/ 1620766 h 2822402"/>
                  <a:gd name="connsiteX16" fmla="*/ 73891 w 4906385"/>
                  <a:gd name="connsiteY16" fmla="*/ 1925566 h 2822402"/>
                  <a:gd name="connsiteX17" fmla="*/ 0 w 4906385"/>
                  <a:gd name="connsiteY17" fmla="*/ 2184184 h 2822402"/>
                  <a:gd name="connsiteX18" fmla="*/ 27709 w 4906385"/>
                  <a:gd name="connsiteY18" fmla="*/ 2350439 h 2822402"/>
                  <a:gd name="connsiteX19" fmla="*/ 228167 w 4906385"/>
                  <a:gd name="connsiteY19" fmla="*/ 2773436 h 2822402"/>
                  <a:gd name="connsiteX20" fmla="*/ 809047 w 4906385"/>
                  <a:gd name="connsiteY20" fmla="*/ 2790180 h 2822402"/>
                  <a:gd name="connsiteX21" fmla="*/ 1721861 w 4906385"/>
                  <a:gd name="connsiteY21" fmla="*/ 2821494 h 2822402"/>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314037 w 4906385"/>
                  <a:gd name="connsiteY15" fmla="*/ 1620766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223549 w 4906385"/>
                  <a:gd name="connsiteY15" fmla="*/ 16302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73891 w 4906385"/>
                  <a:gd name="connsiteY16" fmla="*/ 1925566 h 2821494"/>
                  <a:gd name="connsiteX17" fmla="*/ 0 w 4906385"/>
                  <a:gd name="connsiteY17" fmla="*/ 2184184 h 2821494"/>
                  <a:gd name="connsiteX18" fmla="*/ 27709 w 4906385"/>
                  <a:gd name="connsiteY18" fmla="*/ 2350439 h 2821494"/>
                  <a:gd name="connsiteX19" fmla="*/ 228167 w 4906385"/>
                  <a:gd name="connsiteY19" fmla="*/ 2773436 h 2821494"/>
                  <a:gd name="connsiteX20" fmla="*/ 809047 w 4906385"/>
                  <a:gd name="connsiteY20" fmla="*/ 2790180 h 2821494"/>
                  <a:gd name="connsiteX21" fmla="*/ 1721861 w 4906385"/>
                  <a:gd name="connsiteY21"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721861 w 4906385"/>
                  <a:gd name="connsiteY0" fmla="*/ 2821494 h 2821494"/>
                  <a:gd name="connsiteX1" fmla="*/ 2780146 w 4906385"/>
                  <a:gd name="connsiteY1" fmla="*/ 2821494 h 2821494"/>
                  <a:gd name="connsiteX2" fmla="*/ 2869912 w 4906385"/>
                  <a:gd name="connsiteY2" fmla="*/ 2059782 h 2821494"/>
                  <a:gd name="connsiteX3" fmla="*/ 3389746 w 4906385"/>
                  <a:gd name="connsiteY3" fmla="*/ 1555534 h 2821494"/>
                  <a:gd name="connsiteX4" fmla="*/ 4036580 w 4906385"/>
                  <a:gd name="connsiteY4" fmla="*/ 1435462 h 2821494"/>
                  <a:gd name="connsiteX5" fmla="*/ 4906385 w 4906385"/>
                  <a:gd name="connsiteY5" fmla="*/ 1618745 h 2821494"/>
                  <a:gd name="connsiteX6" fmla="*/ 4672446 w 4906385"/>
                  <a:gd name="connsiteY6" fmla="*/ 1382353 h 2821494"/>
                  <a:gd name="connsiteX7" fmla="*/ 4782850 w 4906385"/>
                  <a:gd name="connsiteY7" fmla="*/ 1181318 h 2821494"/>
                  <a:gd name="connsiteX8" fmla="*/ 4304146 w 4906385"/>
                  <a:gd name="connsiteY8" fmla="*/ 1195894 h 2821494"/>
                  <a:gd name="connsiteX9" fmla="*/ 3952008 w 4906385"/>
                  <a:gd name="connsiteY9" fmla="*/ 157380 h 2821494"/>
                  <a:gd name="connsiteX10" fmla="*/ 4159394 w 4906385"/>
                  <a:gd name="connsiteY10" fmla="*/ 22587 h 2821494"/>
                  <a:gd name="connsiteX11" fmla="*/ 2585460 w 4906385"/>
                  <a:gd name="connsiteY11" fmla="*/ 89839 h 2821494"/>
                  <a:gd name="connsiteX12" fmla="*/ 2040083 w 4906385"/>
                  <a:gd name="connsiteY12" fmla="*/ 698862 h 2821494"/>
                  <a:gd name="connsiteX13" fmla="*/ 1893455 w 4906385"/>
                  <a:gd name="connsiteY13" fmla="*/ 1251312 h 2821494"/>
                  <a:gd name="connsiteX14" fmla="*/ 950336 w 4906385"/>
                  <a:gd name="connsiteY14" fmla="*/ 1351036 h 2821494"/>
                  <a:gd name="connsiteX15" fmla="*/ 175924 w 4906385"/>
                  <a:gd name="connsiteY15" fmla="*/ 1668391 h 2821494"/>
                  <a:gd name="connsiteX16" fmla="*/ 0 w 4906385"/>
                  <a:gd name="connsiteY16" fmla="*/ 2184184 h 2821494"/>
                  <a:gd name="connsiteX17" fmla="*/ 27709 w 4906385"/>
                  <a:gd name="connsiteY17" fmla="*/ 2350439 h 2821494"/>
                  <a:gd name="connsiteX18" fmla="*/ 228167 w 4906385"/>
                  <a:gd name="connsiteY18" fmla="*/ 2773436 h 2821494"/>
                  <a:gd name="connsiteX19" fmla="*/ 809047 w 4906385"/>
                  <a:gd name="connsiteY19" fmla="*/ 2790180 h 2821494"/>
                  <a:gd name="connsiteX20" fmla="*/ 1721861 w 4906385"/>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19017 w 4997693"/>
                  <a:gd name="connsiteY17" fmla="*/ 235043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319475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61867 w 4997693"/>
                  <a:gd name="connsiteY17" fmla="*/ 25980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13169 w 4997693"/>
                  <a:gd name="connsiteY0" fmla="*/ 2821494 h 2821494"/>
                  <a:gd name="connsiteX1" fmla="*/ 2871454 w 4997693"/>
                  <a:gd name="connsiteY1" fmla="*/ 2821494 h 2821494"/>
                  <a:gd name="connsiteX2" fmla="*/ 2961220 w 4997693"/>
                  <a:gd name="connsiteY2" fmla="*/ 2059782 h 2821494"/>
                  <a:gd name="connsiteX3" fmla="*/ 3481054 w 4997693"/>
                  <a:gd name="connsiteY3" fmla="*/ 1555534 h 2821494"/>
                  <a:gd name="connsiteX4" fmla="*/ 4127888 w 4997693"/>
                  <a:gd name="connsiteY4" fmla="*/ 1435462 h 2821494"/>
                  <a:gd name="connsiteX5" fmla="*/ 4997693 w 4997693"/>
                  <a:gd name="connsiteY5" fmla="*/ 1618745 h 2821494"/>
                  <a:gd name="connsiteX6" fmla="*/ 4763754 w 4997693"/>
                  <a:gd name="connsiteY6" fmla="*/ 1382353 h 2821494"/>
                  <a:gd name="connsiteX7" fmla="*/ 4874158 w 4997693"/>
                  <a:gd name="connsiteY7" fmla="*/ 1181318 h 2821494"/>
                  <a:gd name="connsiteX8" fmla="*/ 4395454 w 4997693"/>
                  <a:gd name="connsiteY8" fmla="*/ 1195894 h 2821494"/>
                  <a:gd name="connsiteX9" fmla="*/ 4043316 w 4997693"/>
                  <a:gd name="connsiteY9" fmla="*/ 157380 h 2821494"/>
                  <a:gd name="connsiteX10" fmla="*/ 4250702 w 4997693"/>
                  <a:gd name="connsiteY10" fmla="*/ 22587 h 2821494"/>
                  <a:gd name="connsiteX11" fmla="*/ 2676768 w 4997693"/>
                  <a:gd name="connsiteY11" fmla="*/ 89839 h 2821494"/>
                  <a:gd name="connsiteX12" fmla="*/ 2131391 w 4997693"/>
                  <a:gd name="connsiteY12" fmla="*/ 698862 h 2821494"/>
                  <a:gd name="connsiteX13" fmla="*/ 1984763 w 4997693"/>
                  <a:gd name="connsiteY13" fmla="*/ 1251312 h 2821494"/>
                  <a:gd name="connsiteX14" fmla="*/ 1041644 w 4997693"/>
                  <a:gd name="connsiteY14" fmla="*/ 1351036 h 2821494"/>
                  <a:gd name="connsiteX15" fmla="*/ 43394 w 4997693"/>
                  <a:gd name="connsiteY15" fmla="*/ 1725541 h 2821494"/>
                  <a:gd name="connsiteX16" fmla="*/ 91308 w 4997693"/>
                  <a:gd name="connsiteY16" fmla="*/ 2184184 h 2821494"/>
                  <a:gd name="connsiteX17" fmla="*/ 19004 w 4997693"/>
                  <a:gd name="connsiteY17" fmla="*/ 2407589 h 2821494"/>
                  <a:gd name="connsiteX18" fmla="*/ 200413 w 4997693"/>
                  <a:gd name="connsiteY18" fmla="*/ 2773436 h 2821494"/>
                  <a:gd name="connsiteX19" fmla="*/ 900355 w 4997693"/>
                  <a:gd name="connsiteY19" fmla="*/ 2790180 h 2821494"/>
                  <a:gd name="connsiteX20" fmla="*/ 1813169 w 4997693"/>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29454 w 5035839"/>
                  <a:gd name="connsiteY16" fmla="*/ 218418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48504 w 5035839"/>
                  <a:gd name="connsiteY16" fmla="*/ 2365159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67554 w 5035839"/>
                  <a:gd name="connsiteY16" fmla="*/ 23556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51315 w 5035839"/>
                  <a:gd name="connsiteY0" fmla="*/ 2821494 h 2821494"/>
                  <a:gd name="connsiteX1" fmla="*/ 2909600 w 5035839"/>
                  <a:gd name="connsiteY1" fmla="*/ 2821494 h 2821494"/>
                  <a:gd name="connsiteX2" fmla="*/ 2999366 w 5035839"/>
                  <a:gd name="connsiteY2" fmla="*/ 2059782 h 2821494"/>
                  <a:gd name="connsiteX3" fmla="*/ 3519200 w 5035839"/>
                  <a:gd name="connsiteY3" fmla="*/ 1555534 h 2821494"/>
                  <a:gd name="connsiteX4" fmla="*/ 4166034 w 5035839"/>
                  <a:gd name="connsiteY4" fmla="*/ 1435462 h 2821494"/>
                  <a:gd name="connsiteX5" fmla="*/ 5035839 w 5035839"/>
                  <a:gd name="connsiteY5" fmla="*/ 1618745 h 2821494"/>
                  <a:gd name="connsiteX6" fmla="*/ 4801900 w 5035839"/>
                  <a:gd name="connsiteY6" fmla="*/ 1382353 h 2821494"/>
                  <a:gd name="connsiteX7" fmla="*/ 4912304 w 5035839"/>
                  <a:gd name="connsiteY7" fmla="*/ 1181318 h 2821494"/>
                  <a:gd name="connsiteX8" fmla="*/ 4433600 w 5035839"/>
                  <a:gd name="connsiteY8" fmla="*/ 1195894 h 2821494"/>
                  <a:gd name="connsiteX9" fmla="*/ 4081462 w 5035839"/>
                  <a:gd name="connsiteY9" fmla="*/ 157380 h 2821494"/>
                  <a:gd name="connsiteX10" fmla="*/ 4288848 w 5035839"/>
                  <a:gd name="connsiteY10" fmla="*/ 22587 h 2821494"/>
                  <a:gd name="connsiteX11" fmla="*/ 2714914 w 5035839"/>
                  <a:gd name="connsiteY11" fmla="*/ 89839 h 2821494"/>
                  <a:gd name="connsiteX12" fmla="*/ 2169537 w 5035839"/>
                  <a:gd name="connsiteY12" fmla="*/ 698862 h 2821494"/>
                  <a:gd name="connsiteX13" fmla="*/ 2022909 w 5035839"/>
                  <a:gd name="connsiteY13" fmla="*/ 1251312 h 2821494"/>
                  <a:gd name="connsiteX14" fmla="*/ 1079790 w 5035839"/>
                  <a:gd name="connsiteY14" fmla="*/ 1351036 h 2821494"/>
                  <a:gd name="connsiteX15" fmla="*/ 81540 w 5035839"/>
                  <a:gd name="connsiteY15" fmla="*/ 1725541 h 2821494"/>
                  <a:gd name="connsiteX16" fmla="*/ 138979 w 5035839"/>
                  <a:gd name="connsiteY16" fmla="*/ 2241334 h 2821494"/>
                  <a:gd name="connsiteX17" fmla="*/ 0 w 5035839"/>
                  <a:gd name="connsiteY17" fmla="*/ 2388539 h 2821494"/>
                  <a:gd name="connsiteX18" fmla="*/ 238559 w 5035839"/>
                  <a:gd name="connsiteY18" fmla="*/ 2773436 h 2821494"/>
                  <a:gd name="connsiteX19" fmla="*/ 938501 w 5035839"/>
                  <a:gd name="connsiteY19" fmla="*/ 2790180 h 2821494"/>
                  <a:gd name="connsiteX20" fmla="*/ 1851315 w 5035839"/>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53266 w 5050126"/>
                  <a:gd name="connsiteY16" fmla="*/ 2241334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43741 w 5050126"/>
                  <a:gd name="connsiteY16" fmla="*/ 2193709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25541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094077 w 5050126"/>
                  <a:gd name="connsiteY14" fmla="*/ 1351036 h 2821494"/>
                  <a:gd name="connsiteX15" fmla="*/ 95827 w 5050126"/>
                  <a:gd name="connsiteY15" fmla="*/ 1758878 h 2821494"/>
                  <a:gd name="connsiteX16" fmla="*/ 172316 w 5050126"/>
                  <a:gd name="connsiteY16" fmla="*/ 2227047 h 2821494"/>
                  <a:gd name="connsiteX17" fmla="*/ 0 w 5050126"/>
                  <a:gd name="connsiteY17" fmla="*/ 2326626 h 2821494"/>
                  <a:gd name="connsiteX18" fmla="*/ 252846 w 5050126"/>
                  <a:gd name="connsiteY18" fmla="*/ 2773436 h 2821494"/>
                  <a:gd name="connsiteX19" fmla="*/ 952788 w 5050126"/>
                  <a:gd name="connsiteY19" fmla="*/ 2790180 h 2821494"/>
                  <a:gd name="connsiteX20" fmla="*/ 1865602 w 5050126"/>
                  <a:gd name="connsiteY20"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95827 w 5050126"/>
                  <a:gd name="connsiteY14" fmla="*/ 1758878 h 2821494"/>
                  <a:gd name="connsiteX15" fmla="*/ 172316 w 5050126"/>
                  <a:gd name="connsiteY15" fmla="*/ 2227047 h 2821494"/>
                  <a:gd name="connsiteX16" fmla="*/ 0 w 5050126"/>
                  <a:gd name="connsiteY16" fmla="*/ 2326626 h 2821494"/>
                  <a:gd name="connsiteX17" fmla="*/ 252846 w 5050126"/>
                  <a:gd name="connsiteY17" fmla="*/ 2773436 h 2821494"/>
                  <a:gd name="connsiteX18" fmla="*/ 952788 w 5050126"/>
                  <a:gd name="connsiteY18" fmla="*/ 2790180 h 2821494"/>
                  <a:gd name="connsiteX19" fmla="*/ 1865602 w 5050126"/>
                  <a:gd name="connsiteY19"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72316 w 5050126"/>
                  <a:gd name="connsiteY14" fmla="*/ 2227047 h 2821494"/>
                  <a:gd name="connsiteX15" fmla="*/ 0 w 5050126"/>
                  <a:gd name="connsiteY15" fmla="*/ 2326626 h 2821494"/>
                  <a:gd name="connsiteX16" fmla="*/ 252846 w 5050126"/>
                  <a:gd name="connsiteY16" fmla="*/ 2773436 h 2821494"/>
                  <a:gd name="connsiteX17" fmla="*/ 952788 w 5050126"/>
                  <a:gd name="connsiteY17" fmla="*/ 2790180 h 2821494"/>
                  <a:gd name="connsiteX18" fmla="*/ 1865602 w 5050126"/>
                  <a:gd name="connsiteY18"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72316 w 5050126"/>
                  <a:gd name="connsiteY14" fmla="*/ 2227047 h 2821494"/>
                  <a:gd name="connsiteX15" fmla="*/ 0 w 5050126"/>
                  <a:gd name="connsiteY15" fmla="*/ 2326626 h 2821494"/>
                  <a:gd name="connsiteX16" fmla="*/ 952788 w 5050126"/>
                  <a:gd name="connsiteY16" fmla="*/ 2790180 h 2821494"/>
                  <a:gd name="connsiteX17" fmla="*/ 1865602 w 5050126"/>
                  <a:gd name="connsiteY17" fmla="*/ 2821494 h 2821494"/>
                  <a:gd name="connsiteX0" fmla="*/ 1865602 w 5050126"/>
                  <a:gd name="connsiteY0" fmla="*/ 2821494 h 2821494"/>
                  <a:gd name="connsiteX1" fmla="*/ 2923887 w 5050126"/>
                  <a:gd name="connsiteY1" fmla="*/ 2821494 h 2821494"/>
                  <a:gd name="connsiteX2" fmla="*/ 3013653 w 5050126"/>
                  <a:gd name="connsiteY2" fmla="*/ 2059782 h 2821494"/>
                  <a:gd name="connsiteX3" fmla="*/ 3533487 w 5050126"/>
                  <a:gd name="connsiteY3" fmla="*/ 1555534 h 2821494"/>
                  <a:gd name="connsiteX4" fmla="*/ 4180321 w 5050126"/>
                  <a:gd name="connsiteY4" fmla="*/ 1435462 h 2821494"/>
                  <a:gd name="connsiteX5" fmla="*/ 5050126 w 5050126"/>
                  <a:gd name="connsiteY5" fmla="*/ 1618745 h 2821494"/>
                  <a:gd name="connsiteX6" fmla="*/ 4816187 w 5050126"/>
                  <a:gd name="connsiteY6" fmla="*/ 1382353 h 2821494"/>
                  <a:gd name="connsiteX7" fmla="*/ 4926591 w 5050126"/>
                  <a:gd name="connsiteY7" fmla="*/ 1181318 h 2821494"/>
                  <a:gd name="connsiteX8" fmla="*/ 4447887 w 5050126"/>
                  <a:gd name="connsiteY8" fmla="*/ 1195894 h 2821494"/>
                  <a:gd name="connsiteX9" fmla="*/ 4095749 w 5050126"/>
                  <a:gd name="connsiteY9" fmla="*/ 157380 h 2821494"/>
                  <a:gd name="connsiteX10" fmla="*/ 4303135 w 5050126"/>
                  <a:gd name="connsiteY10" fmla="*/ 22587 h 2821494"/>
                  <a:gd name="connsiteX11" fmla="*/ 2729201 w 5050126"/>
                  <a:gd name="connsiteY11" fmla="*/ 89839 h 2821494"/>
                  <a:gd name="connsiteX12" fmla="*/ 2183824 w 5050126"/>
                  <a:gd name="connsiteY12" fmla="*/ 698862 h 2821494"/>
                  <a:gd name="connsiteX13" fmla="*/ 2037196 w 5050126"/>
                  <a:gd name="connsiteY13" fmla="*/ 1251312 h 2821494"/>
                  <a:gd name="connsiteX14" fmla="*/ 172316 w 5050126"/>
                  <a:gd name="connsiteY14" fmla="*/ 2227047 h 2821494"/>
                  <a:gd name="connsiteX15" fmla="*/ 0 w 5050126"/>
                  <a:gd name="connsiteY15" fmla="*/ 2326626 h 2821494"/>
                  <a:gd name="connsiteX16" fmla="*/ 1865602 w 5050126"/>
                  <a:gd name="connsiteY16" fmla="*/ 2821494 h 2821494"/>
                  <a:gd name="connsiteX0" fmla="*/ 1695101 w 4879625"/>
                  <a:gd name="connsiteY0" fmla="*/ 2821494 h 2821494"/>
                  <a:gd name="connsiteX1" fmla="*/ 2753386 w 4879625"/>
                  <a:gd name="connsiteY1" fmla="*/ 2821494 h 2821494"/>
                  <a:gd name="connsiteX2" fmla="*/ 2843152 w 4879625"/>
                  <a:gd name="connsiteY2" fmla="*/ 2059782 h 2821494"/>
                  <a:gd name="connsiteX3" fmla="*/ 3362986 w 4879625"/>
                  <a:gd name="connsiteY3" fmla="*/ 1555534 h 2821494"/>
                  <a:gd name="connsiteX4" fmla="*/ 4009820 w 4879625"/>
                  <a:gd name="connsiteY4" fmla="*/ 1435462 h 2821494"/>
                  <a:gd name="connsiteX5" fmla="*/ 4879625 w 4879625"/>
                  <a:gd name="connsiteY5" fmla="*/ 1618745 h 2821494"/>
                  <a:gd name="connsiteX6" fmla="*/ 4645686 w 4879625"/>
                  <a:gd name="connsiteY6" fmla="*/ 1382353 h 2821494"/>
                  <a:gd name="connsiteX7" fmla="*/ 4756090 w 4879625"/>
                  <a:gd name="connsiteY7" fmla="*/ 1181318 h 2821494"/>
                  <a:gd name="connsiteX8" fmla="*/ 4277386 w 4879625"/>
                  <a:gd name="connsiteY8" fmla="*/ 1195894 h 2821494"/>
                  <a:gd name="connsiteX9" fmla="*/ 3925248 w 4879625"/>
                  <a:gd name="connsiteY9" fmla="*/ 157380 h 2821494"/>
                  <a:gd name="connsiteX10" fmla="*/ 4132634 w 4879625"/>
                  <a:gd name="connsiteY10" fmla="*/ 22587 h 2821494"/>
                  <a:gd name="connsiteX11" fmla="*/ 2558700 w 4879625"/>
                  <a:gd name="connsiteY11" fmla="*/ 89839 h 2821494"/>
                  <a:gd name="connsiteX12" fmla="*/ 2013323 w 4879625"/>
                  <a:gd name="connsiteY12" fmla="*/ 698862 h 2821494"/>
                  <a:gd name="connsiteX13" fmla="*/ 1866695 w 4879625"/>
                  <a:gd name="connsiteY13" fmla="*/ 1251312 h 2821494"/>
                  <a:gd name="connsiteX14" fmla="*/ 1815 w 4879625"/>
                  <a:gd name="connsiteY14" fmla="*/ 2227047 h 2821494"/>
                  <a:gd name="connsiteX15" fmla="*/ 1705924 w 4879625"/>
                  <a:gd name="connsiteY15" fmla="*/ 2093263 h 2821494"/>
                  <a:gd name="connsiteX16" fmla="*/ 1695101 w 4879625"/>
                  <a:gd name="connsiteY16" fmla="*/ 2821494 h 2821494"/>
                  <a:gd name="connsiteX0" fmla="*/ 1693764 w 4878288"/>
                  <a:gd name="connsiteY0" fmla="*/ 2821494 h 2821494"/>
                  <a:gd name="connsiteX1" fmla="*/ 2752049 w 4878288"/>
                  <a:gd name="connsiteY1" fmla="*/ 2821494 h 2821494"/>
                  <a:gd name="connsiteX2" fmla="*/ 2841815 w 4878288"/>
                  <a:gd name="connsiteY2" fmla="*/ 2059782 h 2821494"/>
                  <a:gd name="connsiteX3" fmla="*/ 3361649 w 4878288"/>
                  <a:gd name="connsiteY3" fmla="*/ 1555534 h 2821494"/>
                  <a:gd name="connsiteX4" fmla="*/ 4008483 w 4878288"/>
                  <a:gd name="connsiteY4" fmla="*/ 1435462 h 2821494"/>
                  <a:gd name="connsiteX5" fmla="*/ 4878288 w 4878288"/>
                  <a:gd name="connsiteY5" fmla="*/ 1618745 h 2821494"/>
                  <a:gd name="connsiteX6" fmla="*/ 4644349 w 4878288"/>
                  <a:gd name="connsiteY6" fmla="*/ 1382353 h 2821494"/>
                  <a:gd name="connsiteX7" fmla="*/ 4754753 w 4878288"/>
                  <a:gd name="connsiteY7" fmla="*/ 1181318 h 2821494"/>
                  <a:gd name="connsiteX8" fmla="*/ 4276049 w 4878288"/>
                  <a:gd name="connsiteY8" fmla="*/ 1195894 h 2821494"/>
                  <a:gd name="connsiteX9" fmla="*/ 3923911 w 4878288"/>
                  <a:gd name="connsiteY9" fmla="*/ 157380 h 2821494"/>
                  <a:gd name="connsiteX10" fmla="*/ 4131297 w 4878288"/>
                  <a:gd name="connsiteY10" fmla="*/ 22587 h 2821494"/>
                  <a:gd name="connsiteX11" fmla="*/ 2557363 w 4878288"/>
                  <a:gd name="connsiteY11" fmla="*/ 89839 h 2821494"/>
                  <a:gd name="connsiteX12" fmla="*/ 2011986 w 4878288"/>
                  <a:gd name="connsiteY12" fmla="*/ 698862 h 2821494"/>
                  <a:gd name="connsiteX13" fmla="*/ 1865358 w 4878288"/>
                  <a:gd name="connsiteY13" fmla="*/ 1251312 h 2821494"/>
                  <a:gd name="connsiteX14" fmla="*/ 478 w 4878288"/>
                  <a:gd name="connsiteY14" fmla="*/ 2227047 h 2821494"/>
                  <a:gd name="connsiteX15" fmla="*/ 1693764 w 4878288"/>
                  <a:gd name="connsiteY15" fmla="*/ 2821494 h 2821494"/>
                  <a:gd name="connsiteX0" fmla="*/ 44132 w 3228656"/>
                  <a:gd name="connsiteY0" fmla="*/ 2821494 h 2821494"/>
                  <a:gd name="connsiteX1" fmla="*/ 1102417 w 3228656"/>
                  <a:gd name="connsiteY1" fmla="*/ 2821494 h 2821494"/>
                  <a:gd name="connsiteX2" fmla="*/ 1192183 w 3228656"/>
                  <a:gd name="connsiteY2" fmla="*/ 2059782 h 2821494"/>
                  <a:gd name="connsiteX3" fmla="*/ 1712017 w 3228656"/>
                  <a:gd name="connsiteY3" fmla="*/ 1555534 h 2821494"/>
                  <a:gd name="connsiteX4" fmla="*/ 2358851 w 3228656"/>
                  <a:gd name="connsiteY4" fmla="*/ 1435462 h 2821494"/>
                  <a:gd name="connsiteX5" fmla="*/ 3228656 w 3228656"/>
                  <a:gd name="connsiteY5" fmla="*/ 1618745 h 2821494"/>
                  <a:gd name="connsiteX6" fmla="*/ 2994717 w 3228656"/>
                  <a:gd name="connsiteY6" fmla="*/ 1382353 h 2821494"/>
                  <a:gd name="connsiteX7" fmla="*/ 3105121 w 3228656"/>
                  <a:gd name="connsiteY7" fmla="*/ 1181318 h 2821494"/>
                  <a:gd name="connsiteX8" fmla="*/ 2626417 w 3228656"/>
                  <a:gd name="connsiteY8" fmla="*/ 1195894 h 2821494"/>
                  <a:gd name="connsiteX9" fmla="*/ 2274279 w 3228656"/>
                  <a:gd name="connsiteY9" fmla="*/ 157380 h 2821494"/>
                  <a:gd name="connsiteX10" fmla="*/ 2481665 w 3228656"/>
                  <a:gd name="connsiteY10" fmla="*/ 22587 h 2821494"/>
                  <a:gd name="connsiteX11" fmla="*/ 907731 w 3228656"/>
                  <a:gd name="connsiteY11" fmla="*/ 89839 h 2821494"/>
                  <a:gd name="connsiteX12" fmla="*/ 362354 w 3228656"/>
                  <a:gd name="connsiteY12" fmla="*/ 698862 h 2821494"/>
                  <a:gd name="connsiteX13" fmla="*/ 215726 w 3228656"/>
                  <a:gd name="connsiteY13" fmla="*/ 1251312 h 2821494"/>
                  <a:gd name="connsiteX14" fmla="*/ 44132 w 3228656"/>
                  <a:gd name="connsiteY14" fmla="*/ 2821494 h 2821494"/>
                  <a:gd name="connsiteX0" fmla="*/ 117882 w 3049994"/>
                  <a:gd name="connsiteY0" fmla="*/ 2269044 h 2821494"/>
                  <a:gd name="connsiteX1" fmla="*/ 923755 w 3049994"/>
                  <a:gd name="connsiteY1" fmla="*/ 2821494 h 2821494"/>
                  <a:gd name="connsiteX2" fmla="*/ 1013521 w 3049994"/>
                  <a:gd name="connsiteY2" fmla="*/ 2059782 h 2821494"/>
                  <a:gd name="connsiteX3" fmla="*/ 1533355 w 3049994"/>
                  <a:gd name="connsiteY3" fmla="*/ 1555534 h 2821494"/>
                  <a:gd name="connsiteX4" fmla="*/ 2180189 w 3049994"/>
                  <a:gd name="connsiteY4" fmla="*/ 1435462 h 2821494"/>
                  <a:gd name="connsiteX5" fmla="*/ 3049994 w 3049994"/>
                  <a:gd name="connsiteY5" fmla="*/ 1618745 h 2821494"/>
                  <a:gd name="connsiteX6" fmla="*/ 2816055 w 3049994"/>
                  <a:gd name="connsiteY6" fmla="*/ 1382353 h 2821494"/>
                  <a:gd name="connsiteX7" fmla="*/ 2926459 w 3049994"/>
                  <a:gd name="connsiteY7" fmla="*/ 1181318 h 2821494"/>
                  <a:gd name="connsiteX8" fmla="*/ 2447755 w 3049994"/>
                  <a:gd name="connsiteY8" fmla="*/ 1195894 h 2821494"/>
                  <a:gd name="connsiteX9" fmla="*/ 2095617 w 3049994"/>
                  <a:gd name="connsiteY9" fmla="*/ 157380 h 2821494"/>
                  <a:gd name="connsiteX10" fmla="*/ 2303003 w 3049994"/>
                  <a:gd name="connsiteY10" fmla="*/ 22587 h 2821494"/>
                  <a:gd name="connsiteX11" fmla="*/ 729069 w 3049994"/>
                  <a:gd name="connsiteY11" fmla="*/ 89839 h 2821494"/>
                  <a:gd name="connsiteX12" fmla="*/ 183692 w 3049994"/>
                  <a:gd name="connsiteY12" fmla="*/ 698862 h 2821494"/>
                  <a:gd name="connsiteX13" fmla="*/ 37064 w 3049994"/>
                  <a:gd name="connsiteY13" fmla="*/ 1251312 h 2821494"/>
                  <a:gd name="connsiteX14" fmla="*/ 117882 w 3049994"/>
                  <a:gd name="connsiteY14" fmla="*/ 2269044 h 2821494"/>
                  <a:gd name="connsiteX0" fmla="*/ 84314 w 3083101"/>
                  <a:gd name="connsiteY0" fmla="*/ 2626231 h 2821494"/>
                  <a:gd name="connsiteX1" fmla="*/ 956862 w 3083101"/>
                  <a:gd name="connsiteY1" fmla="*/ 2821494 h 2821494"/>
                  <a:gd name="connsiteX2" fmla="*/ 1046628 w 3083101"/>
                  <a:gd name="connsiteY2" fmla="*/ 2059782 h 2821494"/>
                  <a:gd name="connsiteX3" fmla="*/ 1566462 w 3083101"/>
                  <a:gd name="connsiteY3" fmla="*/ 1555534 h 2821494"/>
                  <a:gd name="connsiteX4" fmla="*/ 2213296 w 3083101"/>
                  <a:gd name="connsiteY4" fmla="*/ 1435462 h 2821494"/>
                  <a:gd name="connsiteX5" fmla="*/ 3083101 w 3083101"/>
                  <a:gd name="connsiteY5" fmla="*/ 1618745 h 2821494"/>
                  <a:gd name="connsiteX6" fmla="*/ 2849162 w 3083101"/>
                  <a:gd name="connsiteY6" fmla="*/ 1382353 h 2821494"/>
                  <a:gd name="connsiteX7" fmla="*/ 2959566 w 3083101"/>
                  <a:gd name="connsiteY7" fmla="*/ 1181318 h 2821494"/>
                  <a:gd name="connsiteX8" fmla="*/ 2480862 w 3083101"/>
                  <a:gd name="connsiteY8" fmla="*/ 1195894 h 2821494"/>
                  <a:gd name="connsiteX9" fmla="*/ 2128724 w 3083101"/>
                  <a:gd name="connsiteY9" fmla="*/ 157380 h 2821494"/>
                  <a:gd name="connsiteX10" fmla="*/ 2336110 w 3083101"/>
                  <a:gd name="connsiteY10" fmla="*/ 22587 h 2821494"/>
                  <a:gd name="connsiteX11" fmla="*/ 762176 w 3083101"/>
                  <a:gd name="connsiteY11" fmla="*/ 89839 h 2821494"/>
                  <a:gd name="connsiteX12" fmla="*/ 216799 w 3083101"/>
                  <a:gd name="connsiteY12" fmla="*/ 698862 h 2821494"/>
                  <a:gd name="connsiteX13" fmla="*/ 70171 w 3083101"/>
                  <a:gd name="connsiteY13" fmla="*/ 1251312 h 2821494"/>
                  <a:gd name="connsiteX14" fmla="*/ 84314 w 3083101"/>
                  <a:gd name="connsiteY14" fmla="*/ 2626231 h 2821494"/>
                  <a:gd name="connsiteX0" fmla="*/ 84314 w 3083101"/>
                  <a:gd name="connsiteY0" fmla="*/ 2626231 h 2630994"/>
                  <a:gd name="connsiteX1" fmla="*/ 966387 w 3083101"/>
                  <a:gd name="connsiteY1" fmla="*/ 2630994 h 2630994"/>
                  <a:gd name="connsiteX2" fmla="*/ 1046628 w 3083101"/>
                  <a:gd name="connsiteY2" fmla="*/ 2059782 h 2630994"/>
                  <a:gd name="connsiteX3" fmla="*/ 1566462 w 3083101"/>
                  <a:gd name="connsiteY3" fmla="*/ 1555534 h 2630994"/>
                  <a:gd name="connsiteX4" fmla="*/ 2213296 w 3083101"/>
                  <a:gd name="connsiteY4" fmla="*/ 1435462 h 2630994"/>
                  <a:gd name="connsiteX5" fmla="*/ 3083101 w 3083101"/>
                  <a:gd name="connsiteY5" fmla="*/ 1618745 h 2630994"/>
                  <a:gd name="connsiteX6" fmla="*/ 2849162 w 3083101"/>
                  <a:gd name="connsiteY6" fmla="*/ 1382353 h 2630994"/>
                  <a:gd name="connsiteX7" fmla="*/ 2959566 w 3083101"/>
                  <a:gd name="connsiteY7" fmla="*/ 1181318 h 2630994"/>
                  <a:gd name="connsiteX8" fmla="*/ 2480862 w 3083101"/>
                  <a:gd name="connsiteY8" fmla="*/ 1195894 h 2630994"/>
                  <a:gd name="connsiteX9" fmla="*/ 2128724 w 3083101"/>
                  <a:gd name="connsiteY9" fmla="*/ 157380 h 2630994"/>
                  <a:gd name="connsiteX10" fmla="*/ 2336110 w 3083101"/>
                  <a:gd name="connsiteY10" fmla="*/ 22587 h 2630994"/>
                  <a:gd name="connsiteX11" fmla="*/ 762176 w 3083101"/>
                  <a:gd name="connsiteY11" fmla="*/ 89839 h 2630994"/>
                  <a:gd name="connsiteX12" fmla="*/ 216799 w 3083101"/>
                  <a:gd name="connsiteY12" fmla="*/ 698862 h 2630994"/>
                  <a:gd name="connsiteX13" fmla="*/ 70171 w 3083101"/>
                  <a:gd name="connsiteY13" fmla="*/ 1251312 h 2630994"/>
                  <a:gd name="connsiteX14" fmla="*/ 84314 w 3083101"/>
                  <a:gd name="connsiteY14" fmla="*/ 2626231 h 2630994"/>
                  <a:gd name="connsiteX0" fmla="*/ 84314 w 3083101"/>
                  <a:gd name="connsiteY0" fmla="*/ 2626231 h 2626231"/>
                  <a:gd name="connsiteX1" fmla="*/ 928287 w 3083101"/>
                  <a:gd name="connsiteY1" fmla="*/ 2616706 h 2626231"/>
                  <a:gd name="connsiteX2" fmla="*/ 1046628 w 3083101"/>
                  <a:gd name="connsiteY2" fmla="*/ 2059782 h 2626231"/>
                  <a:gd name="connsiteX3" fmla="*/ 1566462 w 3083101"/>
                  <a:gd name="connsiteY3" fmla="*/ 1555534 h 2626231"/>
                  <a:gd name="connsiteX4" fmla="*/ 2213296 w 3083101"/>
                  <a:gd name="connsiteY4" fmla="*/ 1435462 h 2626231"/>
                  <a:gd name="connsiteX5" fmla="*/ 3083101 w 3083101"/>
                  <a:gd name="connsiteY5" fmla="*/ 1618745 h 2626231"/>
                  <a:gd name="connsiteX6" fmla="*/ 2849162 w 3083101"/>
                  <a:gd name="connsiteY6" fmla="*/ 1382353 h 2626231"/>
                  <a:gd name="connsiteX7" fmla="*/ 2959566 w 3083101"/>
                  <a:gd name="connsiteY7" fmla="*/ 1181318 h 2626231"/>
                  <a:gd name="connsiteX8" fmla="*/ 2480862 w 3083101"/>
                  <a:gd name="connsiteY8" fmla="*/ 1195894 h 2626231"/>
                  <a:gd name="connsiteX9" fmla="*/ 2128724 w 3083101"/>
                  <a:gd name="connsiteY9" fmla="*/ 157380 h 2626231"/>
                  <a:gd name="connsiteX10" fmla="*/ 2336110 w 3083101"/>
                  <a:gd name="connsiteY10" fmla="*/ 22587 h 2626231"/>
                  <a:gd name="connsiteX11" fmla="*/ 762176 w 3083101"/>
                  <a:gd name="connsiteY11" fmla="*/ 89839 h 2626231"/>
                  <a:gd name="connsiteX12" fmla="*/ 216799 w 3083101"/>
                  <a:gd name="connsiteY12" fmla="*/ 698862 h 2626231"/>
                  <a:gd name="connsiteX13" fmla="*/ 70171 w 3083101"/>
                  <a:gd name="connsiteY13" fmla="*/ 1251312 h 2626231"/>
                  <a:gd name="connsiteX14" fmla="*/ 84314 w 3083101"/>
                  <a:gd name="connsiteY14" fmla="*/ 2626231 h 2626231"/>
                  <a:gd name="connsiteX0" fmla="*/ 84314 w 3130661"/>
                  <a:gd name="connsiteY0" fmla="*/ 2626231 h 2626231"/>
                  <a:gd name="connsiteX1" fmla="*/ 928287 w 3130661"/>
                  <a:gd name="connsiteY1" fmla="*/ 2616706 h 2626231"/>
                  <a:gd name="connsiteX2" fmla="*/ 1046628 w 3130661"/>
                  <a:gd name="connsiteY2" fmla="*/ 2059782 h 2626231"/>
                  <a:gd name="connsiteX3" fmla="*/ 1566462 w 3130661"/>
                  <a:gd name="connsiteY3" fmla="*/ 1555534 h 2626231"/>
                  <a:gd name="connsiteX4" fmla="*/ 2213296 w 3130661"/>
                  <a:gd name="connsiteY4" fmla="*/ 1435462 h 2626231"/>
                  <a:gd name="connsiteX5" fmla="*/ 3083101 w 3130661"/>
                  <a:gd name="connsiteY5" fmla="*/ 1618745 h 2626231"/>
                  <a:gd name="connsiteX6" fmla="*/ 2959566 w 3130661"/>
                  <a:gd name="connsiteY6" fmla="*/ 1181318 h 2626231"/>
                  <a:gd name="connsiteX7" fmla="*/ 2480862 w 3130661"/>
                  <a:gd name="connsiteY7" fmla="*/ 1195894 h 2626231"/>
                  <a:gd name="connsiteX8" fmla="*/ 2128724 w 3130661"/>
                  <a:gd name="connsiteY8" fmla="*/ 157380 h 2626231"/>
                  <a:gd name="connsiteX9" fmla="*/ 2336110 w 3130661"/>
                  <a:gd name="connsiteY9" fmla="*/ 22587 h 2626231"/>
                  <a:gd name="connsiteX10" fmla="*/ 762176 w 3130661"/>
                  <a:gd name="connsiteY10" fmla="*/ 89839 h 2626231"/>
                  <a:gd name="connsiteX11" fmla="*/ 216799 w 3130661"/>
                  <a:gd name="connsiteY11" fmla="*/ 698862 h 2626231"/>
                  <a:gd name="connsiteX12" fmla="*/ 70171 w 3130661"/>
                  <a:gd name="connsiteY12" fmla="*/ 1251312 h 2626231"/>
                  <a:gd name="connsiteX13" fmla="*/ 84314 w 3130661"/>
                  <a:gd name="connsiteY13" fmla="*/ 2626231 h 2626231"/>
                  <a:gd name="connsiteX0" fmla="*/ 84314 w 2959566"/>
                  <a:gd name="connsiteY0" fmla="*/ 2626231 h 2626231"/>
                  <a:gd name="connsiteX1" fmla="*/ 928287 w 2959566"/>
                  <a:gd name="connsiteY1" fmla="*/ 2616706 h 2626231"/>
                  <a:gd name="connsiteX2" fmla="*/ 1046628 w 2959566"/>
                  <a:gd name="connsiteY2" fmla="*/ 2059782 h 2626231"/>
                  <a:gd name="connsiteX3" fmla="*/ 1566462 w 2959566"/>
                  <a:gd name="connsiteY3" fmla="*/ 1555534 h 2626231"/>
                  <a:gd name="connsiteX4" fmla="*/ 2213296 w 2959566"/>
                  <a:gd name="connsiteY4" fmla="*/ 1435462 h 2626231"/>
                  <a:gd name="connsiteX5" fmla="*/ 2959566 w 2959566"/>
                  <a:gd name="connsiteY5" fmla="*/ 1181318 h 2626231"/>
                  <a:gd name="connsiteX6" fmla="*/ 2480862 w 2959566"/>
                  <a:gd name="connsiteY6" fmla="*/ 1195894 h 2626231"/>
                  <a:gd name="connsiteX7" fmla="*/ 2128724 w 2959566"/>
                  <a:gd name="connsiteY7" fmla="*/ 157380 h 2626231"/>
                  <a:gd name="connsiteX8" fmla="*/ 2336110 w 2959566"/>
                  <a:gd name="connsiteY8" fmla="*/ 22587 h 2626231"/>
                  <a:gd name="connsiteX9" fmla="*/ 762176 w 2959566"/>
                  <a:gd name="connsiteY9" fmla="*/ 89839 h 2626231"/>
                  <a:gd name="connsiteX10" fmla="*/ 216799 w 2959566"/>
                  <a:gd name="connsiteY10" fmla="*/ 698862 h 2626231"/>
                  <a:gd name="connsiteX11" fmla="*/ 70171 w 2959566"/>
                  <a:gd name="connsiteY11" fmla="*/ 1251312 h 2626231"/>
                  <a:gd name="connsiteX12" fmla="*/ 84314 w 2959566"/>
                  <a:gd name="connsiteY12" fmla="*/ 2626231 h 2626231"/>
                  <a:gd name="connsiteX0" fmla="*/ 84314 w 2481916"/>
                  <a:gd name="connsiteY0" fmla="*/ 2626231 h 2626231"/>
                  <a:gd name="connsiteX1" fmla="*/ 928287 w 2481916"/>
                  <a:gd name="connsiteY1" fmla="*/ 2616706 h 2626231"/>
                  <a:gd name="connsiteX2" fmla="*/ 1046628 w 2481916"/>
                  <a:gd name="connsiteY2" fmla="*/ 2059782 h 2626231"/>
                  <a:gd name="connsiteX3" fmla="*/ 1566462 w 2481916"/>
                  <a:gd name="connsiteY3" fmla="*/ 1555534 h 2626231"/>
                  <a:gd name="connsiteX4" fmla="*/ 2213296 w 2481916"/>
                  <a:gd name="connsiteY4" fmla="*/ 1435462 h 2626231"/>
                  <a:gd name="connsiteX5" fmla="*/ 2480862 w 2481916"/>
                  <a:gd name="connsiteY5" fmla="*/ 1195894 h 2626231"/>
                  <a:gd name="connsiteX6" fmla="*/ 2128724 w 2481916"/>
                  <a:gd name="connsiteY6" fmla="*/ 157380 h 2626231"/>
                  <a:gd name="connsiteX7" fmla="*/ 2336110 w 2481916"/>
                  <a:gd name="connsiteY7" fmla="*/ 22587 h 2626231"/>
                  <a:gd name="connsiteX8" fmla="*/ 762176 w 2481916"/>
                  <a:gd name="connsiteY8" fmla="*/ 89839 h 2626231"/>
                  <a:gd name="connsiteX9" fmla="*/ 216799 w 2481916"/>
                  <a:gd name="connsiteY9" fmla="*/ 698862 h 2626231"/>
                  <a:gd name="connsiteX10" fmla="*/ 70171 w 2481916"/>
                  <a:gd name="connsiteY10" fmla="*/ 1251312 h 2626231"/>
                  <a:gd name="connsiteX11" fmla="*/ 84314 w 2481916"/>
                  <a:gd name="connsiteY11" fmla="*/ 2626231 h 2626231"/>
                  <a:gd name="connsiteX0" fmla="*/ 84314 w 2481407"/>
                  <a:gd name="connsiteY0" fmla="*/ 2626231 h 2626231"/>
                  <a:gd name="connsiteX1" fmla="*/ 928287 w 2481407"/>
                  <a:gd name="connsiteY1" fmla="*/ 2616706 h 2626231"/>
                  <a:gd name="connsiteX2" fmla="*/ 1046628 w 2481407"/>
                  <a:gd name="connsiteY2" fmla="*/ 2059782 h 2626231"/>
                  <a:gd name="connsiteX3" fmla="*/ 1566462 w 2481407"/>
                  <a:gd name="connsiteY3" fmla="*/ 1555534 h 2626231"/>
                  <a:gd name="connsiteX4" fmla="*/ 2079946 w 2481407"/>
                  <a:gd name="connsiteY4" fmla="*/ 1221150 h 2626231"/>
                  <a:gd name="connsiteX5" fmla="*/ 2480862 w 2481407"/>
                  <a:gd name="connsiteY5" fmla="*/ 1195894 h 2626231"/>
                  <a:gd name="connsiteX6" fmla="*/ 2128724 w 2481407"/>
                  <a:gd name="connsiteY6" fmla="*/ 157380 h 2626231"/>
                  <a:gd name="connsiteX7" fmla="*/ 2336110 w 2481407"/>
                  <a:gd name="connsiteY7" fmla="*/ 22587 h 2626231"/>
                  <a:gd name="connsiteX8" fmla="*/ 762176 w 2481407"/>
                  <a:gd name="connsiteY8" fmla="*/ 89839 h 2626231"/>
                  <a:gd name="connsiteX9" fmla="*/ 216799 w 2481407"/>
                  <a:gd name="connsiteY9" fmla="*/ 698862 h 2626231"/>
                  <a:gd name="connsiteX10" fmla="*/ 70171 w 2481407"/>
                  <a:gd name="connsiteY10" fmla="*/ 1251312 h 2626231"/>
                  <a:gd name="connsiteX11" fmla="*/ 84314 w 2481407"/>
                  <a:gd name="connsiteY11" fmla="*/ 2626231 h 2626231"/>
                  <a:gd name="connsiteX0" fmla="*/ 84314 w 2481461"/>
                  <a:gd name="connsiteY0" fmla="*/ 2626231 h 2626231"/>
                  <a:gd name="connsiteX1" fmla="*/ 928287 w 2481461"/>
                  <a:gd name="connsiteY1" fmla="*/ 2616706 h 2626231"/>
                  <a:gd name="connsiteX2" fmla="*/ 1046628 w 2481461"/>
                  <a:gd name="connsiteY2" fmla="*/ 2059782 h 2626231"/>
                  <a:gd name="connsiteX3" fmla="*/ 1414062 w 2481461"/>
                  <a:gd name="connsiteY3" fmla="*/ 1398372 h 2626231"/>
                  <a:gd name="connsiteX4" fmla="*/ 2079946 w 2481461"/>
                  <a:gd name="connsiteY4" fmla="*/ 1221150 h 2626231"/>
                  <a:gd name="connsiteX5" fmla="*/ 2480862 w 2481461"/>
                  <a:gd name="connsiteY5" fmla="*/ 1195894 h 2626231"/>
                  <a:gd name="connsiteX6" fmla="*/ 2128724 w 2481461"/>
                  <a:gd name="connsiteY6" fmla="*/ 157380 h 2626231"/>
                  <a:gd name="connsiteX7" fmla="*/ 2336110 w 2481461"/>
                  <a:gd name="connsiteY7" fmla="*/ 22587 h 2626231"/>
                  <a:gd name="connsiteX8" fmla="*/ 762176 w 2481461"/>
                  <a:gd name="connsiteY8" fmla="*/ 89839 h 2626231"/>
                  <a:gd name="connsiteX9" fmla="*/ 216799 w 2481461"/>
                  <a:gd name="connsiteY9" fmla="*/ 698862 h 2626231"/>
                  <a:gd name="connsiteX10" fmla="*/ 70171 w 2481461"/>
                  <a:gd name="connsiteY10" fmla="*/ 1251312 h 2626231"/>
                  <a:gd name="connsiteX11" fmla="*/ 84314 w 2481461"/>
                  <a:gd name="connsiteY11" fmla="*/ 2626231 h 2626231"/>
                  <a:gd name="connsiteX0" fmla="*/ 84314 w 2481461"/>
                  <a:gd name="connsiteY0" fmla="*/ 2626231 h 2626231"/>
                  <a:gd name="connsiteX1" fmla="*/ 928287 w 2481461"/>
                  <a:gd name="connsiteY1" fmla="*/ 2616706 h 2626231"/>
                  <a:gd name="connsiteX2" fmla="*/ 984715 w 2481461"/>
                  <a:gd name="connsiteY2" fmla="*/ 1835945 h 2626231"/>
                  <a:gd name="connsiteX3" fmla="*/ 1414062 w 2481461"/>
                  <a:gd name="connsiteY3" fmla="*/ 1398372 h 2626231"/>
                  <a:gd name="connsiteX4" fmla="*/ 2079946 w 2481461"/>
                  <a:gd name="connsiteY4" fmla="*/ 1221150 h 2626231"/>
                  <a:gd name="connsiteX5" fmla="*/ 2480862 w 2481461"/>
                  <a:gd name="connsiteY5" fmla="*/ 1195894 h 2626231"/>
                  <a:gd name="connsiteX6" fmla="*/ 2128724 w 2481461"/>
                  <a:gd name="connsiteY6" fmla="*/ 157380 h 2626231"/>
                  <a:gd name="connsiteX7" fmla="*/ 2336110 w 2481461"/>
                  <a:gd name="connsiteY7" fmla="*/ 22587 h 2626231"/>
                  <a:gd name="connsiteX8" fmla="*/ 762176 w 2481461"/>
                  <a:gd name="connsiteY8" fmla="*/ 89839 h 2626231"/>
                  <a:gd name="connsiteX9" fmla="*/ 216799 w 2481461"/>
                  <a:gd name="connsiteY9" fmla="*/ 698862 h 2626231"/>
                  <a:gd name="connsiteX10" fmla="*/ 70171 w 2481461"/>
                  <a:gd name="connsiteY10" fmla="*/ 1251312 h 2626231"/>
                  <a:gd name="connsiteX11" fmla="*/ 84314 w 2481461"/>
                  <a:gd name="connsiteY11" fmla="*/ 2626231 h 2626231"/>
                  <a:gd name="connsiteX0" fmla="*/ 76345 w 2473492"/>
                  <a:gd name="connsiteY0" fmla="*/ 2626231 h 2626231"/>
                  <a:gd name="connsiteX1" fmla="*/ 920318 w 2473492"/>
                  <a:gd name="connsiteY1" fmla="*/ 2616706 h 2626231"/>
                  <a:gd name="connsiteX2" fmla="*/ 976746 w 2473492"/>
                  <a:gd name="connsiteY2" fmla="*/ 1835945 h 2626231"/>
                  <a:gd name="connsiteX3" fmla="*/ 1406093 w 2473492"/>
                  <a:gd name="connsiteY3" fmla="*/ 1398372 h 2626231"/>
                  <a:gd name="connsiteX4" fmla="*/ 2071977 w 2473492"/>
                  <a:gd name="connsiteY4" fmla="*/ 1221150 h 2626231"/>
                  <a:gd name="connsiteX5" fmla="*/ 2472893 w 2473492"/>
                  <a:gd name="connsiteY5" fmla="*/ 1195894 h 2626231"/>
                  <a:gd name="connsiteX6" fmla="*/ 2120755 w 2473492"/>
                  <a:gd name="connsiteY6" fmla="*/ 157380 h 2626231"/>
                  <a:gd name="connsiteX7" fmla="*/ 2328141 w 2473492"/>
                  <a:gd name="connsiteY7" fmla="*/ 22587 h 2626231"/>
                  <a:gd name="connsiteX8" fmla="*/ 754207 w 2473492"/>
                  <a:gd name="connsiteY8" fmla="*/ 89839 h 2626231"/>
                  <a:gd name="connsiteX9" fmla="*/ 208830 w 2473492"/>
                  <a:gd name="connsiteY9" fmla="*/ 698862 h 2626231"/>
                  <a:gd name="connsiteX10" fmla="*/ 62202 w 2473492"/>
                  <a:gd name="connsiteY10" fmla="*/ 1251312 h 2626231"/>
                  <a:gd name="connsiteX11" fmla="*/ 76345 w 2473492"/>
                  <a:gd name="connsiteY11" fmla="*/ 2626231 h 2626231"/>
                  <a:gd name="connsiteX0" fmla="*/ 80312 w 2477459"/>
                  <a:gd name="connsiteY0" fmla="*/ 2626231 h 2626231"/>
                  <a:gd name="connsiteX1" fmla="*/ 924285 w 2477459"/>
                  <a:gd name="connsiteY1" fmla="*/ 2616706 h 2626231"/>
                  <a:gd name="connsiteX2" fmla="*/ 980713 w 2477459"/>
                  <a:gd name="connsiteY2" fmla="*/ 1835945 h 2626231"/>
                  <a:gd name="connsiteX3" fmla="*/ 1410060 w 2477459"/>
                  <a:gd name="connsiteY3" fmla="*/ 1398372 h 2626231"/>
                  <a:gd name="connsiteX4" fmla="*/ 2075944 w 2477459"/>
                  <a:gd name="connsiteY4" fmla="*/ 1221150 h 2626231"/>
                  <a:gd name="connsiteX5" fmla="*/ 2476860 w 2477459"/>
                  <a:gd name="connsiteY5" fmla="*/ 1195894 h 2626231"/>
                  <a:gd name="connsiteX6" fmla="*/ 2124722 w 2477459"/>
                  <a:gd name="connsiteY6" fmla="*/ 157380 h 2626231"/>
                  <a:gd name="connsiteX7" fmla="*/ 2332108 w 2477459"/>
                  <a:gd name="connsiteY7" fmla="*/ 22587 h 2626231"/>
                  <a:gd name="connsiteX8" fmla="*/ 758174 w 2477459"/>
                  <a:gd name="connsiteY8" fmla="*/ 89839 h 2626231"/>
                  <a:gd name="connsiteX9" fmla="*/ 212797 w 2477459"/>
                  <a:gd name="connsiteY9" fmla="*/ 698862 h 2626231"/>
                  <a:gd name="connsiteX10" fmla="*/ 66169 w 2477459"/>
                  <a:gd name="connsiteY10" fmla="*/ 1251312 h 2626231"/>
                  <a:gd name="connsiteX11" fmla="*/ 80312 w 2477459"/>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2075944 w 2476860"/>
                  <a:gd name="connsiteY4" fmla="*/ 1221150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2075944 w 2476860"/>
                  <a:gd name="connsiteY4" fmla="*/ 1221150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2075944 w 2476860"/>
                  <a:gd name="connsiteY4" fmla="*/ 1221150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2075944 w 2476860"/>
                  <a:gd name="connsiteY4" fmla="*/ 1221150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23532 w 2476860"/>
                  <a:gd name="connsiteY4" fmla="*/ 1230675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2476860 w 2476860"/>
                  <a:gd name="connsiteY4" fmla="*/ 1195894 h 2626231"/>
                  <a:gd name="connsiteX5" fmla="*/ 2124722 w 2476860"/>
                  <a:gd name="connsiteY5" fmla="*/ 157380 h 2626231"/>
                  <a:gd name="connsiteX6" fmla="*/ 2332108 w 2476860"/>
                  <a:gd name="connsiteY6" fmla="*/ 22587 h 2626231"/>
                  <a:gd name="connsiteX7" fmla="*/ 758174 w 2476860"/>
                  <a:gd name="connsiteY7" fmla="*/ 89839 h 2626231"/>
                  <a:gd name="connsiteX8" fmla="*/ 212797 w 2476860"/>
                  <a:gd name="connsiteY8" fmla="*/ 698862 h 2626231"/>
                  <a:gd name="connsiteX9" fmla="*/ 66169 w 2476860"/>
                  <a:gd name="connsiteY9" fmla="*/ 1251312 h 2626231"/>
                  <a:gd name="connsiteX10" fmla="*/ 80312 w 2476860"/>
                  <a:gd name="connsiteY10"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2476860 w 2476860"/>
                  <a:gd name="connsiteY4" fmla="*/ 1195894 h 2626231"/>
                  <a:gd name="connsiteX5" fmla="*/ 2124722 w 2476860"/>
                  <a:gd name="connsiteY5" fmla="*/ 157380 h 2626231"/>
                  <a:gd name="connsiteX6" fmla="*/ 2332108 w 2476860"/>
                  <a:gd name="connsiteY6" fmla="*/ 22587 h 2626231"/>
                  <a:gd name="connsiteX7" fmla="*/ 758174 w 2476860"/>
                  <a:gd name="connsiteY7" fmla="*/ 89839 h 2626231"/>
                  <a:gd name="connsiteX8" fmla="*/ 212797 w 2476860"/>
                  <a:gd name="connsiteY8" fmla="*/ 698862 h 2626231"/>
                  <a:gd name="connsiteX9" fmla="*/ 66169 w 2476860"/>
                  <a:gd name="connsiteY9" fmla="*/ 1251312 h 2626231"/>
                  <a:gd name="connsiteX10" fmla="*/ 80312 w 2476860"/>
                  <a:gd name="connsiteY10"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43143 w 2476860"/>
                  <a:gd name="connsiteY4" fmla="*/ 1266181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43143 w 2476860"/>
                  <a:gd name="connsiteY4" fmla="*/ 1266181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43143 w 2476860"/>
                  <a:gd name="connsiteY4" fmla="*/ 1266181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43143 w 2476860"/>
                  <a:gd name="connsiteY4" fmla="*/ 1266181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38380 w 2476860"/>
                  <a:gd name="connsiteY4" fmla="*/ 1242369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924285 w 2476860"/>
                  <a:gd name="connsiteY1" fmla="*/ 2616706 h 2626231"/>
                  <a:gd name="connsiteX2" fmla="*/ 980713 w 2476860"/>
                  <a:gd name="connsiteY2" fmla="*/ 1835945 h 2626231"/>
                  <a:gd name="connsiteX3" fmla="*/ 1410060 w 2476860"/>
                  <a:gd name="connsiteY3" fmla="*/ 1398372 h 2626231"/>
                  <a:gd name="connsiteX4" fmla="*/ 1838380 w 2476860"/>
                  <a:gd name="connsiteY4" fmla="*/ 1242369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860785 w 2476860"/>
                  <a:gd name="connsiteY1" fmla="*/ 2610356 h 2626231"/>
                  <a:gd name="connsiteX2" fmla="*/ 980713 w 2476860"/>
                  <a:gd name="connsiteY2" fmla="*/ 1835945 h 2626231"/>
                  <a:gd name="connsiteX3" fmla="*/ 1410060 w 2476860"/>
                  <a:gd name="connsiteY3" fmla="*/ 1398372 h 2626231"/>
                  <a:gd name="connsiteX4" fmla="*/ 1838380 w 2476860"/>
                  <a:gd name="connsiteY4" fmla="*/ 1242369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790935 w 2476860"/>
                  <a:gd name="connsiteY1" fmla="*/ 2610356 h 2626231"/>
                  <a:gd name="connsiteX2" fmla="*/ 980713 w 2476860"/>
                  <a:gd name="connsiteY2" fmla="*/ 1835945 h 2626231"/>
                  <a:gd name="connsiteX3" fmla="*/ 1410060 w 2476860"/>
                  <a:gd name="connsiteY3" fmla="*/ 1398372 h 2626231"/>
                  <a:gd name="connsiteX4" fmla="*/ 1838380 w 2476860"/>
                  <a:gd name="connsiteY4" fmla="*/ 1242369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6231 h 2626231"/>
                  <a:gd name="connsiteX1" fmla="*/ 848085 w 2476860"/>
                  <a:gd name="connsiteY1" fmla="*/ 2604006 h 2626231"/>
                  <a:gd name="connsiteX2" fmla="*/ 980713 w 2476860"/>
                  <a:gd name="connsiteY2" fmla="*/ 1835945 h 2626231"/>
                  <a:gd name="connsiteX3" fmla="*/ 1410060 w 2476860"/>
                  <a:gd name="connsiteY3" fmla="*/ 1398372 h 2626231"/>
                  <a:gd name="connsiteX4" fmla="*/ 1838380 w 2476860"/>
                  <a:gd name="connsiteY4" fmla="*/ 1242369 h 2626231"/>
                  <a:gd name="connsiteX5" fmla="*/ 2476860 w 2476860"/>
                  <a:gd name="connsiteY5" fmla="*/ 1195894 h 2626231"/>
                  <a:gd name="connsiteX6" fmla="*/ 2124722 w 2476860"/>
                  <a:gd name="connsiteY6" fmla="*/ 157380 h 2626231"/>
                  <a:gd name="connsiteX7" fmla="*/ 2332108 w 2476860"/>
                  <a:gd name="connsiteY7" fmla="*/ 22587 h 2626231"/>
                  <a:gd name="connsiteX8" fmla="*/ 758174 w 2476860"/>
                  <a:gd name="connsiteY8" fmla="*/ 89839 h 2626231"/>
                  <a:gd name="connsiteX9" fmla="*/ 212797 w 2476860"/>
                  <a:gd name="connsiteY9" fmla="*/ 698862 h 2626231"/>
                  <a:gd name="connsiteX10" fmla="*/ 66169 w 2476860"/>
                  <a:gd name="connsiteY10" fmla="*/ 1251312 h 2626231"/>
                  <a:gd name="connsiteX11" fmla="*/ 80312 w 2476860"/>
                  <a:gd name="connsiteY11" fmla="*/ 2626231 h 2626231"/>
                  <a:gd name="connsiteX0" fmla="*/ 80312 w 2476860"/>
                  <a:gd name="connsiteY0" fmla="*/ 2625929 h 2625929"/>
                  <a:gd name="connsiteX1" fmla="*/ 848085 w 2476860"/>
                  <a:gd name="connsiteY1" fmla="*/ 2603704 h 2625929"/>
                  <a:gd name="connsiteX2" fmla="*/ 980713 w 2476860"/>
                  <a:gd name="connsiteY2" fmla="*/ 1835643 h 2625929"/>
                  <a:gd name="connsiteX3" fmla="*/ 1410060 w 2476860"/>
                  <a:gd name="connsiteY3" fmla="*/ 1398070 h 2625929"/>
                  <a:gd name="connsiteX4" fmla="*/ 1838380 w 2476860"/>
                  <a:gd name="connsiteY4" fmla="*/ 1242067 h 2625929"/>
                  <a:gd name="connsiteX5" fmla="*/ 2476860 w 2476860"/>
                  <a:gd name="connsiteY5" fmla="*/ 1195592 h 2625929"/>
                  <a:gd name="connsiteX6" fmla="*/ 2124722 w 2476860"/>
                  <a:gd name="connsiteY6" fmla="*/ 157078 h 2625929"/>
                  <a:gd name="connsiteX7" fmla="*/ 2332108 w 2476860"/>
                  <a:gd name="connsiteY7" fmla="*/ 22285 h 2625929"/>
                  <a:gd name="connsiteX8" fmla="*/ 758174 w 2476860"/>
                  <a:gd name="connsiteY8" fmla="*/ 89537 h 2625929"/>
                  <a:gd name="connsiteX9" fmla="*/ 187397 w 2476860"/>
                  <a:gd name="connsiteY9" fmla="*/ 692210 h 2625929"/>
                  <a:gd name="connsiteX10" fmla="*/ 66169 w 2476860"/>
                  <a:gd name="connsiteY10" fmla="*/ 1251010 h 2625929"/>
                  <a:gd name="connsiteX11" fmla="*/ 80312 w 2476860"/>
                  <a:gd name="connsiteY11" fmla="*/ 2625929 h 2625929"/>
                  <a:gd name="connsiteX0" fmla="*/ 80312 w 2476860"/>
                  <a:gd name="connsiteY0" fmla="*/ 2625929 h 2625929"/>
                  <a:gd name="connsiteX1" fmla="*/ 848085 w 2476860"/>
                  <a:gd name="connsiteY1" fmla="*/ 2603704 h 2625929"/>
                  <a:gd name="connsiteX2" fmla="*/ 980713 w 2476860"/>
                  <a:gd name="connsiteY2" fmla="*/ 1835643 h 2625929"/>
                  <a:gd name="connsiteX3" fmla="*/ 1410060 w 2476860"/>
                  <a:gd name="connsiteY3" fmla="*/ 1398070 h 2625929"/>
                  <a:gd name="connsiteX4" fmla="*/ 1838380 w 2476860"/>
                  <a:gd name="connsiteY4" fmla="*/ 1242067 h 2625929"/>
                  <a:gd name="connsiteX5" fmla="*/ 2476860 w 2476860"/>
                  <a:gd name="connsiteY5" fmla="*/ 1195592 h 2625929"/>
                  <a:gd name="connsiteX6" fmla="*/ 2124722 w 2476860"/>
                  <a:gd name="connsiteY6" fmla="*/ 157078 h 2625929"/>
                  <a:gd name="connsiteX7" fmla="*/ 2332108 w 2476860"/>
                  <a:gd name="connsiteY7" fmla="*/ 22285 h 2625929"/>
                  <a:gd name="connsiteX8" fmla="*/ 758174 w 2476860"/>
                  <a:gd name="connsiteY8" fmla="*/ 89537 h 2625929"/>
                  <a:gd name="connsiteX9" fmla="*/ 187397 w 2476860"/>
                  <a:gd name="connsiteY9" fmla="*/ 692210 h 2625929"/>
                  <a:gd name="connsiteX10" fmla="*/ 66169 w 2476860"/>
                  <a:gd name="connsiteY10" fmla="*/ 1251010 h 2625929"/>
                  <a:gd name="connsiteX11" fmla="*/ 80312 w 2476860"/>
                  <a:gd name="connsiteY11" fmla="*/ 2625929 h 2625929"/>
                  <a:gd name="connsiteX0" fmla="*/ 91525 w 2488073"/>
                  <a:gd name="connsiteY0" fmla="*/ 2625929 h 2625929"/>
                  <a:gd name="connsiteX1" fmla="*/ 859298 w 2488073"/>
                  <a:gd name="connsiteY1" fmla="*/ 2603704 h 2625929"/>
                  <a:gd name="connsiteX2" fmla="*/ 991926 w 2488073"/>
                  <a:gd name="connsiteY2" fmla="*/ 1835643 h 2625929"/>
                  <a:gd name="connsiteX3" fmla="*/ 1421273 w 2488073"/>
                  <a:gd name="connsiteY3" fmla="*/ 1398070 h 2625929"/>
                  <a:gd name="connsiteX4" fmla="*/ 1849593 w 2488073"/>
                  <a:gd name="connsiteY4" fmla="*/ 1242067 h 2625929"/>
                  <a:gd name="connsiteX5" fmla="*/ 2488073 w 2488073"/>
                  <a:gd name="connsiteY5" fmla="*/ 1195592 h 2625929"/>
                  <a:gd name="connsiteX6" fmla="*/ 2135935 w 2488073"/>
                  <a:gd name="connsiteY6" fmla="*/ 157078 h 2625929"/>
                  <a:gd name="connsiteX7" fmla="*/ 2343321 w 2488073"/>
                  <a:gd name="connsiteY7" fmla="*/ 22285 h 2625929"/>
                  <a:gd name="connsiteX8" fmla="*/ 769387 w 2488073"/>
                  <a:gd name="connsiteY8" fmla="*/ 89537 h 2625929"/>
                  <a:gd name="connsiteX9" fmla="*/ 198610 w 2488073"/>
                  <a:gd name="connsiteY9" fmla="*/ 692210 h 2625929"/>
                  <a:gd name="connsiteX10" fmla="*/ 51982 w 2488073"/>
                  <a:gd name="connsiteY10" fmla="*/ 1251010 h 2625929"/>
                  <a:gd name="connsiteX11" fmla="*/ 91525 w 2488073"/>
                  <a:gd name="connsiteY11" fmla="*/ 2625929 h 2625929"/>
                  <a:gd name="connsiteX0" fmla="*/ 91525 w 2488073"/>
                  <a:gd name="connsiteY0" fmla="*/ 2620515 h 2620515"/>
                  <a:gd name="connsiteX1" fmla="*/ 859298 w 2488073"/>
                  <a:gd name="connsiteY1" fmla="*/ 2598290 h 2620515"/>
                  <a:gd name="connsiteX2" fmla="*/ 991926 w 2488073"/>
                  <a:gd name="connsiteY2" fmla="*/ 1830229 h 2620515"/>
                  <a:gd name="connsiteX3" fmla="*/ 1421273 w 2488073"/>
                  <a:gd name="connsiteY3" fmla="*/ 1392656 h 2620515"/>
                  <a:gd name="connsiteX4" fmla="*/ 1849593 w 2488073"/>
                  <a:gd name="connsiteY4" fmla="*/ 1236653 h 2620515"/>
                  <a:gd name="connsiteX5" fmla="*/ 2488073 w 2488073"/>
                  <a:gd name="connsiteY5" fmla="*/ 1190178 h 2620515"/>
                  <a:gd name="connsiteX6" fmla="*/ 2135935 w 2488073"/>
                  <a:gd name="connsiteY6" fmla="*/ 151664 h 2620515"/>
                  <a:gd name="connsiteX7" fmla="*/ 2343321 w 2488073"/>
                  <a:gd name="connsiteY7" fmla="*/ 16871 h 2620515"/>
                  <a:gd name="connsiteX8" fmla="*/ 769387 w 2488073"/>
                  <a:gd name="connsiteY8" fmla="*/ 84123 h 2620515"/>
                  <a:gd name="connsiteX9" fmla="*/ 249410 w 2488073"/>
                  <a:gd name="connsiteY9" fmla="*/ 559796 h 2620515"/>
                  <a:gd name="connsiteX10" fmla="*/ 51982 w 2488073"/>
                  <a:gd name="connsiteY10" fmla="*/ 1245596 h 2620515"/>
                  <a:gd name="connsiteX11" fmla="*/ 91525 w 2488073"/>
                  <a:gd name="connsiteY11" fmla="*/ 2620515 h 2620515"/>
                  <a:gd name="connsiteX0" fmla="*/ 91525 w 2488073"/>
                  <a:gd name="connsiteY0" fmla="*/ 2620515 h 2620515"/>
                  <a:gd name="connsiteX1" fmla="*/ 859298 w 2488073"/>
                  <a:gd name="connsiteY1" fmla="*/ 2598290 h 2620515"/>
                  <a:gd name="connsiteX2" fmla="*/ 991926 w 2488073"/>
                  <a:gd name="connsiteY2" fmla="*/ 1830229 h 2620515"/>
                  <a:gd name="connsiteX3" fmla="*/ 1421273 w 2488073"/>
                  <a:gd name="connsiteY3" fmla="*/ 1392656 h 2620515"/>
                  <a:gd name="connsiteX4" fmla="*/ 1849593 w 2488073"/>
                  <a:gd name="connsiteY4" fmla="*/ 1236653 h 2620515"/>
                  <a:gd name="connsiteX5" fmla="*/ 2488073 w 2488073"/>
                  <a:gd name="connsiteY5" fmla="*/ 1190178 h 2620515"/>
                  <a:gd name="connsiteX6" fmla="*/ 2135935 w 2488073"/>
                  <a:gd name="connsiteY6" fmla="*/ 151664 h 2620515"/>
                  <a:gd name="connsiteX7" fmla="*/ 2343321 w 2488073"/>
                  <a:gd name="connsiteY7" fmla="*/ 16871 h 2620515"/>
                  <a:gd name="connsiteX8" fmla="*/ 769387 w 2488073"/>
                  <a:gd name="connsiteY8" fmla="*/ 84123 h 2620515"/>
                  <a:gd name="connsiteX9" fmla="*/ 249410 w 2488073"/>
                  <a:gd name="connsiteY9" fmla="*/ 559796 h 2620515"/>
                  <a:gd name="connsiteX10" fmla="*/ 51982 w 2488073"/>
                  <a:gd name="connsiteY10" fmla="*/ 1245596 h 2620515"/>
                  <a:gd name="connsiteX11" fmla="*/ 91525 w 2488073"/>
                  <a:gd name="connsiteY11" fmla="*/ 2620515 h 2620515"/>
                  <a:gd name="connsiteX0" fmla="*/ 91525 w 2488073"/>
                  <a:gd name="connsiteY0" fmla="*/ 2629079 h 2629079"/>
                  <a:gd name="connsiteX1" fmla="*/ 859298 w 2488073"/>
                  <a:gd name="connsiteY1" fmla="*/ 2606854 h 2629079"/>
                  <a:gd name="connsiteX2" fmla="*/ 991926 w 2488073"/>
                  <a:gd name="connsiteY2" fmla="*/ 1838793 h 2629079"/>
                  <a:gd name="connsiteX3" fmla="*/ 1421273 w 2488073"/>
                  <a:gd name="connsiteY3" fmla="*/ 1401220 h 2629079"/>
                  <a:gd name="connsiteX4" fmla="*/ 1849593 w 2488073"/>
                  <a:gd name="connsiteY4" fmla="*/ 1245217 h 2629079"/>
                  <a:gd name="connsiteX5" fmla="*/ 2488073 w 2488073"/>
                  <a:gd name="connsiteY5" fmla="*/ 1198742 h 2629079"/>
                  <a:gd name="connsiteX6" fmla="*/ 2135935 w 2488073"/>
                  <a:gd name="connsiteY6" fmla="*/ 160228 h 2629079"/>
                  <a:gd name="connsiteX7" fmla="*/ 2343321 w 2488073"/>
                  <a:gd name="connsiteY7" fmla="*/ 25435 h 2629079"/>
                  <a:gd name="connsiteX8" fmla="*/ 769387 w 2488073"/>
                  <a:gd name="connsiteY8" fmla="*/ 92687 h 2629079"/>
                  <a:gd name="connsiteX9" fmla="*/ 249410 w 2488073"/>
                  <a:gd name="connsiteY9" fmla="*/ 568360 h 2629079"/>
                  <a:gd name="connsiteX10" fmla="*/ 51982 w 2488073"/>
                  <a:gd name="connsiteY10" fmla="*/ 1254160 h 2629079"/>
                  <a:gd name="connsiteX11" fmla="*/ 91525 w 2488073"/>
                  <a:gd name="connsiteY11" fmla="*/ 2629079 h 2629079"/>
                  <a:gd name="connsiteX0" fmla="*/ 91525 w 2488073"/>
                  <a:gd name="connsiteY0" fmla="*/ 2637383 h 2637383"/>
                  <a:gd name="connsiteX1" fmla="*/ 859298 w 2488073"/>
                  <a:gd name="connsiteY1" fmla="*/ 2615158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9298 w 2488073"/>
                  <a:gd name="connsiteY1" fmla="*/ 2615158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9298 w 2488073"/>
                  <a:gd name="connsiteY1" fmla="*/ 2637383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9298 w 2488073"/>
                  <a:gd name="connsiteY1" fmla="*/ 2624683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6917 w 2488073"/>
                  <a:gd name="connsiteY1" fmla="*/ 2631827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6917 w 2488073"/>
                  <a:gd name="connsiteY1" fmla="*/ 2631827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6917 w 2488073"/>
                  <a:gd name="connsiteY1" fmla="*/ 2631827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1525 w 2488073"/>
                  <a:gd name="connsiteY0" fmla="*/ 2637383 h 2637383"/>
                  <a:gd name="connsiteX1" fmla="*/ 854536 w 2488073"/>
                  <a:gd name="connsiteY1" fmla="*/ 2631827 h 2637383"/>
                  <a:gd name="connsiteX2" fmla="*/ 991926 w 2488073"/>
                  <a:gd name="connsiteY2" fmla="*/ 1847097 h 2637383"/>
                  <a:gd name="connsiteX3" fmla="*/ 1421273 w 2488073"/>
                  <a:gd name="connsiteY3" fmla="*/ 1409524 h 2637383"/>
                  <a:gd name="connsiteX4" fmla="*/ 1849593 w 2488073"/>
                  <a:gd name="connsiteY4" fmla="*/ 1253521 h 2637383"/>
                  <a:gd name="connsiteX5" fmla="*/ 2488073 w 2488073"/>
                  <a:gd name="connsiteY5" fmla="*/ 1207046 h 2637383"/>
                  <a:gd name="connsiteX6" fmla="*/ 2135935 w 2488073"/>
                  <a:gd name="connsiteY6" fmla="*/ 168532 h 2637383"/>
                  <a:gd name="connsiteX7" fmla="*/ 2343321 w 2488073"/>
                  <a:gd name="connsiteY7" fmla="*/ 33739 h 2637383"/>
                  <a:gd name="connsiteX8" fmla="*/ 775737 w 2488073"/>
                  <a:gd name="connsiteY8" fmla="*/ 81941 h 2637383"/>
                  <a:gd name="connsiteX9" fmla="*/ 249410 w 2488073"/>
                  <a:gd name="connsiteY9" fmla="*/ 576664 h 2637383"/>
                  <a:gd name="connsiteX10" fmla="*/ 51982 w 2488073"/>
                  <a:gd name="connsiteY10" fmla="*/ 1262464 h 2637383"/>
                  <a:gd name="connsiteX11" fmla="*/ 91525 w 2488073"/>
                  <a:gd name="connsiteY11" fmla="*/ 2637383 h 2637383"/>
                  <a:gd name="connsiteX0" fmla="*/ 92699 w 2486865"/>
                  <a:gd name="connsiteY0" fmla="*/ 2644527 h 2644527"/>
                  <a:gd name="connsiteX1" fmla="*/ 853328 w 2486865"/>
                  <a:gd name="connsiteY1" fmla="*/ 2631827 h 2644527"/>
                  <a:gd name="connsiteX2" fmla="*/ 990718 w 2486865"/>
                  <a:gd name="connsiteY2" fmla="*/ 1847097 h 2644527"/>
                  <a:gd name="connsiteX3" fmla="*/ 1420065 w 2486865"/>
                  <a:gd name="connsiteY3" fmla="*/ 1409524 h 2644527"/>
                  <a:gd name="connsiteX4" fmla="*/ 1848385 w 2486865"/>
                  <a:gd name="connsiteY4" fmla="*/ 1253521 h 2644527"/>
                  <a:gd name="connsiteX5" fmla="*/ 2486865 w 2486865"/>
                  <a:gd name="connsiteY5" fmla="*/ 1207046 h 2644527"/>
                  <a:gd name="connsiteX6" fmla="*/ 2134727 w 2486865"/>
                  <a:gd name="connsiteY6" fmla="*/ 168532 h 2644527"/>
                  <a:gd name="connsiteX7" fmla="*/ 2342113 w 2486865"/>
                  <a:gd name="connsiteY7" fmla="*/ 33739 h 2644527"/>
                  <a:gd name="connsiteX8" fmla="*/ 774529 w 2486865"/>
                  <a:gd name="connsiteY8" fmla="*/ 81941 h 2644527"/>
                  <a:gd name="connsiteX9" fmla="*/ 248202 w 2486865"/>
                  <a:gd name="connsiteY9" fmla="*/ 576664 h 2644527"/>
                  <a:gd name="connsiteX10" fmla="*/ 50774 w 2486865"/>
                  <a:gd name="connsiteY10" fmla="*/ 1262464 h 2644527"/>
                  <a:gd name="connsiteX11" fmla="*/ 92699 w 2486865"/>
                  <a:gd name="connsiteY11" fmla="*/ 2644527 h 2644527"/>
                  <a:gd name="connsiteX0" fmla="*/ 92699 w 2486865"/>
                  <a:gd name="connsiteY0" fmla="*/ 2633979 h 2633979"/>
                  <a:gd name="connsiteX1" fmla="*/ 853328 w 2486865"/>
                  <a:gd name="connsiteY1" fmla="*/ 2621279 h 2633979"/>
                  <a:gd name="connsiteX2" fmla="*/ 990718 w 2486865"/>
                  <a:gd name="connsiteY2" fmla="*/ 1836549 h 2633979"/>
                  <a:gd name="connsiteX3" fmla="*/ 1420065 w 2486865"/>
                  <a:gd name="connsiteY3" fmla="*/ 1398976 h 2633979"/>
                  <a:gd name="connsiteX4" fmla="*/ 1848385 w 2486865"/>
                  <a:gd name="connsiteY4" fmla="*/ 1242973 h 2633979"/>
                  <a:gd name="connsiteX5" fmla="*/ 2486865 w 2486865"/>
                  <a:gd name="connsiteY5" fmla="*/ 1196498 h 2633979"/>
                  <a:gd name="connsiteX6" fmla="*/ 2134727 w 2486865"/>
                  <a:gd name="connsiteY6" fmla="*/ 157984 h 2633979"/>
                  <a:gd name="connsiteX7" fmla="*/ 2342113 w 2486865"/>
                  <a:gd name="connsiteY7" fmla="*/ 23191 h 2633979"/>
                  <a:gd name="connsiteX8" fmla="*/ 774529 w 2486865"/>
                  <a:gd name="connsiteY8" fmla="*/ 71393 h 2633979"/>
                  <a:gd name="connsiteX9" fmla="*/ 238677 w 2486865"/>
                  <a:gd name="connsiteY9" fmla="*/ 570878 h 2633979"/>
                  <a:gd name="connsiteX10" fmla="*/ 50774 w 2486865"/>
                  <a:gd name="connsiteY10" fmla="*/ 1251916 h 2633979"/>
                  <a:gd name="connsiteX11" fmla="*/ 92699 w 2486865"/>
                  <a:gd name="connsiteY11" fmla="*/ 2633979 h 2633979"/>
                  <a:gd name="connsiteX0" fmla="*/ 92699 w 2486865"/>
                  <a:gd name="connsiteY0" fmla="*/ 2633979 h 2633979"/>
                  <a:gd name="connsiteX1" fmla="*/ 853328 w 2486865"/>
                  <a:gd name="connsiteY1" fmla="*/ 2621279 h 2633979"/>
                  <a:gd name="connsiteX2" fmla="*/ 990718 w 2486865"/>
                  <a:gd name="connsiteY2" fmla="*/ 1836549 h 2633979"/>
                  <a:gd name="connsiteX3" fmla="*/ 1420065 w 2486865"/>
                  <a:gd name="connsiteY3" fmla="*/ 1398976 h 2633979"/>
                  <a:gd name="connsiteX4" fmla="*/ 1848385 w 2486865"/>
                  <a:gd name="connsiteY4" fmla="*/ 1242973 h 2633979"/>
                  <a:gd name="connsiteX5" fmla="*/ 2486865 w 2486865"/>
                  <a:gd name="connsiteY5" fmla="*/ 1196498 h 2633979"/>
                  <a:gd name="connsiteX6" fmla="*/ 2134727 w 2486865"/>
                  <a:gd name="connsiteY6" fmla="*/ 157984 h 2633979"/>
                  <a:gd name="connsiteX7" fmla="*/ 2342113 w 2486865"/>
                  <a:gd name="connsiteY7" fmla="*/ 23191 h 2633979"/>
                  <a:gd name="connsiteX8" fmla="*/ 774529 w 2486865"/>
                  <a:gd name="connsiteY8" fmla="*/ 71393 h 2633979"/>
                  <a:gd name="connsiteX9" fmla="*/ 238677 w 2486865"/>
                  <a:gd name="connsiteY9" fmla="*/ 570878 h 2633979"/>
                  <a:gd name="connsiteX10" fmla="*/ 50774 w 2486865"/>
                  <a:gd name="connsiteY10" fmla="*/ 1251916 h 2633979"/>
                  <a:gd name="connsiteX11" fmla="*/ 92699 w 2486865"/>
                  <a:gd name="connsiteY11" fmla="*/ 2633979 h 2633979"/>
                  <a:gd name="connsiteX0" fmla="*/ 92699 w 2486865"/>
                  <a:gd name="connsiteY0" fmla="*/ 2633979 h 2633979"/>
                  <a:gd name="connsiteX1" fmla="*/ 853328 w 2486865"/>
                  <a:gd name="connsiteY1" fmla="*/ 2621279 h 2633979"/>
                  <a:gd name="connsiteX2" fmla="*/ 990718 w 2486865"/>
                  <a:gd name="connsiteY2" fmla="*/ 1836549 h 2633979"/>
                  <a:gd name="connsiteX3" fmla="*/ 1420065 w 2486865"/>
                  <a:gd name="connsiteY3" fmla="*/ 1398976 h 2633979"/>
                  <a:gd name="connsiteX4" fmla="*/ 1848385 w 2486865"/>
                  <a:gd name="connsiteY4" fmla="*/ 1242973 h 2633979"/>
                  <a:gd name="connsiteX5" fmla="*/ 2486865 w 2486865"/>
                  <a:gd name="connsiteY5" fmla="*/ 1196498 h 2633979"/>
                  <a:gd name="connsiteX6" fmla="*/ 2134727 w 2486865"/>
                  <a:gd name="connsiteY6" fmla="*/ 157984 h 2633979"/>
                  <a:gd name="connsiteX7" fmla="*/ 2342113 w 2486865"/>
                  <a:gd name="connsiteY7" fmla="*/ 23191 h 2633979"/>
                  <a:gd name="connsiteX8" fmla="*/ 774529 w 2486865"/>
                  <a:gd name="connsiteY8" fmla="*/ 71393 h 2633979"/>
                  <a:gd name="connsiteX9" fmla="*/ 238677 w 2486865"/>
                  <a:gd name="connsiteY9" fmla="*/ 570878 h 2633979"/>
                  <a:gd name="connsiteX10" fmla="*/ 50774 w 2486865"/>
                  <a:gd name="connsiteY10" fmla="*/ 1251916 h 2633979"/>
                  <a:gd name="connsiteX11" fmla="*/ 92699 w 2486865"/>
                  <a:gd name="connsiteY11" fmla="*/ 2633979 h 263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6865" h="2633979">
                    <a:moveTo>
                      <a:pt x="92699" y="2633979"/>
                    </a:moveTo>
                    <a:lnTo>
                      <a:pt x="853328" y="2621279"/>
                    </a:lnTo>
                    <a:cubicBezTo>
                      <a:pt x="854964" y="2243502"/>
                      <a:pt x="896262" y="2040266"/>
                      <a:pt x="990718" y="1836549"/>
                    </a:cubicBezTo>
                    <a:cubicBezTo>
                      <a:pt x="1085174" y="1632832"/>
                      <a:pt x="1277121" y="1497905"/>
                      <a:pt x="1420065" y="1398976"/>
                    </a:cubicBezTo>
                    <a:cubicBezTo>
                      <a:pt x="1563009" y="1300047"/>
                      <a:pt x="1699160" y="1281482"/>
                      <a:pt x="1848385" y="1242973"/>
                    </a:cubicBezTo>
                    <a:cubicBezTo>
                      <a:pt x="1997610" y="1204464"/>
                      <a:pt x="2206573" y="1200323"/>
                      <a:pt x="2486865" y="1196498"/>
                    </a:cubicBezTo>
                    <a:cubicBezTo>
                      <a:pt x="2407586" y="836040"/>
                      <a:pt x="2328306" y="599405"/>
                      <a:pt x="2134727" y="157984"/>
                    </a:cubicBezTo>
                    <a:lnTo>
                      <a:pt x="2342113" y="23191"/>
                    </a:lnTo>
                    <a:cubicBezTo>
                      <a:pt x="2097229" y="-8751"/>
                      <a:pt x="1125102" y="-19888"/>
                      <a:pt x="774529" y="71393"/>
                    </a:cubicBezTo>
                    <a:cubicBezTo>
                      <a:pt x="423956" y="162674"/>
                      <a:pt x="352953" y="212199"/>
                      <a:pt x="238677" y="570878"/>
                    </a:cubicBezTo>
                    <a:cubicBezTo>
                      <a:pt x="124401" y="929557"/>
                      <a:pt x="75236" y="1114646"/>
                      <a:pt x="50774" y="1251916"/>
                    </a:cubicBezTo>
                    <a:cubicBezTo>
                      <a:pt x="-2263" y="1605688"/>
                      <a:pt x="-45558" y="2229407"/>
                      <a:pt x="92699" y="2633979"/>
                    </a:cubicBezTo>
                    <a:close/>
                  </a:path>
                </a:pathLst>
              </a:custGeom>
              <a:grpFill/>
              <a:ln w="666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5" name="フリーフォーム 96">
                <a:extLst>
                  <a:ext uri="{FF2B5EF4-FFF2-40B4-BE49-F238E27FC236}">
                    <a16:creationId xmlns:a16="http://schemas.microsoft.com/office/drawing/2014/main" id="{4C743445-30A3-58EE-C186-AC5A6A2FE977}"/>
                  </a:ext>
                </a:extLst>
              </p:cNvPr>
              <p:cNvSpPr/>
              <p:nvPr/>
            </p:nvSpPr>
            <p:spPr>
              <a:xfrm>
                <a:off x="4004912" y="5127642"/>
                <a:ext cx="86115" cy="104352"/>
              </a:xfrm>
              <a:custGeom>
                <a:avLst/>
                <a:gdLst>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46050 w 704850"/>
                  <a:gd name="connsiteY9" fmla="*/ 622300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36525 w 704850"/>
                  <a:gd name="connsiteY9" fmla="*/ 619919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36525 w 704850"/>
                  <a:gd name="connsiteY9" fmla="*/ 619919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36525 w 704850"/>
                  <a:gd name="connsiteY9" fmla="*/ 619919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44450 w 704850"/>
                  <a:gd name="connsiteY0" fmla="*/ 177800 h 882650"/>
                  <a:gd name="connsiteX1" fmla="*/ 704850 w 704850"/>
                  <a:gd name="connsiteY1" fmla="*/ 0 h 882650"/>
                  <a:gd name="connsiteX2" fmla="*/ 660400 w 704850"/>
                  <a:gd name="connsiteY2" fmla="*/ 139700 h 882650"/>
                  <a:gd name="connsiteX3" fmla="*/ 298450 w 704850"/>
                  <a:gd name="connsiteY3" fmla="*/ 298450 h 882650"/>
                  <a:gd name="connsiteX4" fmla="*/ 228600 w 704850"/>
                  <a:gd name="connsiteY4" fmla="*/ 609600 h 882650"/>
                  <a:gd name="connsiteX5" fmla="*/ 438150 w 704850"/>
                  <a:gd name="connsiteY5" fmla="*/ 749300 h 882650"/>
                  <a:gd name="connsiteX6" fmla="*/ 361950 w 704850"/>
                  <a:gd name="connsiteY6" fmla="*/ 882650 h 882650"/>
                  <a:gd name="connsiteX7" fmla="*/ 114300 w 704850"/>
                  <a:gd name="connsiteY7" fmla="*/ 768350 h 882650"/>
                  <a:gd name="connsiteX8" fmla="*/ 0 w 704850"/>
                  <a:gd name="connsiteY8" fmla="*/ 742950 h 882650"/>
                  <a:gd name="connsiteX9" fmla="*/ 129381 w 704850"/>
                  <a:gd name="connsiteY9" fmla="*/ 624681 h 882650"/>
                  <a:gd name="connsiteX10" fmla="*/ 44450 w 704850"/>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 name="connsiteX0" fmla="*/ 89694 w 750094"/>
                  <a:gd name="connsiteY0" fmla="*/ 177800 h 882650"/>
                  <a:gd name="connsiteX1" fmla="*/ 750094 w 750094"/>
                  <a:gd name="connsiteY1" fmla="*/ 0 h 882650"/>
                  <a:gd name="connsiteX2" fmla="*/ 705644 w 750094"/>
                  <a:gd name="connsiteY2" fmla="*/ 139700 h 882650"/>
                  <a:gd name="connsiteX3" fmla="*/ 343694 w 750094"/>
                  <a:gd name="connsiteY3" fmla="*/ 298450 h 882650"/>
                  <a:gd name="connsiteX4" fmla="*/ 273844 w 750094"/>
                  <a:gd name="connsiteY4" fmla="*/ 609600 h 882650"/>
                  <a:gd name="connsiteX5" fmla="*/ 483394 w 750094"/>
                  <a:gd name="connsiteY5" fmla="*/ 749300 h 882650"/>
                  <a:gd name="connsiteX6" fmla="*/ 407194 w 750094"/>
                  <a:gd name="connsiteY6" fmla="*/ 882650 h 882650"/>
                  <a:gd name="connsiteX7" fmla="*/ 159544 w 750094"/>
                  <a:gd name="connsiteY7" fmla="*/ 768350 h 882650"/>
                  <a:gd name="connsiteX8" fmla="*/ 0 w 750094"/>
                  <a:gd name="connsiteY8" fmla="*/ 726281 h 882650"/>
                  <a:gd name="connsiteX9" fmla="*/ 174625 w 750094"/>
                  <a:gd name="connsiteY9" fmla="*/ 624681 h 882650"/>
                  <a:gd name="connsiteX10" fmla="*/ 89694 w 750094"/>
                  <a:gd name="connsiteY10" fmla="*/ 177800 h 8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094" h="882650">
                    <a:moveTo>
                      <a:pt x="89694" y="177800"/>
                    </a:moveTo>
                    <a:lnTo>
                      <a:pt x="750094" y="0"/>
                    </a:lnTo>
                    <a:lnTo>
                      <a:pt x="705644" y="139700"/>
                    </a:lnTo>
                    <a:lnTo>
                      <a:pt x="343694" y="298450"/>
                    </a:lnTo>
                    <a:lnTo>
                      <a:pt x="273844" y="609600"/>
                    </a:lnTo>
                    <a:lnTo>
                      <a:pt x="483394" y="749300"/>
                    </a:lnTo>
                    <a:lnTo>
                      <a:pt x="407194" y="882650"/>
                    </a:lnTo>
                    <a:lnTo>
                      <a:pt x="159544" y="768350"/>
                    </a:lnTo>
                    <a:lnTo>
                      <a:pt x="0" y="726281"/>
                    </a:lnTo>
                    <a:cubicBezTo>
                      <a:pt x="60590" y="651932"/>
                      <a:pt x="116417" y="641879"/>
                      <a:pt x="174625" y="624681"/>
                    </a:cubicBezTo>
                    <a:cubicBezTo>
                      <a:pt x="150282" y="476514"/>
                      <a:pt x="92605" y="316441"/>
                      <a:pt x="89694" y="177800"/>
                    </a:cubicBez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6" name="フリーフォーム 97">
                <a:extLst>
                  <a:ext uri="{FF2B5EF4-FFF2-40B4-BE49-F238E27FC236}">
                    <a16:creationId xmlns:a16="http://schemas.microsoft.com/office/drawing/2014/main" id="{AD633867-C024-B790-EEA1-D22683EA3252}"/>
                  </a:ext>
                </a:extLst>
              </p:cNvPr>
              <p:cNvSpPr/>
              <p:nvPr/>
            </p:nvSpPr>
            <p:spPr>
              <a:xfrm>
                <a:off x="4015574" y="5127642"/>
                <a:ext cx="75453" cy="36598"/>
              </a:xfrm>
              <a:custGeom>
                <a:avLst/>
                <a:gdLst>
                  <a:gd name="connsiteX0" fmla="*/ 657225 w 657225"/>
                  <a:gd name="connsiteY0" fmla="*/ 0 h 309564"/>
                  <a:gd name="connsiteX1" fmla="*/ 612775 w 657225"/>
                  <a:gd name="connsiteY1" fmla="*/ 139700 h 309564"/>
                  <a:gd name="connsiteX2" fmla="*/ 250825 w 657225"/>
                  <a:gd name="connsiteY2" fmla="*/ 298450 h 309564"/>
                  <a:gd name="connsiteX3" fmla="*/ 170324 w 657225"/>
                  <a:gd name="connsiteY3" fmla="*/ 222878 h 309564"/>
                  <a:gd name="connsiteX4" fmla="*/ 14288 w 657225"/>
                  <a:gd name="connsiteY4" fmla="*/ 309564 h 309564"/>
                  <a:gd name="connsiteX5" fmla="*/ 0 w 657225"/>
                  <a:gd name="connsiteY5" fmla="*/ 223839 h 309564"/>
                  <a:gd name="connsiteX6" fmla="*/ 141254 w 657225"/>
                  <a:gd name="connsiteY6" fmla="*/ 195588 h 309564"/>
                  <a:gd name="connsiteX7" fmla="*/ 95250 w 657225"/>
                  <a:gd name="connsiteY7" fmla="*/ 152401 h 309564"/>
                  <a:gd name="connsiteX8" fmla="*/ 657225 w 657225"/>
                  <a:gd name="connsiteY8" fmla="*/ 0 h 309564"/>
                  <a:gd name="connsiteX0" fmla="*/ 657225 w 657225"/>
                  <a:gd name="connsiteY0" fmla="*/ 0 h 309564"/>
                  <a:gd name="connsiteX1" fmla="*/ 612775 w 657225"/>
                  <a:gd name="connsiteY1" fmla="*/ 139700 h 309564"/>
                  <a:gd name="connsiteX2" fmla="*/ 250825 w 657225"/>
                  <a:gd name="connsiteY2" fmla="*/ 298450 h 309564"/>
                  <a:gd name="connsiteX3" fmla="*/ 170324 w 657225"/>
                  <a:gd name="connsiteY3" fmla="*/ 222878 h 309564"/>
                  <a:gd name="connsiteX4" fmla="*/ 14288 w 657225"/>
                  <a:gd name="connsiteY4" fmla="*/ 309564 h 309564"/>
                  <a:gd name="connsiteX5" fmla="*/ 0 w 657225"/>
                  <a:gd name="connsiteY5" fmla="*/ 223839 h 309564"/>
                  <a:gd name="connsiteX6" fmla="*/ 141254 w 657225"/>
                  <a:gd name="connsiteY6" fmla="*/ 195588 h 309564"/>
                  <a:gd name="connsiteX7" fmla="*/ 95250 w 657225"/>
                  <a:gd name="connsiteY7" fmla="*/ 152401 h 309564"/>
                  <a:gd name="connsiteX8" fmla="*/ 657225 w 657225"/>
                  <a:gd name="connsiteY8" fmla="*/ 0 h 309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225" h="309564">
                    <a:moveTo>
                      <a:pt x="657225" y="0"/>
                    </a:moveTo>
                    <a:lnTo>
                      <a:pt x="612775" y="139700"/>
                    </a:lnTo>
                    <a:lnTo>
                      <a:pt x="250825" y="298450"/>
                    </a:lnTo>
                    <a:lnTo>
                      <a:pt x="170324" y="222878"/>
                    </a:lnTo>
                    <a:lnTo>
                      <a:pt x="14288" y="309564"/>
                    </a:lnTo>
                    <a:cubicBezTo>
                      <a:pt x="2381" y="276227"/>
                      <a:pt x="1" y="264321"/>
                      <a:pt x="0" y="223839"/>
                    </a:cubicBezTo>
                    <a:lnTo>
                      <a:pt x="141254" y="195588"/>
                    </a:lnTo>
                    <a:lnTo>
                      <a:pt x="95250" y="152401"/>
                    </a:lnTo>
                    <a:lnTo>
                      <a:pt x="657225" y="0"/>
                    </a:ln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7" name="フリーフォーム 98">
                <a:extLst>
                  <a:ext uri="{FF2B5EF4-FFF2-40B4-BE49-F238E27FC236}">
                    <a16:creationId xmlns:a16="http://schemas.microsoft.com/office/drawing/2014/main" id="{6C5BB087-44E5-E85C-F0F3-5FA88AFD081A}"/>
                  </a:ext>
                </a:extLst>
              </p:cNvPr>
              <p:cNvSpPr/>
              <p:nvPr/>
            </p:nvSpPr>
            <p:spPr>
              <a:xfrm>
                <a:off x="4242387" y="4941204"/>
                <a:ext cx="272290" cy="299173"/>
              </a:xfrm>
              <a:custGeom>
                <a:avLst/>
                <a:gdLst>
                  <a:gd name="connsiteX0" fmla="*/ 2251909 w 2463504"/>
                  <a:gd name="connsiteY0" fmla="*/ 0 h 2530524"/>
                  <a:gd name="connsiteX1" fmla="*/ 2063222 w 2463504"/>
                  <a:gd name="connsiteY1" fmla="*/ 122639 h 2530524"/>
                  <a:gd name="connsiteX2" fmla="*/ 2048353 w 2463504"/>
                  <a:gd name="connsiteY2" fmla="*/ 143681 h 2530524"/>
                  <a:gd name="connsiteX3" fmla="*/ 2370956 w 2463504"/>
                  <a:gd name="connsiteY3" fmla="*/ 1030869 h 2530524"/>
                  <a:gd name="connsiteX4" fmla="*/ 2396661 w 2463504"/>
                  <a:gd name="connsiteY4" fmla="*/ 1173307 h 2530524"/>
                  <a:gd name="connsiteX5" fmla="*/ 1557248 w 2463504"/>
                  <a:gd name="connsiteY5" fmla="*/ 1185248 h 2530524"/>
                  <a:gd name="connsiteX6" fmla="*/ 1327513 w 2463504"/>
                  <a:gd name="connsiteY6" fmla="*/ 1281588 h 2530524"/>
                  <a:gd name="connsiteX7" fmla="*/ 854378 w 2463504"/>
                  <a:gd name="connsiteY7" fmla="*/ 1698949 h 2530524"/>
                  <a:gd name="connsiteX8" fmla="*/ 693578 w 2463504"/>
                  <a:gd name="connsiteY8" fmla="*/ 2512245 h 2530524"/>
                  <a:gd name="connsiteX9" fmla="*/ 87071 w 2463504"/>
                  <a:gd name="connsiteY9" fmla="*/ 2530524 h 2530524"/>
                  <a:gd name="connsiteX10" fmla="*/ 47691 w 2463504"/>
                  <a:gd name="connsiteY10" fmla="*/ 1232355 h 2530524"/>
                  <a:gd name="connsiteX11" fmla="*/ 233134 w 2463504"/>
                  <a:gd name="connsiteY11" fmla="*/ 588184 h 2530524"/>
                  <a:gd name="connsiteX12" fmla="*/ 727512 w 2463504"/>
                  <a:gd name="connsiteY12" fmla="*/ 123491 h 2530524"/>
                  <a:gd name="connsiteX13" fmla="*/ 1894039 w 2463504"/>
                  <a:gd name="connsiteY13" fmla="*/ 77962 h 2530524"/>
                  <a:gd name="connsiteX14" fmla="*/ 2251909 w 2463504"/>
                  <a:gd name="connsiteY14" fmla="*/ 0 h 2530524"/>
                  <a:gd name="connsiteX0" fmla="*/ 2251909 w 2383207"/>
                  <a:gd name="connsiteY0" fmla="*/ 0 h 2530524"/>
                  <a:gd name="connsiteX1" fmla="*/ 2063222 w 2383207"/>
                  <a:gd name="connsiteY1" fmla="*/ 122639 h 2530524"/>
                  <a:gd name="connsiteX2" fmla="*/ 2048353 w 2383207"/>
                  <a:gd name="connsiteY2" fmla="*/ 143681 h 2530524"/>
                  <a:gd name="connsiteX3" fmla="*/ 2370956 w 2383207"/>
                  <a:gd name="connsiteY3" fmla="*/ 1030869 h 2530524"/>
                  <a:gd name="connsiteX4" fmla="*/ 1557248 w 2383207"/>
                  <a:gd name="connsiteY4" fmla="*/ 1185248 h 2530524"/>
                  <a:gd name="connsiteX5" fmla="*/ 1327513 w 2383207"/>
                  <a:gd name="connsiteY5" fmla="*/ 1281588 h 2530524"/>
                  <a:gd name="connsiteX6" fmla="*/ 854378 w 2383207"/>
                  <a:gd name="connsiteY6" fmla="*/ 1698949 h 2530524"/>
                  <a:gd name="connsiteX7" fmla="*/ 693578 w 2383207"/>
                  <a:gd name="connsiteY7" fmla="*/ 2512245 h 2530524"/>
                  <a:gd name="connsiteX8" fmla="*/ 87071 w 2383207"/>
                  <a:gd name="connsiteY8" fmla="*/ 2530524 h 2530524"/>
                  <a:gd name="connsiteX9" fmla="*/ 47691 w 2383207"/>
                  <a:gd name="connsiteY9" fmla="*/ 1232355 h 2530524"/>
                  <a:gd name="connsiteX10" fmla="*/ 233134 w 2383207"/>
                  <a:gd name="connsiteY10" fmla="*/ 588184 h 2530524"/>
                  <a:gd name="connsiteX11" fmla="*/ 727512 w 2383207"/>
                  <a:gd name="connsiteY11" fmla="*/ 123491 h 2530524"/>
                  <a:gd name="connsiteX12" fmla="*/ 1894039 w 2383207"/>
                  <a:gd name="connsiteY12" fmla="*/ 77962 h 2530524"/>
                  <a:gd name="connsiteX13" fmla="*/ 2251909 w 2383207"/>
                  <a:gd name="connsiteY13" fmla="*/ 0 h 2530524"/>
                  <a:gd name="connsiteX0" fmla="*/ 2251909 w 2383207"/>
                  <a:gd name="connsiteY0" fmla="*/ 0 h 2530524"/>
                  <a:gd name="connsiteX1" fmla="*/ 2063222 w 2383207"/>
                  <a:gd name="connsiteY1" fmla="*/ 122639 h 2530524"/>
                  <a:gd name="connsiteX2" fmla="*/ 2048353 w 2383207"/>
                  <a:gd name="connsiteY2" fmla="*/ 143681 h 2530524"/>
                  <a:gd name="connsiteX3" fmla="*/ 2370956 w 2383207"/>
                  <a:gd name="connsiteY3" fmla="*/ 1030869 h 2530524"/>
                  <a:gd name="connsiteX4" fmla="*/ 1557248 w 2383207"/>
                  <a:gd name="connsiteY4" fmla="*/ 1185248 h 2530524"/>
                  <a:gd name="connsiteX5" fmla="*/ 1327513 w 2383207"/>
                  <a:gd name="connsiteY5" fmla="*/ 1281588 h 2530524"/>
                  <a:gd name="connsiteX6" fmla="*/ 854378 w 2383207"/>
                  <a:gd name="connsiteY6" fmla="*/ 1698949 h 2530524"/>
                  <a:gd name="connsiteX7" fmla="*/ 693578 w 2383207"/>
                  <a:gd name="connsiteY7" fmla="*/ 2512245 h 2530524"/>
                  <a:gd name="connsiteX8" fmla="*/ 87071 w 2383207"/>
                  <a:gd name="connsiteY8" fmla="*/ 2530524 h 2530524"/>
                  <a:gd name="connsiteX9" fmla="*/ 47691 w 2383207"/>
                  <a:gd name="connsiteY9" fmla="*/ 1232355 h 2530524"/>
                  <a:gd name="connsiteX10" fmla="*/ 233134 w 2383207"/>
                  <a:gd name="connsiteY10" fmla="*/ 588184 h 2530524"/>
                  <a:gd name="connsiteX11" fmla="*/ 727512 w 2383207"/>
                  <a:gd name="connsiteY11" fmla="*/ 123491 h 2530524"/>
                  <a:gd name="connsiteX12" fmla="*/ 1894039 w 2383207"/>
                  <a:gd name="connsiteY12" fmla="*/ 77962 h 2530524"/>
                  <a:gd name="connsiteX13" fmla="*/ 2251909 w 2383207"/>
                  <a:gd name="connsiteY13" fmla="*/ 0 h 2530524"/>
                  <a:gd name="connsiteX0" fmla="*/ 2251909 w 2371559"/>
                  <a:gd name="connsiteY0" fmla="*/ 0 h 2530524"/>
                  <a:gd name="connsiteX1" fmla="*/ 2063222 w 2371559"/>
                  <a:gd name="connsiteY1" fmla="*/ 122639 h 2530524"/>
                  <a:gd name="connsiteX2" fmla="*/ 2048353 w 2371559"/>
                  <a:gd name="connsiteY2" fmla="*/ 143681 h 2530524"/>
                  <a:gd name="connsiteX3" fmla="*/ 2370956 w 2371559"/>
                  <a:gd name="connsiteY3" fmla="*/ 1030869 h 2530524"/>
                  <a:gd name="connsiteX4" fmla="*/ 1557248 w 2371559"/>
                  <a:gd name="connsiteY4" fmla="*/ 1185248 h 2530524"/>
                  <a:gd name="connsiteX5" fmla="*/ 1327513 w 2371559"/>
                  <a:gd name="connsiteY5" fmla="*/ 1281588 h 2530524"/>
                  <a:gd name="connsiteX6" fmla="*/ 854378 w 2371559"/>
                  <a:gd name="connsiteY6" fmla="*/ 1698949 h 2530524"/>
                  <a:gd name="connsiteX7" fmla="*/ 693578 w 2371559"/>
                  <a:gd name="connsiteY7" fmla="*/ 2512245 h 2530524"/>
                  <a:gd name="connsiteX8" fmla="*/ 87071 w 2371559"/>
                  <a:gd name="connsiteY8" fmla="*/ 2530524 h 2530524"/>
                  <a:gd name="connsiteX9" fmla="*/ 47691 w 2371559"/>
                  <a:gd name="connsiteY9" fmla="*/ 1232355 h 2530524"/>
                  <a:gd name="connsiteX10" fmla="*/ 233134 w 2371559"/>
                  <a:gd name="connsiteY10" fmla="*/ 588184 h 2530524"/>
                  <a:gd name="connsiteX11" fmla="*/ 727512 w 2371559"/>
                  <a:gd name="connsiteY11" fmla="*/ 123491 h 2530524"/>
                  <a:gd name="connsiteX12" fmla="*/ 1894039 w 2371559"/>
                  <a:gd name="connsiteY12" fmla="*/ 77962 h 2530524"/>
                  <a:gd name="connsiteX13" fmla="*/ 2251909 w 2371559"/>
                  <a:gd name="connsiteY13" fmla="*/ 0 h 2530524"/>
                  <a:gd name="connsiteX0" fmla="*/ 2251909 w 2371559"/>
                  <a:gd name="connsiteY0" fmla="*/ 0 h 2530524"/>
                  <a:gd name="connsiteX1" fmla="*/ 2063222 w 2371559"/>
                  <a:gd name="connsiteY1" fmla="*/ 122639 h 2530524"/>
                  <a:gd name="connsiteX2" fmla="*/ 2048353 w 2371559"/>
                  <a:gd name="connsiteY2" fmla="*/ 143681 h 2530524"/>
                  <a:gd name="connsiteX3" fmla="*/ 2370956 w 2371559"/>
                  <a:gd name="connsiteY3" fmla="*/ 1030869 h 2530524"/>
                  <a:gd name="connsiteX4" fmla="*/ 1557248 w 2371559"/>
                  <a:gd name="connsiteY4" fmla="*/ 1185248 h 2530524"/>
                  <a:gd name="connsiteX5" fmla="*/ 1327513 w 2371559"/>
                  <a:gd name="connsiteY5" fmla="*/ 1281588 h 2530524"/>
                  <a:gd name="connsiteX6" fmla="*/ 854378 w 2371559"/>
                  <a:gd name="connsiteY6" fmla="*/ 1698949 h 2530524"/>
                  <a:gd name="connsiteX7" fmla="*/ 693578 w 2371559"/>
                  <a:gd name="connsiteY7" fmla="*/ 2512245 h 2530524"/>
                  <a:gd name="connsiteX8" fmla="*/ 87071 w 2371559"/>
                  <a:gd name="connsiteY8" fmla="*/ 2530524 h 2530524"/>
                  <a:gd name="connsiteX9" fmla="*/ 47691 w 2371559"/>
                  <a:gd name="connsiteY9" fmla="*/ 1232355 h 2530524"/>
                  <a:gd name="connsiteX10" fmla="*/ 233134 w 2371559"/>
                  <a:gd name="connsiteY10" fmla="*/ 588184 h 2530524"/>
                  <a:gd name="connsiteX11" fmla="*/ 727512 w 2371559"/>
                  <a:gd name="connsiteY11" fmla="*/ 123491 h 2530524"/>
                  <a:gd name="connsiteX12" fmla="*/ 1894039 w 2371559"/>
                  <a:gd name="connsiteY12" fmla="*/ 77962 h 2530524"/>
                  <a:gd name="connsiteX13" fmla="*/ 2251909 w 2371559"/>
                  <a:gd name="connsiteY13" fmla="*/ 0 h 2530524"/>
                  <a:gd name="connsiteX0" fmla="*/ 2251909 w 2370956"/>
                  <a:gd name="connsiteY0" fmla="*/ 0 h 2530524"/>
                  <a:gd name="connsiteX1" fmla="*/ 2063222 w 2370956"/>
                  <a:gd name="connsiteY1" fmla="*/ 122639 h 2530524"/>
                  <a:gd name="connsiteX2" fmla="*/ 2048353 w 2370956"/>
                  <a:gd name="connsiteY2" fmla="*/ 143681 h 2530524"/>
                  <a:gd name="connsiteX3" fmla="*/ 2370956 w 2370956"/>
                  <a:gd name="connsiteY3" fmla="*/ 1030869 h 2530524"/>
                  <a:gd name="connsiteX4" fmla="*/ 1557248 w 2370956"/>
                  <a:gd name="connsiteY4" fmla="*/ 1185248 h 2530524"/>
                  <a:gd name="connsiteX5" fmla="*/ 1327513 w 2370956"/>
                  <a:gd name="connsiteY5" fmla="*/ 1281588 h 2530524"/>
                  <a:gd name="connsiteX6" fmla="*/ 854378 w 2370956"/>
                  <a:gd name="connsiteY6" fmla="*/ 1698949 h 2530524"/>
                  <a:gd name="connsiteX7" fmla="*/ 693578 w 2370956"/>
                  <a:gd name="connsiteY7" fmla="*/ 2512245 h 2530524"/>
                  <a:gd name="connsiteX8" fmla="*/ 87071 w 2370956"/>
                  <a:gd name="connsiteY8" fmla="*/ 2530524 h 2530524"/>
                  <a:gd name="connsiteX9" fmla="*/ 47691 w 2370956"/>
                  <a:gd name="connsiteY9" fmla="*/ 1232355 h 2530524"/>
                  <a:gd name="connsiteX10" fmla="*/ 233134 w 2370956"/>
                  <a:gd name="connsiteY10" fmla="*/ 588184 h 2530524"/>
                  <a:gd name="connsiteX11" fmla="*/ 727512 w 2370956"/>
                  <a:gd name="connsiteY11" fmla="*/ 123491 h 2530524"/>
                  <a:gd name="connsiteX12" fmla="*/ 1894039 w 2370956"/>
                  <a:gd name="connsiteY12" fmla="*/ 77962 h 2530524"/>
                  <a:gd name="connsiteX13" fmla="*/ 2251909 w 2370956"/>
                  <a:gd name="connsiteY13" fmla="*/ 0 h 2530524"/>
                  <a:gd name="connsiteX0" fmla="*/ 2251909 w 2364606"/>
                  <a:gd name="connsiteY0" fmla="*/ 0 h 2530524"/>
                  <a:gd name="connsiteX1" fmla="*/ 2063222 w 2364606"/>
                  <a:gd name="connsiteY1" fmla="*/ 122639 h 2530524"/>
                  <a:gd name="connsiteX2" fmla="*/ 2048353 w 2364606"/>
                  <a:gd name="connsiteY2" fmla="*/ 143681 h 2530524"/>
                  <a:gd name="connsiteX3" fmla="*/ 2364606 w 2364606"/>
                  <a:gd name="connsiteY3" fmla="*/ 1068969 h 2530524"/>
                  <a:gd name="connsiteX4" fmla="*/ 1557248 w 2364606"/>
                  <a:gd name="connsiteY4" fmla="*/ 1185248 h 2530524"/>
                  <a:gd name="connsiteX5" fmla="*/ 1327513 w 2364606"/>
                  <a:gd name="connsiteY5" fmla="*/ 1281588 h 2530524"/>
                  <a:gd name="connsiteX6" fmla="*/ 854378 w 2364606"/>
                  <a:gd name="connsiteY6" fmla="*/ 1698949 h 2530524"/>
                  <a:gd name="connsiteX7" fmla="*/ 693578 w 2364606"/>
                  <a:gd name="connsiteY7" fmla="*/ 2512245 h 2530524"/>
                  <a:gd name="connsiteX8" fmla="*/ 87071 w 2364606"/>
                  <a:gd name="connsiteY8" fmla="*/ 2530524 h 2530524"/>
                  <a:gd name="connsiteX9" fmla="*/ 47691 w 2364606"/>
                  <a:gd name="connsiteY9" fmla="*/ 1232355 h 2530524"/>
                  <a:gd name="connsiteX10" fmla="*/ 233134 w 2364606"/>
                  <a:gd name="connsiteY10" fmla="*/ 588184 h 2530524"/>
                  <a:gd name="connsiteX11" fmla="*/ 727512 w 2364606"/>
                  <a:gd name="connsiteY11" fmla="*/ 123491 h 2530524"/>
                  <a:gd name="connsiteX12" fmla="*/ 1894039 w 2364606"/>
                  <a:gd name="connsiteY12" fmla="*/ 77962 h 2530524"/>
                  <a:gd name="connsiteX13" fmla="*/ 2251909 w 2364606"/>
                  <a:gd name="connsiteY13" fmla="*/ 0 h 2530524"/>
                  <a:gd name="connsiteX0" fmla="*/ 2251909 w 2364606"/>
                  <a:gd name="connsiteY0" fmla="*/ 0 h 2530524"/>
                  <a:gd name="connsiteX1" fmla="*/ 2063222 w 2364606"/>
                  <a:gd name="connsiteY1" fmla="*/ 122639 h 2530524"/>
                  <a:gd name="connsiteX2" fmla="*/ 2048353 w 2364606"/>
                  <a:gd name="connsiteY2" fmla="*/ 143681 h 2530524"/>
                  <a:gd name="connsiteX3" fmla="*/ 2364606 w 2364606"/>
                  <a:gd name="connsiteY3" fmla="*/ 1068969 h 2530524"/>
                  <a:gd name="connsiteX4" fmla="*/ 1557248 w 2364606"/>
                  <a:gd name="connsiteY4" fmla="*/ 1185248 h 2530524"/>
                  <a:gd name="connsiteX5" fmla="*/ 1327513 w 2364606"/>
                  <a:gd name="connsiteY5" fmla="*/ 1281588 h 2530524"/>
                  <a:gd name="connsiteX6" fmla="*/ 854378 w 2364606"/>
                  <a:gd name="connsiteY6" fmla="*/ 1698949 h 2530524"/>
                  <a:gd name="connsiteX7" fmla="*/ 693578 w 2364606"/>
                  <a:gd name="connsiteY7" fmla="*/ 2512245 h 2530524"/>
                  <a:gd name="connsiteX8" fmla="*/ 87071 w 2364606"/>
                  <a:gd name="connsiteY8" fmla="*/ 2530524 h 2530524"/>
                  <a:gd name="connsiteX9" fmla="*/ 47691 w 2364606"/>
                  <a:gd name="connsiteY9" fmla="*/ 1232355 h 2530524"/>
                  <a:gd name="connsiteX10" fmla="*/ 233134 w 2364606"/>
                  <a:gd name="connsiteY10" fmla="*/ 588184 h 2530524"/>
                  <a:gd name="connsiteX11" fmla="*/ 727512 w 2364606"/>
                  <a:gd name="connsiteY11" fmla="*/ 123491 h 2530524"/>
                  <a:gd name="connsiteX12" fmla="*/ 1894039 w 2364606"/>
                  <a:gd name="connsiteY12" fmla="*/ 77962 h 2530524"/>
                  <a:gd name="connsiteX13" fmla="*/ 2251909 w 2364606"/>
                  <a:gd name="connsiteY13" fmla="*/ 0 h 2530524"/>
                  <a:gd name="connsiteX0" fmla="*/ 2251909 w 2364606"/>
                  <a:gd name="connsiteY0" fmla="*/ 0 h 2530524"/>
                  <a:gd name="connsiteX1" fmla="*/ 2063222 w 2364606"/>
                  <a:gd name="connsiteY1" fmla="*/ 122639 h 2530524"/>
                  <a:gd name="connsiteX2" fmla="*/ 2048353 w 2364606"/>
                  <a:gd name="connsiteY2" fmla="*/ 143681 h 2530524"/>
                  <a:gd name="connsiteX3" fmla="*/ 2364606 w 2364606"/>
                  <a:gd name="connsiteY3" fmla="*/ 1068969 h 2530524"/>
                  <a:gd name="connsiteX4" fmla="*/ 1557248 w 2364606"/>
                  <a:gd name="connsiteY4" fmla="*/ 1185248 h 2530524"/>
                  <a:gd name="connsiteX5" fmla="*/ 1327513 w 2364606"/>
                  <a:gd name="connsiteY5" fmla="*/ 1281588 h 2530524"/>
                  <a:gd name="connsiteX6" fmla="*/ 854378 w 2364606"/>
                  <a:gd name="connsiteY6" fmla="*/ 1698949 h 2530524"/>
                  <a:gd name="connsiteX7" fmla="*/ 693578 w 2364606"/>
                  <a:gd name="connsiteY7" fmla="*/ 2512245 h 2530524"/>
                  <a:gd name="connsiteX8" fmla="*/ 87071 w 2364606"/>
                  <a:gd name="connsiteY8" fmla="*/ 2530524 h 2530524"/>
                  <a:gd name="connsiteX9" fmla="*/ 47691 w 2364606"/>
                  <a:gd name="connsiteY9" fmla="*/ 1232355 h 2530524"/>
                  <a:gd name="connsiteX10" fmla="*/ 233134 w 2364606"/>
                  <a:gd name="connsiteY10" fmla="*/ 588184 h 2530524"/>
                  <a:gd name="connsiteX11" fmla="*/ 727512 w 2364606"/>
                  <a:gd name="connsiteY11" fmla="*/ 123491 h 2530524"/>
                  <a:gd name="connsiteX12" fmla="*/ 1894039 w 2364606"/>
                  <a:gd name="connsiteY12" fmla="*/ 77962 h 2530524"/>
                  <a:gd name="connsiteX13" fmla="*/ 2251909 w 2364606"/>
                  <a:gd name="connsiteY13" fmla="*/ 0 h 2530524"/>
                  <a:gd name="connsiteX0" fmla="*/ 2251909 w 2371750"/>
                  <a:gd name="connsiteY0" fmla="*/ 0 h 2530524"/>
                  <a:gd name="connsiteX1" fmla="*/ 2063222 w 2371750"/>
                  <a:gd name="connsiteY1" fmla="*/ 122639 h 2530524"/>
                  <a:gd name="connsiteX2" fmla="*/ 2048353 w 2371750"/>
                  <a:gd name="connsiteY2" fmla="*/ 143681 h 2530524"/>
                  <a:gd name="connsiteX3" fmla="*/ 2371750 w 2371750"/>
                  <a:gd name="connsiteY3" fmla="*/ 1066588 h 2530524"/>
                  <a:gd name="connsiteX4" fmla="*/ 1557248 w 2371750"/>
                  <a:gd name="connsiteY4" fmla="*/ 1185248 h 2530524"/>
                  <a:gd name="connsiteX5" fmla="*/ 1327513 w 2371750"/>
                  <a:gd name="connsiteY5" fmla="*/ 1281588 h 2530524"/>
                  <a:gd name="connsiteX6" fmla="*/ 854378 w 2371750"/>
                  <a:gd name="connsiteY6" fmla="*/ 1698949 h 2530524"/>
                  <a:gd name="connsiteX7" fmla="*/ 693578 w 2371750"/>
                  <a:gd name="connsiteY7" fmla="*/ 2512245 h 2530524"/>
                  <a:gd name="connsiteX8" fmla="*/ 87071 w 2371750"/>
                  <a:gd name="connsiteY8" fmla="*/ 2530524 h 2530524"/>
                  <a:gd name="connsiteX9" fmla="*/ 47691 w 2371750"/>
                  <a:gd name="connsiteY9" fmla="*/ 1232355 h 2530524"/>
                  <a:gd name="connsiteX10" fmla="*/ 233134 w 2371750"/>
                  <a:gd name="connsiteY10" fmla="*/ 588184 h 2530524"/>
                  <a:gd name="connsiteX11" fmla="*/ 727512 w 2371750"/>
                  <a:gd name="connsiteY11" fmla="*/ 123491 h 2530524"/>
                  <a:gd name="connsiteX12" fmla="*/ 1894039 w 2371750"/>
                  <a:gd name="connsiteY12" fmla="*/ 77962 h 2530524"/>
                  <a:gd name="connsiteX13" fmla="*/ 2251909 w 2371750"/>
                  <a:gd name="connsiteY13" fmla="*/ 0 h 2530524"/>
                  <a:gd name="connsiteX0" fmla="*/ 2251909 w 2371750"/>
                  <a:gd name="connsiteY0" fmla="*/ 0 h 2530524"/>
                  <a:gd name="connsiteX1" fmla="*/ 2063222 w 2371750"/>
                  <a:gd name="connsiteY1" fmla="*/ 122639 h 2530524"/>
                  <a:gd name="connsiteX2" fmla="*/ 2048353 w 2371750"/>
                  <a:gd name="connsiteY2" fmla="*/ 143681 h 2530524"/>
                  <a:gd name="connsiteX3" fmla="*/ 2371750 w 2371750"/>
                  <a:gd name="connsiteY3" fmla="*/ 1066588 h 2530524"/>
                  <a:gd name="connsiteX4" fmla="*/ 1557248 w 2371750"/>
                  <a:gd name="connsiteY4" fmla="*/ 1185248 h 2530524"/>
                  <a:gd name="connsiteX5" fmla="*/ 1327513 w 2371750"/>
                  <a:gd name="connsiteY5" fmla="*/ 1281588 h 2530524"/>
                  <a:gd name="connsiteX6" fmla="*/ 854378 w 2371750"/>
                  <a:gd name="connsiteY6" fmla="*/ 1698949 h 2530524"/>
                  <a:gd name="connsiteX7" fmla="*/ 693578 w 2371750"/>
                  <a:gd name="connsiteY7" fmla="*/ 2512245 h 2530524"/>
                  <a:gd name="connsiteX8" fmla="*/ 87071 w 2371750"/>
                  <a:gd name="connsiteY8" fmla="*/ 2530524 h 2530524"/>
                  <a:gd name="connsiteX9" fmla="*/ 47691 w 2371750"/>
                  <a:gd name="connsiteY9" fmla="*/ 1232355 h 2530524"/>
                  <a:gd name="connsiteX10" fmla="*/ 233134 w 2371750"/>
                  <a:gd name="connsiteY10" fmla="*/ 588184 h 2530524"/>
                  <a:gd name="connsiteX11" fmla="*/ 727512 w 2371750"/>
                  <a:gd name="connsiteY11" fmla="*/ 123491 h 2530524"/>
                  <a:gd name="connsiteX12" fmla="*/ 1894039 w 2371750"/>
                  <a:gd name="connsiteY12" fmla="*/ 77962 h 2530524"/>
                  <a:gd name="connsiteX13" fmla="*/ 2251909 w 2371750"/>
                  <a:gd name="connsiteY13" fmla="*/ 0 h 253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1750" h="2530524">
                    <a:moveTo>
                      <a:pt x="2251909" y="0"/>
                    </a:moveTo>
                    <a:lnTo>
                      <a:pt x="2063222" y="122639"/>
                    </a:lnTo>
                    <a:lnTo>
                      <a:pt x="2048353" y="143681"/>
                    </a:lnTo>
                    <a:cubicBezTo>
                      <a:pt x="2111548" y="295053"/>
                      <a:pt x="2280298" y="629344"/>
                      <a:pt x="2371750" y="1066588"/>
                    </a:cubicBezTo>
                    <a:cubicBezTo>
                      <a:pt x="2026832" y="1111031"/>
                      <a:pt x="1731155" y="1143462"/>
                      <a:pt x="1557248" y="1185248"/>
                    </a:cubicBezTo>
                    <a:cubicBezTo>
                      <a:pt x="1480468" y="1206176"/>
                      <a:pt x="1405713" y="1235251"/>
                      <a:pt x="1327513" y="1281588"/>
                    </a:cubicBezTo>
                    <a:cubicBezTo>
                      <a:pt x="1168904" y="1375570"/>
                      <a:pt x="960034" y="1493839"/>
                      <a:pt x="854378" y="1698949"/>
                    </a:cubicBezTo>
                    <a:cubicBezTo>
                      <a:pt x="748722" y="1904059"/>
                      <a:pt x="695115" y="2157400"/>
                      <a:pt x="693578" y="2512245"/>
                    </a:cubicBezTo>
                    <a:lnTo>
                      <a:pt x="87071" y="2530524"/>
                    </a:lnTo>
                    <a:cubicBezTo>
                      <a:pt x="-42794" y="2150510"/>
                      <a:pt x="-2127" y="1564652"/>
                      <a:pt x="47691" y="1232355"/>
                    </a:cubicBezTo>
                    <a:cubicBezTo>
                      <a:pt x="70668" y="1103417"/>
                      <a:pt x="167547" y="784923"/>
                      <a:pt x="233134" y="588184"/>
                    </a:cubicBezTo>
                    <a:cubicBezTo>
                      <a:pt x="298722" y="391444"/>
                      <a:pt x="329860" y="174620"/>
                      <a:pt x="727512" y="123491"/>
                    </a:cubicBezTo>
                    <a:cubicBezTo>
                      <a:pt x="1045567" y="82596"/>
                      <a:pt x="1576527" y="67086"/>
                      <a:pt x="1894039" y="77962"/>
                    </a:cubicBezTo>
                    <a:lnTo>
                      <a:pt x="2251909" y="0"/>
                    </a:lnTo>
                    <a:close/>
                  </a:path>
                </a:pathLst>
              </a:custGeom>
              <a:grpFill/>
              <a:ln w="666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38" name="フリーフォーム 99">
                <a:extLst>
                  <a:ext uri="{FF2B5EF4-FFF2-40B4-BE49-F238E27FC236}">
                    <a16:creationId xmlns:a16="http://schemas.microsoft.com/office/drawing/2014/main" id="{533CB99F-4E25-2920-9104-0FDD9C51B79C}"/>
                  </a:ext>
                </a:extLst>
              </p:cNvPr>
              <p:cNvSpPr/>
              <p:nvPr/>
            </p:nvSpPr>
            <p:spPr>
              <a:xfrm>
                <a:off x="4136955" y="5117132"/>
                <a:ext cx="57592" cy="44293"/>
              </a:xfrm>
              <a:custGeom>
                <a:avLst/>
                <a:gdLst>
                  <a:gd name="connsiteX0" fmla="*/ 0 w 501650"/>
                  <a:gd name="connsiteY0" fmla="*/ 355600 h 374650"/>
                  <a:gd name="connsiteX1" fmla="*/ 127000 w 501650"/>
                  <a:gd name="connsiteY1" fmla="*/ 95250 h 374650"/>
                  <a:gd name="connsiteX2" fmla="*/ 501650 w 501650"/>
                  <a:gd name="connsiteY2" fmla="*/ 0 h 374650"/>
                  <a:gd name="connsiteX3" fmla="*/ 228600 w 501650"/>
                  <a:gd name="connsiteY3" fmla="*/ 107950 h 374650"/>
                  <a:gd name="connsiteX4" fmla="*/ 120650 w 501650"/>
                  <a:gd name="connsiteY4" fmla="*/ 374650 h 374650"/>
                  <a:gd name="connsiteX5" fmla="*/ 0 w 501650"/>
                  <a:gd name="connsiteY5" fmla="*/ 35560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650" h="374650">
                    <a:moveTo>
                      <a:pt x="0" y="355600"/>
                    </a:moveTo>
                    <a:lnTo>
                      <a:pt x="127000" y="95250"/>
                    </a:lnTo>
                    <a:lnTo>
                      <a:pt x="501650" y="0"/>
                    </a:lnTo>
                    <a:lnTo>
                      <a:pt x="228600" y="107950"/>
                    </a:lnTo>
                    <a:lnTo>
                      <a:pt x="120650" y="374650"/>
                    </a:lnTo>
                    <a:lnTo>
                      <a:pt x="0" y="355600"/>
                    </a:ln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0" name="フリーフォーム 100">
                <a:extLst>
                  <a:ext uri="{FF2B5EF4-FFF2-40B4-BE49-F238E27FC236}">
                    <a16:creationId xmlns:a16="http://schemas.microsoft.com/office/drawing/2014/main" id="{CC72E13A-452C-23F9-AEBC-643CAEE2CAF0}"/>
                  </a:ext>
                </a:extLst>
              </p:cNvPr>
              <p:cNvSpPr/>
              <p:nvPr/>
            </p:nvSpPr>
            <p:spPr>
              <a:xfrm>
                <a:off x="4242286" y="5042058"/>
                <a:ext cx="77835" cy="124622"/>
              </a:xfrm>
              <a:custGeom>
                <a:avLst/>
                <a:gdLst/>
                <a:ahLst/>
                <a:cxnLst/>
                <a:rect l="l" t="t" r="r" b="b"/>
                <a:pathLst>
                  <a:path w="677973" h="1054100">
                    <a:moveTo>
                      <a:pt x="396985" y="0"/>
                    </a:moveTo>
                    <a:lnTo>
                      <a:pt x="677973" y="219075"/>
                    </a:lnTo>
                    <a:lnTo>
                      <a:pt x="625585" y="257175"/>
                    </a:lnTo>
                    <a:lnTo>
                      <a:pt x="508904" y="202407"/>
                    </a:lnTo>
                    <a:lnTo>
                      <a:pt x="406118" y="336820"/>
                    </a:lnTo>
                    <a:lnTo>
                      <a:pt x="562085" y="400050"/>
                    </a:lnTo>
                    <a:lnTo>
                      <a:pt x="3285" y="1054100"/>
                    </a:lnTo>
                    <a:cubicBezTo>
                      <a:pt x="-7563" y="978298"/>
                      <a:pt x="10692" y="700352"/>
                      <a:pt x="25509" y="559594"/>
                    </a:cubicBezTo>
                    <a:cubicBezTo>
                      <a:pt x="40326" y="418836"/>
                      <a:pt x="67050" y="279003"/>
                      <a:pt x="92185" y="209550"/>
                    </a:cubicBezTo>
                    <a:lnTo>
                      <a:pt x="344482" y="311833"/>
                    </a:lnTo>
                    <a:lnTo>
                      <a:pt x="449373" y="157163"/>
                    </a:lnTo>
                    <a:lnTo>
                      <a:pt x="363648" y="47625"/>
                    </a:lnTo>
                    <a:close/>
                  </a:path>
                </a:pathLst>
              </a:custGeom>
              <a:grpFill/>
              <a:ln w="3175" cap="flat" cmpd="sng" algn="ctr">
                <a:noFill/>
                <a:prstDash val="solid"/>
              </a:ln>
              <a:effectLst/>
            </p:spPr>
            <p:txBody>
              <a:bodyPr lIns="74261" tIns="37130" rIns="74261" bIns="37130" spcCol="0"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cxnSp>
            <p:nvCxnSpPr>
              <p:cNvPr id="141" name="直線コネクタ 140">
                <a:extLst>
                  <a:ext uri="{FF2B5EF4-FFF2-40B4-BE49-F238E27FC236}">
                    <a16:creationId xmlns:a16="http://schemas.microsoft.com/office/drawing/2014/main" id="{0802DC52-EAA1-84C5-8936-3219BF962367}"/>
                  </a:ext>
                </a:extLst>
              </p:cNvPr>
              <p:cNvCxnSpPr/>
              <p:nvPr/>
            </p:nvCxnSpPr>
            <p:spPr>
              <a:xfrm>
                <a:off x="4425362" y="4945394"/>
                <a:ext cx="25981" cy="134951"/>
              </a:xfrm>
              <a:prstGeom prst="line">
                <a:avLst/>
              </a:prstGeom>
              <a:grpFill/>
              <a:ln w="15875" cap="flat" cmpd="sng" algn="ctr">
                <a:noFill/>
                <a:prstDash val="solid"/>
              </a:ln>
              <a:effectLst/>
            </p:spPr>
          </p:cxnSp>
          <p:sp>
            <p:nvSpPr>
              <p:cNvPr id="142" name="Freeform 213">
                <a:extLst>
                  <a:ext uri="{FF2B5EF4-FFF2-40B4-BE49-F238E27FC236}">
                    <a16:creationId xmlns:a16="http://schemas.microsoft.com/office/drawing/2014/main" id="{6C60B76F-5D00-76F7-E124-B025EA371BDC}"/>
                  </a:ext>
                </a:extLst>
              </p:cNvPr>
              <p:cNvSpPr>
                <a:spLocks/>
              </p:cNvSpPr>
              <p:nvPr/>
            </p:nvSpPr>
            <p:spPr bwMode="auto">
              <a:xfrm rot="21499695" flipH="1">
                <a:off x="4626954" y="5215395"/>
                <a:ext cx="61120" cy="61818"/>
              </a:xfrm>
              <a:custGeom>
                <a:avLst/>
                <a:gdLst>
                  <a:gd name="T0" fmla="*/ 0 w 340"/>
                  <a:gd name="T1" fmla="*/ 316 h 318"/>
                  <a:gd name="T2" fmla="*/ 330 w 340"/>
                  <a:gd name="T3" fmla="*/ 0 h 318"/>
                  <a:gd name="T4" fmla="*/ 340 w 340"/>
                  <a:gd name="T5" fmla="*/ 8 h 318"/>
                  <a:gd name="T6" fmla="*/ 12 w 340"/>
                  <a:gd name="T7" fmla="*/ 318 h 318"/>
                </a:gdLst>
                <a:ahLst/>
                <a:cxnLst>
                  <a:cxn ang="0">
                    <a:pos x="T0" y="T1"/>
                  </a:cxn>
                  <a:cxn ang="0">
                    <a:pos x="T2" y="T3"/>
                  </a:cxn>
                  <a:cxn ang="0">
                    <a:pos x="T4" y="T5"/>
                  </a:cxn>
                  <a:cxn ang="0">
                    <a:pos x="T6" y="T7"/>
                  </a:cxn>
                </a:cxnLst>
                <a:rect l="0" t="0" r="r" b="b"/>
                <a:pathLst>
                  <a:path w="340" h="318">
                    <a:moveTo>
                      <a:pt x="0" y="316"/>
                    </a:moveTo>
                    <a:lnTo>
                      <a:pt x="330" y="0"/>
                    </a:lnTo>
                    <a:lnTo>
                      <a:pt x="340" y="8"/>
                    </a:lnTo>
                    <a:lnTo>
                      <a:pt x="12" y="318"/>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3" name="Freeform 214">
                <a:extLst>
                  <a:ext uri="{FF2B5EF4-FFF2-40B4-BE49-F238E27FC236}">
                    <a16:creationId xmlns:a16="http://schemas.microsoft.com/office/drawing/2014/main" id="{B0865324-625D-8DF7-59B5-0E9E1EAF45EE}"/>
                  </a:ext>
                </a:extLst>
              </p:cNvPr>
              <p:cNvSpPr>
                <a:spLocks/>
              </p:cNvSpPr>
              <p:nvPr/>
            </p:nvSpPr>
            <p:spPr bwMode="auto">
              <a:xfrm rot="21499695" flipH="1">
                <a:off x="4547955" y="5192514"/>
                <a:ext cx="14968" cy="15254"/>
              </a:xfrm>
              <a:custGeom>
                <a:avLst/>
                <a:gdLst>
                  <a:gd name="T0" fmla="*/ 0 w 85"/>
                  <a:gd name="T1" fmla="*/ 22 h 79"/>
                  <a:gd name="T2" fmla="*/ 73 w 85"/>
                  <a:gd name="T3" fmla="*/ 79 h 79"/>
                  <a:gd name="T4" fmla="*/ 85 w 85"/>
                  <a:gd name="T5" fmla="*/ 36 h 79"/>
                  <a:gd name="T6" fmla="*/ 13 w 85"/>
                  <a:gd name="T7" fmla="*/ 0 h 79"/>
                  <a:gd name="T8" fmla="*/ 0 w 85"/>
                  <a:gd name="T9" fmla="*/ 22 h 79"/>
                </a:gdLst>
                <a:ahLst/>
                <a:cxnLst>
                  <a:cxn ang="0">
                    <a:pos x="T0" y="T1"/>
                  </a:cxn>
                  <a:cxn ang="0">
                    <a:pos x="T2" y="T3"/>
                  </a:cxn>
                  <a:cxn ang="0">
                    <a:pos x="T4" y="T5"/>
                  </a:cxn>
                  <a:cxn ang="0">
                    <a:pos x="T6" y="T7"/>
                  </a:cxn>
                  <a:cxn ang="0">
                    <a:pos x="T8" y="T9"/>
                  </a:cxn>
                </a:cxnLst>
                <a:rect l="0" t="0" r="r" b="b"/>
                <a:pathLst>
                  <a:path w="85" h="79">
                    <a:moveTo>
                      <a:pt x="0" y="22"/>
                    </a:moveTo>
                    <a:lnTo>
                      <a:pt x="73" y="79"/>
                    </a:lnTo>
                    <a:lnTo>
                      <a:pt x="85" y="36"/>
                    </a:lnTo>
                    <a:lnTo>
                      <a:pt x="13" y="0"/>
                    </a:lnTo>
                    <a:lnTo>
                      <a:pt x="0" y="22"/>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4" name="Oval 215">
                <a:extLst>
                  <a:ext uri="{FF2B5EF4-FFF2-40B4-BE49-F238E27FC236}">
                    <a16:creationId xmlns:a16="http://schemas.microsoft.com/office/drawing/2014/main" id="{386E8937-82EB-92CD-E0F3-4A52AA09D1C9}"/>
                  </a:ext>
                </a:extLst>
              </p:cNvPr>
              <p:cNvSpPr>
                <a:spLocks noChangeArrowheads="1"/>
              </p:cNvSpPr>
              <p:nvPr/>
            </p:nvSpPr>
            <p:spPr bwMode="auto">
              <a:xfrm rot="21499695" flipH="1">
                <a:off x="4560636" y="5185690"/>
                <a:ext cx="11018" cy="11240"/>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5" name="Oval 216">
                <a:extLst>
                  <a:ext uri="{FF2B5EF4-FFF2-40B4-BE49-F238E27FC236}">
                    <a16:creationId xmlns:a16="http://schemas.microsoft.com/office/drawing/2014/main" id="{DF2D1A01-5D03-6B49-D96A-B6B15707E6E0}"/>
                  </a:ext>
                </a:extLst>
              </p:cNvPr>
              <p:cNvSpPr>
                <a:spLocks noChangeArrowheads="1"/>
              </p:cNvSpPr>
              <p:nvPr/>
            </p:nvSpPr>
            <p:spPr bwMode="auto">
              <a:xfrm rot="21499695" flipH="1">
                <a:off x="4584960" y="5244096"/>
                <a:ext cx="9979" cy="10638"/>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6" name="Freeform 217">
                <a:extLst>
                  <a:ext uri="{FF2B5EF4-FFF2-40B4-BE49-F238E27FC236}">
                    <a16:creationId xmlns:a16="http://schemas.microsoft.com/office/drawing/2014/main" id="{8162895E-4D3A-89D0-A8D1-4DABCE6B8000}"/>
                  </a:ext>
                </a:extLst>
              </p:cNvPr>
              <p:cNvSpPr>
                <a:spLocks/>
              </p:cNvSpPr>
              <p:nvPr/>
            </p:nvSpPr>
            <p:spPr bwMode="auto">
              <a:xfrm rot="21499695" flipH="1">
                <a:off x="4553984" y="5243093"/>
                <a:ext cx="42202" cy="21275"/>
              </a:xfrm>
              <a:custGeom>
                <a:avLst/>
                <a:gdLst>
                  <a:gd name="T0" fmla="*/ 23 w 236"/>
                  <a:gd name="T1" fmla="*/ 0 h 108"/>
                  <a:gd name="T2" fmla="*/ 236 w 236"/>
                  <a:gd name="T3" fmla="*/ 39 h 108"/>
                  <a:gd name="T4" fmla="*/ 225 w 236"/>
                  <a:gd name="T5" fmla="*/ 108 h 108"/>
                  <a:gd name="T6" fmla="*/ 188 w 236"/>
                  <a:gd name="T7" fmla="*/ 96 h 108"/>
                  <a:gd name="T8" fmla="*/ 45 w 236"/>
                  <a:gd name="T9" fmla="*/ 75 h 108"/>
                  <a:gd name="T10" fmla="*/ 15 w 236"/>
                  <a:gd name="T11" fmla="*/ 69 h 108"/>
                  <a:gd name="T12" fmla="*/ 3 w 236"/>
                  <a:gd name="T13" fmla="*/ 53 h 108"/>
                  <a:gd name="T14" fmla="*/ 0 w 236"/>
                  <a:gd name="T15" fmla="*/ 36 h 108"/>
                  <a:gd name="T16" fmla="*/ 6 w 236"/>
                  <a:gd name="T17" fmla="*/ 9 h 108"/>
                  <a:gd name="T18" fmla="*/ 23 w 23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108">
                    <a:moveTo>
                      <a:pt x="23" y="0"/>
                    </a:moveTo>
                    <a:lnTo>
                      <a:pt x="236" y="39"/>
                    </a:lnTo>
                    <a:lnTo>
                      <a:pt x="225" y="108"/>
                    </a:lnTo>
                    <a:lnTo>
                      <a:pt x="188" y="96"/>
                    </a:lnTo>
                    <a:lnTo>
                      <a:pt x="45" y="75"/>
                    </a:lnTo>
                    <a:lnTo>
                      <a:pt x="15" y="69"/>
                    </a:lnTo>
                    <a:lnTo>
                      <a:pt x="3" y="53"/>
                    </a:lnTo>
                    <a:lnTo>
                      <a:pt x="0" y="36"/>
                    </a:lnTo>
                    <a:lnTo>
                      <a:pt x="6" y="9"/>
                    </a:lnTo>
                    <a:lnTo>
                      <a:pt x="23" y="0"/>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7" name="Rectangle 219">
                <a:extLst>
                  <a:ext uri="{FF2B5EF4-FFF2-40B4-BE49-F238E27FC236}">
                    <a16:creationId xmlns:a16="http://schemas.microsoft.com/office/drawing/2014/main" id="{01A95EBD-48AA-C35F-034E-C30BD11A4553}"/>
                  </a:ext>
                </a:extLst>
              </p:cNvPr>
              <p:cNvSpPr>
                <a:spLocks noChangeArrowheads="1"/>
              </p:cNvSpPr>
              <p:nvPr/>
            </p:nvSpPr>
            <p:spPr bwMode="auto">
              <a:xfrm rot="18534962" flipH="1">
                <a:off x="4643937" y="5166771"/>
                <a:ext cx="8028" cy="49478"/>
              </a:xfrm>
              <a:prstGeom prst="rect">
                <a:avLst/>
              </a:prstGeom>
              <a:grpFill/>
              <a:ln w="9525">
                <a:noFill/>
                <a:miter lim="800000"/>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8" name="Rectangle 220">
                <a:extLst>
                  <a:ext uri="{FF2B5EF4-FFF2-40B4-BE49-F238E27FC236}">
                    <a16:creationId xmlns:a16="http://schemas.microsoft.com/office/drawing/2014/main" id="{753C0673-8521-976B-D10F-4DACADEC2F3B}"/>
                  </a:ext>
                </a:extLst>
              </p:cNvPr>
              <p:cNvSpPr>
                <a:spLocks noChangeArrowheads="1"/>
              </p:cNvSpPr>
              <p:nvPr/>
            </p:nvSpPr>
            <p:spPr bwMode="auto">
              <a:xfrm rot="18534962" flipH="1">
                <a:off x="4669898" y="5206940"/>
                <a:ext cx="6623" cy="13097"/>
              </a:xfrm>
              <a:prstGeom prst="rect">
                <a:avLst/>
              </a:prstGeom>
              <a:grpFill/>
              <a:ln w="9525">
                <a:noFill/>
                <a:miter lim="800000"/>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49" name="Freeform 221">
                <a:extLst>
                  <a:ext uri="{FF2B5EF4-FFF2-40B4-BE49-F238E27FC236}">
                    <a16:creationId xmlns:a16="http://schemas.microsoft.com/office/drawing/2014/main" id="{3FAEE820-559E-7B68-065B-A5FD6E1E5D37}"/>
                  </a:ext>
                </a:extLst>
              </p:cNvPr>
              <p:cNvSpPr>
                <a:spLocks/>
              </p:cNvSpPr>
              <p:nvPr/>
            </p:nvSpPr>
            <p:spPr bwMode="auto">
              <a:xfrm rot="21499695" flipH="1">
                <a:off x="4573526" y="5174651"/>
                <a:ext cx="65694" cy="63826"/>
              </a:xfrm>
              <a:custGeom>
                <a:avLst/>
                <a:gdLst>
                  <a:gd name="T0" fmla="*/ 0 w 366"/>
                  <a:gd name="T1" fmla="*/ 33 h 327"/>
                  <a:gd name="T2" fmla="*/ 12 w 366"/>
                  <a:gd name="T3" fmla="*/ 156 h 327"/>
                  <a:gd name="T4" fmla="*/ 18 w 366"/>
                  <a:gd name="T5" fmla="*/ 222 h 327"/>
                  <a:gd name="T6" fmla="*/ 33 w 366"/>
                  <a:gd name="T7" fmla="*/ 282 h 327"/>
                  <a:gd name="T8" fmla="*/ 69 w 366"/>
                  <a:gd name="T9" fmla="*/ 315 h 327"/>
                  <a:gd name="T10" fmla="*/ 93 w 366"/>
                  <a:gd name="T11" fmla="*/ 327 h 327"/>
                  <a:gd name="T12" fmla="*/ 174 w 366"/>
                  <a:gd name="T13" fmla="*/ 315 h 327"/>
                  <a:gd name="T14" fmla="*/ 234 w 366"/>
                  <a:gd name="T15" fmla="*/ 273 h 327"/>
                  <a:gd name="T16" fmla="*/ 285 w 366"/>
                  <a:gd name="T17" fmla="*/ 186 h 327"/>
                  <a:gd name="T18" fmla="*/ 351 w 366"/>
                  <a:gd name="T19" fmla="*/ 99 h 327"/>
                  <a:gd name="T20" fmla="*/ 366 w 366"/>
                  <a:gd name="T21" fmla="*/ 63 h 327"/>
                  <a:gd name="T22" fmla="*/ 348 w 366"/>
                  <a:gd name="T23" fmla="*/ 30 h 327"/>
                  <a:gd name="T24" fmla="*/ 267 w 366"/>
                  <a:gd name="T25" fmla="*/ 96 h 327"/>
                  <a:gd name="T26" fmla="*/ 174 w 366"/>
                  <a:gd name="T27" fmla="*/ 162 h 327"/>
                  <a:gd name="T28" fmla="*/ 135 w 366"/>
                  <a:gd name="T29" fmla="*/ 174 h 327"/>
                  <a:gd name="T30" fmla="*/ 120 w 366"/>
                  <a:gd name="T31" fmla="*/ 147 h 327"/>
                  <a:gd name="T32" fmla="*/ 63 w 366"/>
                  <a:gd name="T33" fmla="*/ 42 h 327"/>
                  <a:gd name="T34" fmla="*/ 45 w 366"/>
                  <a:gd name="T35" fmla="*/ 0 h 327"/>
                  <a:gd name="T36" fmla="*/ 15 w 366"/>
                  <a:gd name="T37"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327">
                    <a:moveTo>
                      <a:pt x="0" y="33"/>
                    </a:moveTo>
                    <a:lnTo>
                      <a:pt x="12" y="156"/>
                    </a:lnTo>
                    <a:lnTo>
                      <a:pt x="18" y="222"/>
                    </a:lnTo>
                    <a:lnTo>
                      <a:pt x="33" y="282"/>
                    </a:lnTo>
                    <a:lnTo>
                      <a:pt x="69" y="315"/>
                    </a:lnTo>
                    <a:lnTo>
                      <a:pt x="93" y="327"/>
                    </a:lnTo>
                    <a:lnTo>
                      <a:pt x="174" y="315"/>
                    </a:lnTo>
                    <a:lnTo>
                      <a:pt x="234" y="273"/>
                    </a:lnTo>
                    <a:lnTo>
                      <a:pt x="285" y="186"/>
                    </a:lnTo>
                    <a:lnTo>
                      <a:pt x="351" y="99"/>
                    </a:lnTo>
                    <a:lnTo>
                      <a:pt x="366" y="63"/>
                    </a:lnTo>
                    <a:lnTo>
                      <a:pt x="348" y="30"/>
                    </a:lnTo>
                    <a:lnTo>
                      <a:pt x="267" y="96"/>
                    </a:lnTo>
                    <a:lnTo>
                      <a:pt x="174" y="162"/>
                    </a:lnTo>
                    <a:lnTo>
                      <a:pt x="135" y="174"/>
                    </a:lnTo>
                    <a:lnTo>
                      <a:pt x="120" y="147"/>
                    </a:lnTo>
                    <a:lnTo>
                      <a:pt x="63" y="42"/>
                    </a:lnTo>
                    <a:lnTo>
                      <a:pt x="45" y="0"/>
                    </a:lnTo>
                    <a:lnTo>
                      <a:pt x="15" y="0"/>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0" name="Freeform 222">
                <a:extLst>
                  <a:ext uri="{FF2B5EF4-FFF2-40B4-BE49-F238E27FC236}">
                    <a16:creationId xmlns:a16="http://schemas.microsoft.com/office/drawing/2014/main" id="{BE92D8EE-461E-C244-9216-1C99C0650CF4}"/>
                  </a:ext>
                </a:extLst>
              </p:cNvPr>
              <p:cNvSpPr>
                <a:spLocks/>
              </p:cNvSpPr>
              <p:nvPr/>
            </p:nvSpPr>
            <p:spPr bwMode="auto">
              <a:xfrm rot="21499695" flipH="1">
                <a:off x="4601383" y="5233057"/>
                <a:ext cx="43241" cy="111795"/>
              </a:xfrm>
              <a:custGeom>
                <a:avLst/>
                <a:gdLst>
                  <a:gd name="T0" fmla="*/ 237 w 243"/>
                  <a:gd name="T1" fmla="*/ 15 h 572"/>
                  <a:gd name="T2" fmla="*/ 243 w 243"/>
                  <a:gd name="T3" fmla="*/ 213 h 572"/>
                  <a:gd name="T4" fmla="*/ 225 w 243"/>
                  <a:gd name="T5" fmla="*/ 216 h 572"/>
                  <a:gd name="T6" fmla="*/ 207 w 243"/>
                  <a:gd name="T7" fmla="*/ 369 h 572"/>
                  <a:gd name="T8" fmla="*/ 192 w 243"/>
                  <a:gd name="T9" fmla="*/ 486 h 572"/>
                  <a:gd name="T10" fmla="*/ 183 w 243"/>
                  <a:gd name="T11" fmla="*/ 528 h 572"/>
                  <a:gd name="T12" fmla="*/ 153 w 243"/>
                  <a:gd name="T13" fmla="*/ 561 h 572"/>
                  <a:gd name="T14" fmla="*/ 117 w 243"/>
                  <a:gd name="T15" fmla="*/ 570 h 572"/>
                  <a:gd name="T16" fmla="*/ 81 w 243"/>
                  <a:gd name="T17" fmla="*/ 572 h 572"/>
                  <a:gd name="T18" fmla="*/ 48 w 243"/>
                  <a:gd name="T19" fmla="*/ 567 h 572"/>
                  <a:gd name="T20" fmla="*/ 21 w 243"/>
                  <a:gd name="T21" fmla="*/ 540 h 572"/>
                  <a:gd name="T22" fmla="*/ 9 w 243"/>
                  <a:gd name="T23" fmla="*/ 522 h 572"/>
                  <a:gd name="T24" fmla="*/ 0 w 243"/>
                  <a:gd name="T25" fmla="*/ 450 h 572"/>
                  <a:gd name="T26" fmla="*/ 9 w 243"/>
                  <a:gd name="T27" fmla="*/ 369 h 572"/>
                  <a:gd name="T28" fmla="*/ 17 w 243"/>
                  <a:gd name="T29" fmla="*/ 286 h 572"/>
                  <a:gd name="T30" fmla="*/ 30 w 243"/>
                  <a:gd name="T31" fmla="*/ 192 h 572"/>
                  <a:gd name="T32" fmla="*/ 54 w 243"/>
                  <a:gd name="T33" fmla="*/ 96 h 572"/>
                  <a:gd name="T34" fmla="*/ 63 w 243"/>
                  <a:gd name="T35" fmla="*/ 45 h 572"/>
                  <a:gd name="T36" fmla="*/ 78 w 243"/>
                  <a:gd name="T37" fmla="*/ 18 h 572"/>
                  <a:gd name="T38" fmla="*/ 141 w 243"/>
                  <a:gd name="T39" fmla="*/ 0 h 572"/>
                  <a:gd name="T40" fmla="*/ 237 w 243"/>
                  <a:gd name="T41" fmla="*/ 15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572">
                    <a:moveTo>
                      <a:pt x="237" y="15"/>
                    </a:moveTo>
                    <a:lnTo>
                      <a:pt x="243" y="213"/>
                    </a:lnTo>
                    <a:lnTo>
                      <a:pt x="225" y="216"/>
                    </a:lnTo>
                    <a:lnTo>
                      <a:pt x="207" y="369"/>
                    </a:lnTo>
                    <a:lnTo>
                      <a:pt x="192" y="486"/>
                    </a:lnTo>
                    <a:lnTo>
                      <a:pt x="183" y="528"/>
                    </a:lnTo>
                    <a:lnTo>
                      <a:pt x="153" y="561"/>
                    </a:lnTo>
                    <a:lnTo>
                      <a:pt x="117" y="570"/>
                    </a:lnTo>
                    <a:lnTo>
                      <a:pt x="81" y="572"/>
                    </a:lnTo>
                    <a:lnTo>
                      <a:pt x="48" y="567"/>
                    </a:lnTo>
                    <a:lnTo>
                      <a:pt x="21" y="540"/>
                    </a:lnTo>
                    <a:lnTo>
                      <a:pt x="9" y="522"/>
                    </a:lnTo>
                    <a:lnTo>
                      <a:pt x="0" y="450"/>
                    </a:lnTo>
                    <a:lnTo>
                      <a:pt x="9" y="369"/>
                    </a:lnTo>
                    <a:lnTo>
                      <a:pt x="17" y="286"/>
                    </a:lnTo>
                    <a:lnTo>
                      <a:pt x="30" y="192"/>
                    </a:lnTo>
                    <a:lnTo>
                      <a:pt x="54" y="96"/>
                    </a:lnTo>
                    <a:lnTo>
                      <a:pt x="63" y="45"/>
                    </a:lnTo>
                    <a:lnTo>
                      <a:pt x="78" y="18"/>
                    </a:lnTo>
                    <a:lnTo>
                      <a:pt x="141" y="0"/>
                    </a:lnTo>
                    <a:lnTo>
                      <a:pt x="237" y="15"/>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1" name="Freeform 223">
                <a:extLst>
                  <a:ext uri="{FF2B5EF4-FFF2-40B4-BE49-F238E27FC236}">
                    <a16:creationId xmlns:a16="http://schemas.microsoft.com/office/drawing/2014/main" id="{8B440922-EAEE-26F5-20ED-C428F5BED7BB}"/>
                  </a:ext>
                </a:extLst>
              </p:cNvPr>
              <p:cNvSpPr>
                <a:spLocks/>
              </p:cNvSpPr>
              <p:nvPr/>
            </p:nvSpPr>
            <p:spPr bwMode="auto">
              <a:xfrm rot="21499695" flipH="1">
                <a:off x="4602839" y="5237473"/>
                <a:ext cx="37628" cy="103164"/>
              </a:xfrm>
              <a:custGeom>
                <a:avLst/>
                <a:gdLst>
                  <a:gd name="T0" fmla="*/ 210 w 210"/>
                  <a:gd name="T1" fmla="*/ 15 h 528"/>
                  <a:gd name="T2" fmla="*/ 153 w 210"/>
                  <a:gd name="T3" fmla="*/ 6 h 528"/>
                  <a:gd name="T4" fmla="*/ 117 w 210"/>
                  <a:gd name="T5" fmla="*/ 0 h 528"/>
                  <a:gd name="T6" fmla="*/ 81 w 210"/>
                  <a:gd name="T7" fmla="*/ 15 h 528"/>
                  <a:gd name="T8" fmla="*/ 54 w 210"/>
                  <a:gd name="T9" fmla="*/ 45 h 528"/>
                  <a:gd name="T10" fmla="*/ 30 w 210"/>
                  <a:gd name="T11" fmla="*/ 174 h 528"/>
                  <a:gd name="T12" fmla="*/ 0 w 210"/>
                  <a:gd name="T13" fmla="*/ 381 h 528"/>
                  <a:gd name="T14" fmla="*/ 0 w 210"/>
                  <a:gd name="T15" fmla="*/ 465 h 528"/>
                  <a:gd name="T16" fmla="*/ 12 w 210"/>
                  <a:gd name="T17" fmla="*/ 498 h 528"/>
                  <a:gd name="T18" fmla="*/ 42 w 210"/>
                  <a:gd name="T19" fmla="*/ 519 h 528"/>
                  <a:gd name="T20" fmla="*/ 84 w 210"/>
                  <a:gd name="T21" fmla="*/ 528 h 528"/>
                  <a:gd name="T22" fmla="*/ 117 w 210"/>
                  <a:gd name="T23" fmla="*/ 513 h 528"/>
                  <a:gd name="T24" fmla="*/ 138 w 210"/>
                  <a:gd name="T25" fmla="*/ 489 h 528"/>
                  <a:gd name="T26" fmla="*/ 150 w 210"/>
                  <a:gd name="T27" fmla="*/ 453 h 528"/>
                  <a:gd name="T28" fmla="*/ 168 w 210"/>
                  <a:gd name="T29" fmla="*/ 333 h 528"/>
                  <a:gd name="T30" fmla="*/ 177 w 210"/>
                  <a:gd name="T31" fmla="*/ 240 h 528"/>
                  <a:gd name="T32" fmla="*/ 183 w 210"/>
                  <a:gd name="T33" fmla="*/ 186 h 528"/>
                  <a:gd name="T34" fmla="*/ 210 w 210"/>
                  <a:gd name="T35" fmla="*/ 162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528">
                    <a:moveTo>
                      <a:pt x="210" y="15"/>
                    </a:moveTo>
                    <a:lnTo>
                      <a:pt x="153" y="6"/>
                    </a:lnTo>
                    <a:lnTo>
                      <a:pt x="117" y="0"/>
                    </a:lnTo>
                    <a:lnTo>
                      <a:pt x="81" y="15"/>
                    </a:lnTo>
                    <a:lnTo>
                      <a:pt x="54" y="45"/>
                    </a:lnTo>
                    <a:lnTo>
                      <a:pt x="30" y="174"/>
                    </a:lnTo>
                    <a:lnTo>
                      <a:pt x="0" y="381"/>
                    </a:lnTo>
                    <a:lnTo>
                      <a:pt x="0" y="465"/>
                    </a:lnTo>
                    <a:lnTo>
                      <a:pt x="12" y="498"/>
                    </a:lnTo>
                    <a:lnTo>
                      <a:pt x="42" y="519"/>
                    </a:lnTo>
                    <a:lnTo>
                      <a:pt x="84" y="528"/>
                    </a:lnTo>
                    <a:lnTo>
                      <a:pt x="117" y="513"/>
                    </a:lnTo>
                    <a:lnTo>
                      <a:pt x="138" y="489"/>
                    </a:lnTo>
                    <a:lnTo>
                      <a:pt x="150" y="453"/>
                    </a:lnTo>
                    <a:lnTo>
                      <a:pt x="168" y="333"/>
                    </a:lnTo>
                    <a:lnTo>
                      <a:pt x="177" y="240"/>
                    </a:lnTo>
                    <a:lnTo>
                      <a:pt x="183" y="186"/>
                    </a:lnTo>
                    <a:lnTo>
                      <a:pt x="210" y="162"/>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2" name="Freeform 224">
                <a:extLst>
                  <a:ext uri="{FF2B5EF4-FFF2-40B4-BE49-F238E27FC236}">
                    <a16:creationId xmlns:a16="http://schemas.microsoft.com/office/drawing/2014/main" id="{A6914840-4C62-44B5-88B0-D5183689A891}"/>
                  </a:ext>
                </a:extLst>
              </p:cNvPr>
              <p:cNvSpPr>
                <a:spLocks/>
              </p:cNvSpPr>
              <p:nvPr/>
            </p:nvSpPr>
            <p:spPr bwMode="auto">
              <a:xfrm rot="21499695" flipH="1">
                <a:off x="4615104" y="5311936"/>
                <a:ext cx="27234" cy="20272"/>
              </a:xfrm>
              <a:custGeom>
                <a:avLst/>
                <a:gdLst>
                  <a:gd name="T0" fmla="*/ 153 w 153"/>
                  <a:gd name="T1" fmla="*/ 0 h 105"/>
                  <a:gd name="T2" fmla="*/ 66 w 153"/>
                  <a:gd name="T3" fmla="*/ 30 h 105"/>
                  <a:gd name="T4" fmla="*/ 48 w 153"/>
                  <a:gd name="T5" fmla="*/ 48 h 105"/>
                  <a:gd name="T6" fmla="*/ 36 w 153"/>
                  <a:gd name="T7" fmla="*/ 78 h 105"/>
                  <a:gd name="T8" fmla="*/ 0 w 153"/>
                  <a:gd name="T9" fmla="*/ 105 h 105"/>
                </a:gdLst>
                <a:ahLst/>
                <a:cxnLst>
                  <a:cxn ang="0">
                    <a:pos x="T0" y="T1"/>
                  </a:cxn>
                  <a:cxn ang="0">
                    <a:pos x="T2" y="T3"/>
                  </a:cxn>
                  <a:cxn ang="0">
                    <a:pos x="T4" y="T5"/>
                  </a:cxn>
                  <a:cxn ang="0">
                    <a:pos x="T6" y="T7"/>
                  </a:cxn>
                  <a:cxn ang="0">
                    <a:pos x="T8" y="T9"/>
                  </a:cxn>
                </a:cxnLst>
                <a:rect l="0" t="0" r="r" b="b"/>
                <a:pathLst>
                  <a:path w="153" h="105">
                    <a:moveTo>
                      <a:pt x="153" y="0"/>
                    </a:moveTo>
                    <a:lnTo>
                      <a:pt x="66" y="30"/>
                    </a:lnTo>
                    <a:lnTo>
                      <a:pt x="48" y="48"/>
                    </a:lnTo>
                    <a:lnTo>
                      <a:pt x="36" y="78"/>
                    </a:lnTo>
                    <a:lnTo>
                      <a:pt x="0" y="105"/>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nvGrpSpPr>
              <p:cNvPr id="153" name="Group 225">
                <a:extLst>
                  <a:ext uri="{FF2B5EF4-FFF2-40B4-BE49-F238E27FC236}">
                    <a16:creationId xmlns:a16="http://schemas.microsoft.com/office/drawing/2014/main" id="{49CA7E18-0DF5-BC4A-B089-F1FC5B826485}"/>
                  </a:ext>
                </a:extLst>
              </p:cNvPr>
              <p:cNvGrpSpPr>
                <a:grpSpLocks/>
              </p:cNvGrpSpPr>
              <p:nvPr/>
            </p:nvGrpSpPr>
            <p:grpSpPr bwMode="auto">
              <a:xfrm rot="20552693" flipH="1">
                <a:off x="4707824" y="5318760"/>
                <a:ext cx="30560" cy="29103"/>
                <a:chOff x="965" y="1202"/>
                <a:chExt cx="78" cy="59"/>
              </a:xfrm>
              <a:grpFill/>
            </p:grpSpPr>
            <p:sp>
              <p:nvSpPr>
                <p:cNvPr id="202" name="Freeform 226">
                  <a:extLst>
                    <a:ext uri="{FF2B5EF4-FFF2-40B4-BE49-F238E27FC236}">
                      <a16:creationId xmlns:a16="http://schemas.microsoft.com/office/drawing/2014/main" id="{408D0EAD-48C5-2AEA-9D55-E197F6940A2E}"/>
                    </a:ext>
                  </a:extLst>
                </p:cNvPr>
                <p:cNvSpPr>
                  <a:spLocks/>
                </p:cNvSpPr>
                <p:nvPr/>
              </p:nvSpPr>
              <p:spPr bwMode="auto">
                <a:xfrm rot="100305">
                  <a:off x="965" y="1202"/>
                  <a:ext cx="78" cy="59"/>
                </a:xfrm>
                <a:custGeom>
                  <a:avLst/>
                  <a:gdLst>
                    <a:gd name="T0" fmla="*/ 171 w 171"/>
                    <a:gd name="T1" fmla="*/ 36 h 150"/>
                    <a:gd name="T2" fmla="*/ 156 w 171"/>
                    <a:gd name="T3" fmla="*/ 69 h 150"/>
                    <a:gd name="T4" fmla="*/ 96 w 171"/>
                    <a:gd name="T5" fmla="*/ 117 h 150"/>
                    <a:gd name="T6" fmla="*/ 18 w 171"/>
                    <a:gd name="T7" fmla="*/ 150 h 150"/>
                    <a:gd name="T8" fmla="*/ 0 w 171"/>
                    <a:gd name="T9" fmla="*/ 129 h 150"/>
                    <a:gd name="T10" fmla="*/ 57 w 171"/>
                    <a:gd name="T11" fmla="*/ 0 h 150"/>
                  </a:gdLst>
                  <a:ahLst/>
                  <a:cxnLst>
                    <a:cxn ang="0">
                      <a:pos x="T0" y="T1"/>
                    </a:cxn>
                    <a:cxn ang="0">
                      <a:pos x="T2" y="T3"/>
                    </a:cxn>
                    <a:cxn ang="0">
                      <a:pos x="T4" y="T5"/>
                    </a:cxn>
                    <a:cxn ang="0">
                      <a:pos x="T6" y="T7"/>
                    </a:cxn>
                    <a:cxn ang="0">
                      <a:pos x="T8" y="T9"/>
                    </a:cxn>
                    <a:cxn ang="0">
                      <a:pos x="T10" y="T11"/>
                    </a:cxn>
                  </a:cxnLst>
                  <a:rect l="0" t="0" r="r" b="b"/>
                  <a:pathLst>
                    <a:path w="171" h="150">
                      <a:moveTo>
                        <a:pt x="171" y="36"/>
                      </a:moveTo>
                      <a:lnTo>
                        <a:pt x="156" y="69"/>
                      </a:lnTo>
                      <a:lnTo>
                        <a:pt x="96" y="117"/>
                      </a:lnTo>
                      <a:lnTo>
                        <a:pt x="18" y="150"/>
                      </a:lnTo>
                      <a:lnTo>
                        <a:pt x="0" y="129"/>
                      </a:lnTo>
                      <a:lnTo>
                        <a:pt x="57" y="0"/>
                      </a:lnTo>
                    </a:path>
                  </a:pathLst>
                </a:custGeom>
                <a:grpFill/>
                <a:ln w="9525" cap="flat" cmpd="sng">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03" name="Line 227">
                  <a:extLst>
                    <a:ext uri="{FF2B5EF4-FFF2-40B4-BE49-F238E27FC236}">
                      <a16:creationId xmlns:a16="http://schemas.microsoft.com/office/drawing/2014/main" id="{43010B08-7C03-9D66-5BEB-FB40661EB08C}"/>
                    </a:ext>
                  </a:extLst>
                </p:cNvPr>
                <p:cNvSpPr>
                  <a:spLocks noChangeShapeType="1"/>
                </p:cNvSpPr>
                <p:nvPr/>
              </p:nvSpPr>
              <p:spPr bwMode="auto">
                <a:xfrm rot="100305" flipV="1">
                  <a:off x="970" y="1247"/>
                  <a:ext cx="32" cy="1"/>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04" name="Freeform 228">
                  <a:extLst>
                    <a:ext uri="{FF2B5EF4-FFF2-40B4-BE49-F238E27FC236}">
                      <a16:creationId xmlns:a16="http://schemas.microsoft.com/office/drawing/2014/main" id="{414D5A08-AEEA-470D-3C37-B07D3D000EF3}"/>
                    </a:ext>
                  </a:extLst>
                </p:cNvPr>
                <p:cNvSpPr>
                  <a:spLocks/>
                </p:cNvSpPr>
                <p:nvPr/>
              </p:nvSpPr>
              <p:spPr bwMode="auto">
                <a:xfrm rot="100305">
                  <a:off x="1010" y="1212"/>
                  <a:ext cx="26" cy="19"/>
                </a:xfrm>
                <a:custGeom>
                  <a:avLst/>
                  <a:gdLst>
                    <a:gd name="T0" fmla="*/ 18 w 57"/>
                    <a:gd name="T1" fmla="*/ 0 h 48"/>
                    <a:gd name="T2" fmla="*/ 12 w 57"/>
                    <a:gd name="T3" fmla="*/ 24 h 48"/>
                    <a:gd name="T4" fmla="*/ 0 w 57"/>
                    <a:gd name="T5" fmla="*/ 42 h 48"/>
                    <a:gd name="T6" fmla="*/ 30 w 57"/>
                    <a:gd name="T7" fmla="*/ 48 h 48"/>
                    <a:gd name="T8" fmla="*/ 57 w 57"/>
                    <a:gd name="T9" fmla="*/ 0 h 48"/>
                  </a:gdLst>
                  <a:ahLst/>
                  <a:cxnLst>
                    <a:cxn ang="0">
                      <a:pos x="T0" y="T1"/>
                    </a:cxn>
                    <a:cxn ang="0">
                      <a:pos x="T2" y="T3"/>
                    </a:cxn>
                    <a:cxn ang="0">
                      <a:pos x="T4" y="T5"/>
                    </a:cxn>
                    <a:cxn ang="0">
                      <a:pos x="T6" y="T7"/>
                    </a:cxn>
                    <a:cxn ang="0">
                      <a:pos x="T8" y="T9"/>
                    </a:cxn>
                  </a:cxnLst>
                  <a:rect l="0" t="0" r="r" b="b"/>
                  <a:pathLst>
                    <a:path w="57" h="48">
                      <a:moveTo>
                        <a:pt x="18" y="0"/>
                      </a:moveTo>
                      <a:lnTo>
                        <a:pt x="12" y="24"/>
                      </a:lnTo>
                      <a:lnTo>
                        <a:pt x="0" y="42"/>
                      </a:lnTo>
                      <a:lnTo>
                        <a:pt x="30" y="48"/>
                      </a:lnTo>
                      <a:lnTo>
                        <a:pt x="57" y="0"/>
                      </a:lnTo>
                    </a:path>
                  </a:pathLst>
                </a:custGeom>
                <a:grpFill/>
                <a:ln w="9525" cap="flat" cmpd="sng">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sp>
            <p:nvSpPr>
              <p:cNvPr id="154" name="Rectangle 229">
                <a:extLst>
                  <a:ext uri="{FF2B5EF4-FFF2-40B4-BE49-F238E27FC236}">
                    <a16:creationId xmlns:a16="http://schemas.microsoft.com/office/drawing/2014/main" id="{4A0B6DDE-873F-8594-4233-C922CC17B6CF}"/>
                  </a:ext>
                </a:extLst>
              </p:cNvPr>
              <p:cNvSpPr>
                <a:spLocks noChangeArrowheads="1"/>
              </p:cNvSpPr>
              <p:nvPr/>
            </p:nvSpPr>
            <p:spPr bwMode="auto">
              <a:xfrm rot="20666331" flipH="1">
                <a:off x="4695974" y="5258347"/>
                <a:ext cx="4574" cy="31712"/>
              </a:xfrm>
              <a:prstGeom prst="rect">
                <a:avLst/>
              </a:prstGeom>
              <a:grpFill/>
              <a:ln w="9525">
                <a:noFill/>
                <a:miter lim="800000"/>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5" name="Rectangle 230">
                <a:extLst>
                  <a:ext uri="{FF2B5EF4-FFF2-40B4-BE49-F238E27FC236}">
                    <a16:creationId xmlns:a16="http://schemas.microsoft.com/office/drawing/2014/main" id="{ABB4D0B8-E928-13AE-5177-C55D26F6F01A}"/>
                  </a:ext>
                </a:extLst>
              </p:cNvPr>
              <p:cNvSpPr>
                <a:spLocks noChangeArrowheads="1"/>
              </p:cNvSpPr>
              <p:nvPr/>
            </p:nvSpPr>
            <p:spPr bwMode="auto">
              <a:xfrm rot="20666331" flipH="1">
                <a:off x="4688074" y="5227237"/>
                <a:ext cx="5405" cy="31511"/>
              </a:xfrm>
              <a:prstGeom prst="rect">
                <a:avLst/>
              </a:prstGeom>
              <a:grpFill/>
              <a:ln w="9525">
                <a:noFill/>
                <a:miter lim="800000"/>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6" name="Oval 231">
                <a:extLst>
                  <a:ext uri="{FF2B5EF4-FFF2-40B4-BE49-F238E27FC236}">
                    <a16:creationId xmlns:a16="http://schemas.microsoft.com/office/drawing/2014/main" id="{1C4ED6FF-5346-074B-4D9E-66AB155D574C}"/>
                  </a:ext>
                </a:extLst>
              </p:cNvPr>
              <p:cNvSpPr>
                <a:spLocks noChangeArrowheads="1"/>
              </p:cNvSpPr>
              <p:nvPr/>
            </p:nvSpPr>
            <p:spPr bwMode="auto">
              <a:xfrm rot="21499695" flipH="1" flipV="1">
                <a:off x="4630904" y="5176658"/>
                <a:ext cx="5197" cy="5821"/>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7" name="Oval 232">
                <a:extLst>
                  <a:ext uri="{FF2B5EF4-FFF2-40B4-BE49-F238E27FC236}">
                    <a16:creationId xmlns:a16="http://schemas.microsoft.com/office/drawing/2014/main" id="{4E47D120-3051-FE1F-B742-5F10E385E3D6}"/>
                  </a:ext>
                </a:extLst>
              </p:cNvPr>
              <p:cNvSpPr>
                <a:spLocks noChangeArrowheads="1"/>
              </p:cNvSpPr>
              <p:nvPr/>
            </p:nvSpPr>
            <p:spPr bwMode="auto">
              <a:xfrm rot="21499695" flipH="1" flipV="1">
                <a:off x="4626330" y="5223223"/>
                <a:ext cx="4989" cy="5419"/>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8" name="Oval 233">
                <a:extLst>
                  <a:ext uri="{FF2B5EF4-FFF2-40B4-BE49-F238E27FC236}">
                    <a16:creationId xmlns:a16="http://schemas.microsoft.com/office/drawing/2014/main" id="{D80CEB5C-F686-8077-7E86-6C3D7D6A2C36}"/>
                  </a:ext>
                </a:extLst>
              </p:cNvPr>
              <p:cNvSpPr>
                <a:spLocks noChangeArrowheads="1"/>
              </p:cNvSpPr>
              <p:nvPr/>
            </p:nvSpPr>
            <p:spPr bwMode="auto">
              <a:xfrm rot="21499695" flipH="1" flipV="1">
                <a:off x="4605333" y="5227237"/>
                <a:ext cx="4989" cy="5419"/>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59" name="Oval 234">
                <a:extLst>
                  <a:ext uri="{FF2B5EF4-FFF2-40B4-BE49-F238E27FC236}">
                    <a16:creationId xmlns:a16="http://schemas.microsoft.com/office/drawing/2014/main" id="{83883CA0-4C7F-67EB-6DE1-3D59C5EE44CA}"/>
                  </a:ext>
                </a:extLst>
              </p:cNvPr>
              <p:cNvSpPr>
                <a:spLocks noChangeArrowheads="1"/>
              </p:cNvSpPr>
              <p:nvPr/>
            </p:nvSpPr>
            <p:spPr bwMode="auto">
              <a:xfrm rot="21499695" flipH="1" flipV="1">
                <a:off x="4575189" y="5186493"/>
                <a:ext cx="4989" cy="5620"/>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0" name="Oval 235">
                <a:extLst>
                  <a:ext uri="{FF2B5EF4-FFF2-40B4-BE49-F238E27FC236}">
                    <a16:creationId xmlns:a16="http://schemas.microsoft.com/office/drawing/2014/main" id="{E3A1DCD1-3888-BCB9-8100-E75C751BE213}"/>
                  </a:ext>
                </a:extLst>
              </p:cNvPr>
              <p:cNvSpPr>
                <a:spLocks noChangeArrowheads="1"/>
              </p:cNvSpPr>
              <p:nvPr/>
            </p:nvSpPr>
            <p:spPr bwMode="auto">
              <a:xfrm rot="21499695" flipH="1" flipV="1">
                <a:off x="4563547" y="5189503"/>
                <a:ext cx="4989" cy="5419"/>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1" name="Freeform 238">
                <a:extLst>
                  <a:ext uri="{FF2B5EF4-FFF2-40B4-BE49-F238E27FC236}">
                    <a16:creationId xmlns:a16="http://schemas.microsoft.com/office/drawing/2014/main" id="{341D20FD-D30B-F6C1-C8AC-27953AE0DFAC}"/>
                  </a:ext>
                </a:extLst>
              </p:cNvPr>
              <p:cNvSpPr>
                <a:spLocks/>
              </p:cNvSpPr>
              <p:nvPr/>
            </p:nvSpPr>
            <p:spPr bwMode="auto">
              <a:xfrm rot="21499695" flipH="1">
                <a:off x="4575189" y="5280023"/>
                <a:ext cx="15176" cy="24286"/>
              </a:xfrm>
              <a:custGeom>
                <a:avLst/>
                <a:gdLst>
                  <a:gd name="T0" fmla="*/ 0 w 85"/>
                  <a:gd name="T1" fmla="*/ 0 h 123"/>
                  <a:gd name="T2" fmla="*/ 55 w 85"/>
                  <a:gd name="T3" fmla="*/ 39 h 123"/>
                  <a:gd name="T4" fmla="*/ 85 w 85"/>
                  <a:gd name="T5" fmla="*/ 111 h 123"/>
                  <a:gd name="T6" fmla="*/ 82 w 85"/>
                  <a:gd name="T7" fmla="*/ 123 h 123"/>
                </a:gdLst>
                <a:ahLst/>
                <a:cxnLst>
                  <a:cxn ang="0">
                    <a:pos x="T0" y="T1"/>
                  </a:cxn>
                  <a:cxn ang="0">
                    <a:pos x="T2" y="T3"/>
                  </a:cxn>
                  <a:cxn ang="0">
                    <a:pos x="T4" y="T5"/>
                  </a:cxn>
                  <a:cxn ang="0">
                    <a:pos x="T6" y="T7"/>
                  </a:cxn>
                </a:cxnLst>
                <a:rect l="0" t="0" r="r" b="b"/>
                <a:pathLst>
                  <a:path w="85" h="123">
                    <a:moveTo>
                      <a:pt x="0" y="0"/>
                    </a:moveTo>
                    <a:lnTo>
                      <a:pt x="55" y="39"/>
                    </a:lnTo>
                    <a:lnTo>
                      <a:pt x="85" y="111"/>
                    </a:lnTo>
                    <a:lnTo>
                      <a:pt x="82" y="123"/>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2" name="Freeform 239">
                <a:extLst>
                  <a:ext uri="{FF2B5EF4-FFF2-40B4-BE49-F238E27FC236}">
                    <a16:creationId xmlns:a16="http://schemas.microsoft.com/office/drawing/2014/main" id="{E1155FD8-4828-67FD-E22E-04FC78886B83}"/>
                  </a:ext>
                </a:extLst>
              </p:cNvPr>
              <p:cNvSpPr>
                <a:spLocks/>
              </p:cNvSpPr>
              <p:nvPr/>
            </p:nvSpPr>
            <p:spPr bwMode="auto">
              <a:xfrm rot="21499695" flipH="1">
                <a:off x="4576020" y="5292869"/>
                <a:ext cx="17047" cy="7627"/>
              </a:xfrm>
              <a:custGeom>
                <a:avLst/>
                <a:gdLst>
                  <a:gd name="T0" fmla="*/ 96 w 96"/>
                  <a:gd name="T1" fmla="*/ 34 h 37"/>
                  <a:gd name="T2" fmla="*/ 78 w 96"/>
                  <a:gd name="T3" fmla="*/ 37 h 37"/>
                  <a:gd name="T4" fmla="*/ 0 w 96"/>
                  <a:gd name="T5" fmla="*/ 0 h 37"/>
                </a:gdLst>
                <a:ahLst/>
                <a:cxnLst>
                  <a:cxn ang="0">
                    <a:pos x="T0" y="T1"/>
                  </a:cxn>
                  <a:cxn ang="0">
                    <a:pos x="T2" y="T3"/>
                  </a:cxn>
                  <a:cxn ang="0">
                    <a:pos x="T4" y="T5"/>
                  </a:cxn>
                </a:cxnLst>
                <a:rect l="0" t="0" r="r" b="b"/>
                <a:pathLst>
                  <a:path w="96" h="37">
                    <a:moveTo>
                      <a:pt x="96" y="34"/>
                    </a:moveTo>
                    <a:lnTo>
                      <a:pt x="78" y="37"/>
                    </a:lnTo>
                    <a:lnTo>
                      <a:pt x="0" y="0"/>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3" name="Line 240">
                <a:extLst>
                  <a:ext uri="{FF2B5EF4-FFF2-40B4-BE49-F238E27FC236}">
                    <a16:creationId xmlns:a16="http://schemas.microsoft.com/office/drawing/2014/main" id="{D909384B-6826-2A30-561C-10D7C96DB52C}"/>
                  </a:ext>
                </a:extLst>
              </p:cNvPr>
              <p:cNvSpPr>
                <a:spLocks noChangeShapeType="1"/>
              </p:cNvSpPr>
              <p:nvPr/>
            </p:nvSpPr>
            <p:spPr bwMode="auto">
              <a:xfrm rot="21499695">
                <a:off x="4588910" y="5295076"/>
                <a:ext cx="5405" cy="2810"/>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4" name="Freeform 241">
                <a:extLst>
                  <a:ext uri="{FF2B5EF4-FFF2-40B4-BE49-F238E27FC236}">
                    <a16:creationId xmlns:a16="http://schemas.microsoft.com/office/drawing/2014/main" id="{90933581-203D-7356-D30C-ABC9168DF0A2}"/>
                  </a:ext>
                </a:extLst>
              </p:cNvPr>
              <p:cNvSpPr>
                <a:spLocks/>
              </p:cNvSpPr>
              <p:nvPr/>
            </p:nvSpPr>
            <p:spPr bwMode="auto">
              <a:xfrm rot="21499695" flipH="1">
                <a:off x="4579970" y="5274203"/>
                <a:ext cx="9979" cy="12845"/>
              </a:xfrm>
              <a:custGeom>
                <a:avLst/>
                <a:gdLst>
                  <a:gd name="T0" fmla="*/ 0 w 55"/>
                  <a:gd name="T1" fmla="*/ 0 h 66"/>
                  <a:gd name="T2" fmla="*/ 52 w 55"/>
                  <a:gd name="T3" fmla="*/ 45 h 66"/>
                  <a:gd name="T4" fmla="*/ 55 w 55"/>
                  <a:gd name="T5" fmla="*/ 66 h 66"/>
                </a:gdLst>
                <a:ahLst/>
                <a:cxnLst>
                  <a:cxn ang="0">
                    <a:pos x="T0" y="T1"/>
                  </a:cxn>
                  <a:cxn ang="0">
                    <a:pos x="T2" y="T3"/>
                  </a:cxn>
                  <a:cxn ang="0">
                    <a:pos x="T4" y="T5"/>
                  </a:cxn>
                </a:cxnLst>
                <a:rect l="0" t="0" r="r" b="b"/>
                <a:pathLst>
                  <a:path w="55" h="66">
                    <a:moveTo>
                      <a:pt x="0" y="0"/>
                    </a:moveTo>
                    <a:lnTo>
                      <a:pt x="52" y="45"/>
                    </a:lnTo>
                    <a:lnTo>
                      <a:pt x="55" y="66"/>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5" name="Freeform 242">
                <a:extLst>
                  <a:ext uri="{FF2B5EF4-FFF2-40B4-BE49-F238E27FC236}">
                    <a16:creationId xmlns:a16="http://schemas.microsoft.com/office/drawing/2014/main" id="{0ADA43DC-4887-96DB-45AA-0F30B28B482E}"/>
                  </a:ext>
                </a:extLst>
              </p:cNvPr>
              <p:cNvSpPr>
                <a:spLocks/>
              </p:cNvSpPr>
              <p:nvPr/>
            </p:nvSpPr>
            <p:spPr bwMode="auto">
              <a:xfrm rot="21499695" flipH="1">
                <a:off x="4562299" y="5266776"/>
                <a:ext cx="13929" cy="8028"/>
              </a:xfrm>
              <a:custGeom>
                <a:avLst/>
                <a:gdLst>
                  <a:gd name="T0" fmla="*/ 0 w 79"/>
                  <a:gd name="T1" fmla="*/ 41 h 41"/>
                  <a:gd name="T2" fmla="*/ 66 w 79"/>
                  <a:gd name="T3" fmla="*/ 41 h 41"/>
                  <a:gd name="T4" fmla="*/ 79 w 79"/>
                  <a:gd name="T5" fmla="*/ 8 h 41"/>
                  <a:gd name="T6" fmla="*/ 25 w 79"/>
                  <a:gd name="T7" fmla="*/ 0 h 41"/>
                </a:gdLst>
                <a:ahLst/>
                <a:cxnLst>
                  <a:cxn ang="0">
                    <a:pos x="T0" y="T1"/>
                  </a:cxn>
                  <a:cxn ang="0">
                    <a:pos x="T2" y="T3"/>
                  </a:cxn>
                  <a:cxn ang="0">
                    <a:pos x="T4" y="T5"/>
                  </a:cxn>
                  <a:cxn ang="0">
                    <a:pos x="T6" y="T7"/>
                  </a:cxn>
                </a:cxnLst>
                <a:rect l="0" t="0" r="r" b="b"/>
                <a:pathLst>
                  <a:path w="79" h="41">
                    <a:moveTo>
                      <a:pt x="0" y="41"/>
                    </a:moveTo>
                    <a:lnTo>
                      <a:pt x="66" y="41"/>
                    </a:lnTo>
                    <a:lnTo>
                      <a:pt x="79" y="8"/>
                    </a:lnTo>
                    <a:lnTo>
                      <a:pt x="25" y="0"/>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6" name="Freeform 243">
                <a:extLst>
                  <a:ext uri="{FF2B5EF4-FFF2-40B4-BE49-F238E27FC236}">
                    <a16:creationId xmlns:a16="http://schemas.microsoft.com/office/drawing/2014/main" id="{47703F28-D70E-5666-D7F3-E6A8CF01B097}"/>
                  </a:ext>
                </a:extLst>
              </p:cNvPr>
              <p:cNvSpPr>
                <a:spLocks/>
              </p:cNvSpPr>
              <p:nvPr/>
            </p:nvSpPr>
            <p:spPr bwMode="auto">
              <a:xfrm rot="21499695" flipH="1">
                <a:off x="4568952" y="5196930"/>
                <a:ext cx="15176" cy="47167"/>
              </a:xfrm>
              <a:custGeom>
                <a:avLst/>
                <a:gdLst>
                  <a:gd name="T0" fmla="*/ 44 w 86"/>
                  <a:gd name="T1" fmla="*/ 21 h 242"/>
                  <a:gd name="T2" fmla="*/ 0 w 86"/>
                  <a:gd name="T3" fmla="*/ 225 h 242"/>
                  <a:gd name="T4" fmla="*/ 41 w 86"/>
                  <a:gd name="T5" fmla="*/ 242 h 242"/>
                  <a:gd name="T6" fmla="*/ 51 w 86"/>
                  <a:gd name="T7" fmla="*/ 207 h 242"/>
                  <a:gd name="T8" fmla="*/ 86 w 86"/>
                  <a:gd name="T9" fmla="*/ 41 h 242"/>
                  <a:gd name="T10" fmla="*/ 86 w 86"/>
                  <a:gd name="T11" fmla="*/ 12 h 242"/>
                  <a:gd name="T12" fmla="*/ 72 w 86"/>
                  <a:gd name="T13" fmla="*/ 0 h 242"/>
                  <a:gd name="T14" fmla="*/ 60 w 86"/>
                  <a:gd name="T15" fmla="*/ 2 h 242"/>
                  <a:gd name="T16" fmla="*/ 44 w 86"/>
                  <a:gd name="T17" fmla="*/ 2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242">
                    <a:moveTo>
                      <a:pt x="44" y="21"/>
                    </a:moveTo>
                    <a:lnTo>
                      <a:pt x="0" y="225"/>
                    </a:lnTo>
                    <a:lnTo>
                      <a:pt x="41" y="242"/>
                    </a:lnTo>
                    <a:lnTo>
                      <a:pt x="51" y="207"/>
                    </a:lnTo>
                    <a:lnTo>
                      <a:pt x="86" y="41"/>
                    </a:lnTo>
                    <a:lnTo>
                      <a:pt x="86" y="12"/>
                    </a:lnTo>
                    <a:lnTo>
                      <a:pt x="72" y="0"/>
                    </a:lnTo>
                    <a:lnTo>
                      <a:pt x="60" y="2"/>
                    </a:lnTo>
                    <a:lnTo>
                      <a:pt x="44" y="21"/>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7" name="Freeform 244">
                <a:extLst>
                  <a:ext uri="{FF2B5EF4-FFF2-40B4-BE49-F238E27FC236}">
                    <a16:creationId xmlns:a16="http://schemas.microsoft.com/office/drawing/2014/main" id="{2C563CBF-BBC6-3BF6-31D7-08457880AA5A}"/>
                  </a:ext>
                </a:extLst>
              </p:cNvPr>
              <p:cNvSpPr>
                <a:spLocks/>
              </p:cNvSpPr>
              <p:nvPr/>
            </p:nvSpPr>
            <p:spPr bwMode="auto">
              <a:xfrm rot="21499695" flipH="1">
                <a:off x="4562299" y="5186493"/>
                <a:ext cx="14968" cy="14852"/>
              </a:xfrm>
              <a:custGeom>
                <a:avLst/>
                <a:gdLst>
                  <a:gd name="T0" fmla="*/ 0 w 83"/>
                  <a:gd name="T1" fmla="*/ 69 h 74"/>
                  <a:gd name="T2" fmla="*/ 60 w 83"/>
                  <a:gd name="T3" fmla="*/ 74 h 74"/>
                  <a:gd name="T4" fmla="*/ 75 w 83"/>
                  <a:gd name="T5" fmla="*/ 42 h 74"/>
                  <a:gd name="T6" fmla="*/ 83 w 83"/>
                  <a:gd name="T7" fmla="*/ 23 h 74"/>
                  <a:gd name="T8" fmla="*/ 66 w 83"/>
                  <a:gd name="T9" fmla="*/ 0 h 74"/>
                  <a:gd name="T10" fmla="*/ 24 w 83"/>
                  <a:gd name="T11" fmla="*/ 0 h 74"/>
                  <a:gd name="T12" fmla="*/ 21 w 83"/>
                  <a:gd name="T13" fmla="*/ 69 h 74"/>
                </a:gdLst>
                <a:ahLst/>
                <a:cxnLst>
                  <a:cxn ang="0">
                    <a:pos x="T0" y="T1"/>
                  </a:cxn>
                  <a:cxn ang="0">
                    <a:pos x="T2" y="T3"/>
                  </a:cxn>
                  <a:cxn ang="0">
                    <a:pos x="T4" y="T5"/>
                  </a:cxn>
                  <a:cxn ang="0">
                    <a:pos x="T6" y="T7"/>
                  </a:cxn>
                  <a:cxn ang="0">
                    <a:pos x="T8" y="T9"/>
                  </a:cxn>
                  <a:cxn ang="0">
                    <a:pos x="T10" y="T11"/>
                  </a:cxn>
                  <a:cxn ang="0">
                    <a:pos x="T12" y="T13"/>
                  </a:cxn>
                </a:cxnLst>
                <a:rect l="0" t="0" r="r" b="b"/>
                <a:pathLst>
                  <a:path w="83" h="74">
                    <a:moveTo>
                      <a:pt x="0" y="69"/>
                    </a:moveTo>
                    <a:lnTo>
                      <a:pt x="60" y="74"/>
                    </a:lnTo>
                    <a:lnTo>
                      <a:pt x="75" y="42"/>
                    </a:lnTo>
                    <a:lnTo>
                      <a:pt x="83" y="23"/>
                    </a:lnTo>
                    <a:lnTo>
                      <a:pt x="66" y="0"/>
                    </a:lnTo>
                    <a:lnTo>
                      <a:pt x="24" y="0"/>
                    </a:lnTo>
                    <a:lnTo>
                      <a:pt x="21" y="69"/>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8" name="Line 245">
                <a:extLst>
                  <a:ext uri="{FF2B5EF4-FFF2-40B4-BE49-F238E27FC236}">
                    <a16:creationId xmlns:a16="http://schemas.microsoft.com/office/drawing/2014/main" id="{CC395B31-8C5D-FBF9-B9FA-F7E8734C135E}"/>
                  </a:ext>
                </a:extLst>
              </p:cNvPr>
              <p:cNvSpPr>
                <a:spLocks noChangeShapeType="1"/>
              </p:cNvSpPr>
              <p:nvPr/>
            </p:nvSpPr>
            <p:spPr bwMode="auto">
              <a:xfrm rot="21499695" flipH="1">
                <a:off x="4583712" y="5223223"/>
                <a:ext cx="11226" cy="10838"/>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69" name="Line 246">
                <a:extLst>
                  <a:ext uri="{FF2B5EF4-FFF2-40B4-BE49-F238E27FC236}">
                    <a16:creationId xmlns:a16="http://schemas.microsoft.com/office/drawing/2014/main" id="{A673595C-C1B5-6520-9C0C-C4A9DE47FE80}"/>
                  </a:ext>
                </a:extLst>
              </p:cNvPr>
              <p:cNvSpPr>
                <a:spLocks noChangeShapeType="1"/>
              </p:cNvSpPr>
              <p:nvPr/>
            </p:nvSpPr>
            <p:spPr bwMode="auto">
              <a:xfrm rot="21499695" flipH="1">
                <a:off x="4594731" y="5227638"/>
                <a:ext cx="3950" cy="6423"/>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0" name="Freeform 247">
                <a:extLst>
                  <a:ext uri="{FF2B5EF4-FFF2-40B4-BE49-F238E27FC236}">
                    <a16:creationId xmlns:a16="http://schemas.microsoft.com/office/drawing/2014/main" id="{4DE15DD5-8F45-4FFB-6E9C-DAAC9355F733}"/>
                  </a:ext>
                </a:extLst>
              </p:cNvPr>
              <p:cNvSpPr>
                <a:spLocks/>
              </p:cNvSpPr>
              <p:nvPr/>
            </p:nvSpPr>
            <p:spPr bwMode="auto">
              <a:xfrm rot="21499695" flipH="1">
                <a:off x="4583712" y="5233659"/>
                <a:ext cx="12058" cy="10838"/>
              </a:xfrm>
              <a:custGeom>
                <a:avLst/>
                <a:gdLst>
                  <a:gd name="T0" fmla="*/ 69 w 69"/>
                  <a:gd name="T1" fmla="*/ 5 h 56"/>
                  <a:gd name="T2" fmla="*/ 6 w 69"/>
                  <a:gd name="T3" fmla="*/ 0 h 56"/>
                  <a:gd name="T4" fmla="*/ 0 w 69"/>
                  <a:gd name="T5" fmla="*/ 56 h 56"/>
                </a:gdLst>
                <a:ahLst/>
                <a:cxnLst>
                  <a:cxn ang="0">
                    <a:pos x="T0" y="T1"/>
                  </a:cxn>
                  <a:cxn ang="0">
                    <a:pos x="T2" y="T3"/>
                  </a:cxn>
                  <a:cxn ang="0">
                    <a:pos x="T4" y="T5"/>
                  </a:cxn>
                </a:cxnLst>
                <a:rect l="0" t="0" r="r" b="b"/>
                <a:pathLst>
                  <a:path w="69" h="56">
                    <a:moveTo>
                      <a:pt x="69" y="5"/>
                    </a:moveTo>
                    <a:lnTo>
                      <a:pt x="6" y="0"/>
                    </a:lnTo>
                    <a:lnTo>
                      <a:pt x="0" y="56"/>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1" name="Freeform 248">
                <a:extLst>
                  <a:ext uri="{FF2B5EF4-FFF2-40B4-BE49-F238E27FC236}">
                    <a16:creationId xmlns:a16="http://schemas.microsoft.com/office/drawing/2014/main" id="{77015631-4E3E-83FB-270E-0831C8C4D5B2}"/>
                  </a:ext>
                </a:extLst>
              </p:cNvPr>
              <p:cNvSpPr>
                <a:spLocks/>
              </p:cNvSpPr>
              <p:nvPr/>
            </p:nvSpPr>
            <p:spPr bwMode="auto">
              <a:xfrm rot="21499695" flipH="1">
                <a:off x="4627578" y="5231050"/>
                <a:ext cx="9147" cy="14451"/>
              </a:xfrm>
              <a:custGeom>
                <a:avLst/>
                <a:gdLst>
                  <a:gd name="T0" fmla="*/ 18 w 52"/>
                  <a:gd name="T1" fmla="*/ 75 h 75"/>
                  <a:gd name="T2" fmla="*/ 3 w 52"/>
                  <a:gd name="T3" fmla="*/ 42 h 75"/>
                  <a:gd name="T4" fmla="*/ 0 w 52"/>
                  <a:gd name="T5" fmla="*/ 21 h 75"/>
                  <a:gd name="T6" fmla="*/ 19 w 52"/>
                  <a:gd name="T7" fmla="*/ 2 h 75"/>
                  <a:gd name="T8" fmla="*/ 33 w 52"/>
                  <a:gd name="T9" fmla="*/ 0 h 75"/>
                  <a:gd name="T10" fmla="*/ 52 w 52"/>
                  <a:gd name="T11" fmla="*/ 26 h 75"/>
                </a:gdLst>
                <a:ahLst/>
                <a:cxnLst>
                  <a:cxn ang="0">
                    <a:pos x="T0" y="T1"/>
                  </a:cxn>
                  <a:cxn ang="0">
                    <a:pos x="T2" y="T3"/>
                  </a:cxn>
                  <a:cxn ang="0">
                    <a:pos x="T4" y="T5"/>
                  </a:cxn>
                  <a:cxn ang="0">
                    <a:pos x="T6" y="T7"/>
                  </a:cxn>
                  <a:cxn ang="0">
                    <a:pos x="T8" y="T9"/>
                  </a:cxn>
                  <a:cxn ang="0">
                    <a:pos x="T10" y="T11"/>
                  </a:cxn>
                </a:cxnLst>
                <a:rect l="0" t="0" r="r" b="b"/>
                <a:pathLst>
                  <a:path w="52" h="75">
                    <a:moveTo>
                      <a:pt x="18" y="75"/>
                    </a:moveTo>
                    <a:lnTo>
                      <a:pt x="3" y="42"/>
                    </a:lnTo>
                    <a:lnTo>
                      <a:pt x="0" y="21"/>
                    </a:lnTo>
                    <a:lnTo>
                      <a:pt x="19" y="2"/>
                    </a:lnTo>
                    <a:lnTo>
                      <a:pt x="33" y="0"/>
                    </a:lnTo>
                    <a:lnTo>
                      <a:pt x="52" y="26"/>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2" name="Line 249">
                <a:extLst>
                  <a:ext uri="{FF2B5EF4-FFF2-40B4-BE49-F238E27FC236}">
                    <a16:creationId xmlns:a16="http://schemas.microsoft.com/office/drawing/2014/main" id="{517EF3CC-11A2-7DD8-5246-D0FEDB3AC79D}"/>
                  </a:ext>
                </a:extLst>
              </p:cNvPr>
              <p:cNvSpPr>
                <a:spLocks noChangeShapeType="1"/>
              </p:cNvSpPr>
              <p:nvPr/>
            </p:nvSpPr>
            <p:spPr bwMode="auto">
              <a:xfrm rot="21499695" flipH="1">
                <a:off x="4635685" y="5242089"/>
                <a:ext cx="3950" cy="0"/>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3" name="Line 250">
                <a:extLst>
                  <a:ext uri="{FF2B5EF4-FFF2-40B4-BE49-F238E27FC236}">
                    <a16:creationId xmlns:a16="http://schemas.microsoft.com/office/drawing/2014/main" id="{C32D57B9-3047-62D6-6774-7CFBE86BA910}"/>
                  </a:ext>
                </a:extLst>
              </p:cNvPr>
              <p:cNvSpPr>
                <a:spLocks noChangeShapeType="1"/>
              </p:cNvSpPr>
              <p:nvPr/>
            </p:nvSpPr>
            <p:spPr bwMode="auto">
              <a:xfrm rot="21499695" flipH="1">
                <a:off x="4633814" y="5232054"/>
                <a:ext cx="3742" cy="0"/>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4" name="Freeform 251">
                <a:extLst>
                  <a:ext uri="{FF2B5EF4-FFF2-40B4-BE49-F238E27FC236}">
                    <a16:creationId xmlns:a16="http://schemas.microsoft.com/office/drawing/2014/main" id="{DCD5A576-3D9B-5BAB-30B4-2EE9A92619FD}"/>
                  </a:ext>
                </a:extLst>
              </p:cNvPr>
              <p:cNvSpPr>
                <a:spLocks/>
              </p:cNvSpPr>
              <p:nvPr/>
            </p:nvSpPr>
            <p:spPr bwMode="auto">
              <a:xfrm rot="21499695" flipH="1">
                <a:off x="4583712" y="5262762"/>
                <a:ext cx="5821" cy="9433"/>
              </a:xfrm>
              <a:custGeom>
                <a:avLst/>
                <a:gdLst>
                  <a:gd name="T0" fmla="*/ 0 w 32"/>
                  <a:gd name="T1" fmla="*/ 48 h 48"/>
                  <a:gd name="T2" fmla="*/ 27 w 32"/>
                  <a:gd name="T3" fmla="*/ 42 h 48"/>
                  <a:gd name="T4" fmla="*/ 32 w 32"/>
                  <a:gd name="T5" fmla="*/ 19 h 48"/>
                  <a:gd name="T6" fmla="*/ 32 w 32"/>
                  <a:gd name="T7" fmla="*/ 9 h 48"/>
                  <a:gd name="T8" fmla="*/ 15 w 32"/>
                  <a:gd name="T9" fmla="*/ 0 h 48"/>
                  <a:gd name="T10" fmla="*/ 2 w 32"/>
                  <a:gd name="T11" fmla="*/ 4 h 48"/>
                </a:gdLst>
                <a:ahLst/>
                <a:cxnLst>
                  <a:cxn ang="0">
                    <a:pos x="T0" y="T1"/>
                  </a:cxn>
                  <a:cxn ang="0">
                    <a:pos x="T2" y="T3"/>
                  </a:cxn>
                  <a:cxn ang="0">
                    <a:pos x="T4" y="T5"/>
                  </a:cxn>
                  <a:cxn ang="0">
                    <a:pos x="T6" y="T7"/>
                  </a:cxn>
                  <a:cxn ang="0">
                    <a:pos x="T8" y="T9"/>
                  </a:cxn>
                  <a:cxn ang="0">
                    <a:pos x="T10" y="T11"/>
                  </a:cxn>
                </a:cxnLst>
                <a:rect l="0" t="0" r="r" b="b"/>
                <a:pathLst>
                  <a:path w="32" h="48">
                    <a:moveTo>
                      <a:pt x="0" y="48"/>
                    </a:moveTo>
                    <a:lnTo>
                      <a:pt x="27" y="42"/>
                    </a:lnTo>
                    <a:lnTo>
                      <a:pt x="32" y="19"/>
                    </a:lnTo>
                    <a:lnTo>
                      <a:pt x="32" y="9"/>
                    </a:lnTo>
                    <a:lnTo>
                      <a:pt x="15" y="0"/>
                    </a:lnTo>
                    <a:lnTo>
                      <a:pt x="2" y="4"/>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5" name="Line 252">
                <a:extLst>
                  <a:ext uri="{FF2B5EF4-FFF2-40B4-BE49-F238E27FC236}">
                    <a16:creationId xmlns:a16="http://schemas.microsoft.com/office/drawing/2014/main" id="{EE4F3AA0-F451-6F50-BB7E-E78273BFDD3D}"/>
                  </a:ext>
                </a:extLst>
              </p:cNvPr>
              <p:cNvSpPr>
                <a:spLocks noChangeShapeType="1"/>
              </p:cNvSpPr>
              <p:nvPr/>
            </p:nvSpPr>
            <p:spPr bwMode="auto">
              <a:xfrm rot="21499695">
                <a:off x="4583089" y="5258347"/>
                <a:ext cx="2910" cy="5419"/>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6" name="Line 253">
                <a:extLst>
                  <a:ext uri="{FF2B5EF4-FFF2-40B4-BE49-F238E27FC236}">
                    <a16:creationId xmlns:a16="http://schemas.microsoft.com/office/drawing/2014/main" id="{75A9E717-EC18-47F4-5BAE-87257E22BFDF}"/>
                  </a:ext>
                </a:extLst>
              </p:cNvPr>
              <p:cNvSpPr>
                <a:spLocks noChangeShapeType="1"/>
              </p:cNvSpPr>
              <p:nvPr/>
            </p:nvSpPr>
            <p:spPr bwMode="auto">
              <a:xfrm rot="21499695">
                <a:off x="4579139" y="5259350"/>
                <a:ext cx="3950" cy="6423"/>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7" name="Freeform 254">
                <a:extLst>
                  <a:ext uri="{FF2B5EF4-FFF2-40B4-BE49-F238E27FC236}">
                    <a16:creationId xmlns:a16="http://schemas.microsoft.com/office/drawing/2014/main" id="{2AF7C1AA-BEE3-5D87-1665-F370B2FDB7E3}"/>
                  </a:ext>
                </a:extLst>
              </p:cNvPr>
              <p:cNvSpPr>
                <a:spLocks/>
              </p:cNvSpPr>
              <p:nvPr/>
            </p:nvSpPr>
            <p:spPr bwMode="auto">
              <a:xfrm rot="21499695" flipH="1">
                <a:off x="4571655" y="5260956"/>
                <a:ext cx="9771" cy="7426"/>
              </a:xfrm>
              <a:custGeom>
                <a:avLst/>
                <a:gdLst>
                  <a:gd name="T0" fmla="*/ 13 w 54"/>
                  <a:gd name="T1" fmla="*/ 0 h 37"/>
                  <a:gd name="T2" fmla="*/ 54 w 54"/>
                  <a:gd name="T3" fmla="*/ 25 h 37"/>
                  <a:gd name="T4" fmla="*/ 40 w 54"/>
                  <a:gd name="T5" fmla="*/ 37 h 37"/>
                  <a:gd name="T6" fmla="*/ 0 w 54"/>
                  <a:gd name="T7" fmla="*/ 15 h 37"/>
                </a:gdLst>
                <a:ahLst/>
                <a:cxnLst>
                  <a:cxn ang="0">
                    <a:pos x="T0" y="T1"/>
                  </a:cxn>
                  <a:cxn ang="0">
                    <a:pos x="T2" y="T3"/>
                  </a:cxn>
                  <a:cxn ang="0">
                    <a:pos x="T4" y="T5"/>
                  </a:cxn>
                  <a:cxn ang="0">
                    <a:pos x="T6" y="T7"/>
                  </a:cxn>
                </a:cxnLst>
                <a:rect l="0" t="0" r="r" b="b"/>
                <a:pathLst>
                  <a:path w="54" h="37">
                    <a:moveTo>
                      <a:pt x="13" y="0"/>
                    </a:moveTo>
                    <a:lnTo>
                      <a:pt x="54" y="25"/>
                    </a:lnTo>
                    <a:lnTo>
                      <a:pt x="40" y="37"/>
                    </a:lnTo>
                    <a:lnTo>
                      <a:pt x="0" y="15"/>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8" name="Freeform 255">
                <a:extLst>
                  <a:ext uri="{FF2B5EF4-FFF2-40B4-BE49-F238E27FC236}">
                    <a16:creationId xmlns:a16="http://schemas.microsoft.com/office/drawing/2014/main" id="{0F3F85CB-C8A4-4FB3-973F-DE65BD8CED5C}"/>
                  </a:ext>
                </a:extLst>
              </p:cNvPr>
              <p:cNvSpPr>
                <a:spLocks/>
              </p:cNvSpPr>
              <p:nvPr/>
            </p:nvSpPr>
            <p:spPr bwMode="auto">
              <a:xfrm rot="21499695" flipH="1">
                <a:off x="4573526" y="5267780"/>
                <a:ext cx="10187" cy="7426"/>
              </a:xfrm>
              <a:custGeom>
                <a:avLst/>
                <a:gdLst>
                  <a:gd name="T0" fmla="*/ 48 w 58"/>
                  <a:gd name="T1" fmla="*/ 0 h 36"/>
                  <a:gd name="T2" fmla="*/ 58 w 58"/>
                  <a:gd name="T3" fmla="*/ 16 h 36"/>
                  <a:gd name="T4" fmla="*/ 48 w 58"/>
                  <a:gd name="T5" fmla="*/ 28 h 36"/>
                  <a:gd name="T6" fmla="*/ 21 w 58"/>
                  <a:gd name="T7" fmla="*/ 36 h 36"/>
                  <a:gd name="T8" fmla="*/ 0 w 58"/>
                  <a:gd name="T9" fmla="*/ 7 h 36"/>
                </a:gdLst>
                <a:ahLst/>
                <a:cxnLst>
                  <a:cxn ang="0">
                    <a:pos x="T0" y="T1"/>
                  </a:cxn>
                  <a:cxn ang="0">
                    <a:pos x="T2" y="T3"/>
                  </a:cxn>
                  <a:cxn ang="0">
                    <a:pos x="T4" y="T5"/>
                  </a:cxn>
                  <a:cxn ang="0">
                    <a:pos x="T6" y="T7"/>
                  </a:cxn>
                  <a:cxn ang="0">
                    <a:pos x="T8" y="T9"/>
                  </a:cxn>
                </a:cxnLst>
                <a:rect l="0" t="0" r="r" b="b"/>
                <a:pathLst>
                  <a:path w="58" h="36">
                    <a:moveTo>
                      <a:pt x="48" y="0"/>
                    </a:moveTo>
                    <a:lnTo>
                      <a:pt x="58" y="16"/>
                    </a:lnTo>
                    <a:lnTo>
                      <a:pt x="48" y="28"/>
                    </a:lnTo>
                    <a:lnTo>
                      <a:pt x="21" y="36"/>
                    </a:lnTo>
                    <a:lnTo>
                      <a:pt x="0" y="7"/>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79" name="Freeform 256">
                <a:extLst>
                  <a:ext uri="{FF2B5EF4-FFF2-40B4-BE49-F238E27FC236}">
                    <a16:creationId xmlns:a16="http://schemas.microsoft.com/office/drawing/2014/main" id="{CA8BB92E-E36B-1CC3-661E-6408218395D4}"/>
                  </a:ext>
                </a:extLst>
              </p:cNvPr>
              <p:cNvSpPr>
                <a:spLocks/>
              </p:cNvSpPr>
              <p:nvPr/>
            </p:nvSpPr>
            <p:spPr bwMode="auto">
              <a:xfrm rot="21499695" flipH="1">
                <a:off x="4581426" y="5273801"/>
                <a:ext cx="4574" cy="3813"/>
              </a:xfrm>
              <a:custGeom>
                <a:avLst/>
                <a:gdLst>
                  <a:gd name="T0" fmla="*/ 27 w 27"/>
                  <a:gd name="T1" fmla="*/ 0 h 21"/>
                  <a:gd name="T2" fmla="*/ 21 w 27"/>
                  <a:gd name="T3" fmla="*/ 16 h 21"/>
                  <a:gd name="T4" fmla="*/ 0 w 27"/>
                  <a:gd name="T5" fmla="*/ 21 h 21"/>
                </a:gdLst>
                <a:ahLst/>
                <a:cxnLst>
                  <a:cxn ang="0">
                    <a:pos x="T0" y="T1"/>
                  </a:cxn>
                  <a:cxn ang="0">
                    <a:pos x="T2" y="T3"/>
                  </a:cxn>
                  <a:cxn ang="0">
                    <a:pos x="T4" y="T5"/>
                  </a:cxn>
                </a:cxnLst>
                <a:rect l="0" t="0" r="r" b="b"/>
                <a:pathLst>
                  <a:path w="27" h="21">
                    <a:moveTo>
                      <a:pt x="27" y="0"/>
                    </a:moveTo>
                    <a:lnTo>
                      <a:pt x="21" y="16"/>
                    </a:lnTo>
                    <a:lnTo>
                      <a:pt x="0" y="21"/>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0" name="Freeform 257">
                <a:extLst>
                  <a:ext uri="{FF2B5EF4-FFF2-40B4-BE49-F238E27FC236}">
                    <a16:creationId xmlns:a16="http://schemas.microsoft.com/office/drawing/2014/main" id="{DB3C8A5F-B33E-647C-7EF0-B814E785CE35}"/>
                  </a:ext>
                </a:extLst>
              </p:cNvPr>
              <p:cNvSpPr>
                <a:spLocks/>
              </p:cNvSpPr>
              <p:nvPr/>
            </p:nvSpPr>
            <p:spPr bwMode="auto">
              <a:xfrm rot="21499695" flipH="1">
                <a:off x="4640051" y="5266776"/>
                <a:ext cx="23908" cy="47568"/>
              </a:xfrm>
              <a:custGeom>
                <a:avLst/>
                <a:gdLst>
                  <a:gd name="T0" fmla="*/ 134 w 134"/>
                  <a:gd name="T1" fmla="*/ 24 h 244"/>
                  <a:gd name="T2" fmla="*/ 90 w 134"/>
                  <a:gd name="T3" fmla="*/ 0 h 244"/>
                  <a:gd name="T4" fmla="*/ 14 w 134"/>
                  <a:gd name="T5" fmla="*/ 16 h 244"/>
                  <a:gd name="T6" fmla="*/ 4 w 134"/>
                  <a:gd name="T7" fmla="*/ 30 h 244"/>
                  <a:gd name="T8" fmla="*/ 0 w 134"/>
                  <a:gd name="T9" fmla="*/ 48 h 244"/>
                  <a:gd name="T10" fmla="*/ 18 w 134"/>
                  <a:gd name="T11" fmla="*/ 80 h 244"/>
                  <a:gd name="T12" fmla="*/ 54 w 134"/>
                  <a:gd name="T13" fmla="*/ 160 h 244"/>
                  <a:gd name="T14" fmla="*/ 70 w 134"/>
                  <a:gd name="T15" fmla="*/ 204 h 244"/>
                  <a:gd name="T16" fmla="*/ 78 w 134"/>
                  <a:gd name="T17" fmla="*/ 234 h 244"/>
                  <a:gd name="T18" fmla="*/ 90 w 134"/>
                  <a:gd name="T19" fmla="*/ 244 h 244"/>
                  <a:gd name="T20" fmla="*/ 100 w 134"/>
                  <a:gd name="T21" fmla="*/ 236 h 244"/>
                  <a:gd name="T22" fmla="*/ 112 w 134"/>
                  <a:gd name="T23"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244">
                    <a:moveTo>
                      <a:pt x="134" y="24"/>
                    </a:moveTo>
                    <a:lnTo>
                      <a:pt x="90" y="0"/>
                    </a:lnTo>
                    <a:lnTo>
                      <a:pt x="14" y="16"/>
                    </a:lnTo>
                    <a:lnTo>
                      <a:pt x="4" y="30"/>
                    </a:lnTo>
                    <a:lnTo>
                      <a:pt x="0" y="48"/>
                    </a:lnTo>
                    <a:lnTo>
                      <a:pt x="18" y="80"/>
                    </a:lnTo>
                    <a:lnTo>
                      <a:pt x="54" y="160"/>
                    </a:lnTo>
                    <a:lnTo>
                      <a:pt x="70" y="204"/>
                    </a:lnTo>
                    <a:lnTo>
                      <a:pt x="78" y="234"/>
                    </a:lnTo>
                    <a:lnTo>
                      <a:pt x="90" y="244"/>
                    </a:lnTo>
                    <a:lnTo>
                      <a:pt x="100" y="236"/>
                    </a:lnTo>
                    <a:lnTo>
                      <a:pt x="112" y="218"/>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1" name="Line 258">
                <a:extLst>
                  <a:ext uri="{FF2B5EF4-FFF2-40B4-BE49-F238E27FC236}">
                    <a16:creationId xmlns:a16="http://schemas.microsoft.com/office/drawing/2014/main" id="{9BA0591A-01EA-0EE5-C920-BAB6D8E305C6}"/>
                  </a:ext>
                </a:extLst>
              </p:cNvPr>
              <p:cNvSpPr>
                <a:spLocks noChangeShapeType="1"/>
              </p:cNvSpPr>
              <p:nvPr/>
            </p:nvSpPr>
            <p:spPr bwMode="auto">
              <a:xfrm rot="21499695" flipH="1">
                <a:off x="4641506" y="5338630"/>
                <a:ext cx="16008" cy="1004"/>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2" name="Freeform 259">
                <a:extLst>
                  <a:ext uri="{FF2B5EF4-FFF2-40B4-BE49-F238E27FC236}">
                    <a16:creationId xmlns:a16="http://schemas.microsoft.com/office/drawing/2014/main" id="{4BA4AA9B-EFD2-D27D-083E-7DBDD5C86468}"/>
                  </a:ext>
                </a:extLst>
              </p:cNvPr>
              <p:cNvSpPr>
                <a:spLocks/>
              </p:cNvSpPr>
              <p:nvPr/>
            </p:nvSpPr>
            <p:spPr bwMode="auto">
              <a:xfrm rot="21499695" flipH="1">
                <a:off x="4676432" y="5216800"/>
                <a:ext cx="11642" cy="8831"/>
              </a:xfrm>
              <a:custGeom>
                <a:avLst/>
                <a:gdLst>
                  <a:gd name="T0" fmla="*/ 0 w 64"/>
                  <a:gd name="T1" fmla="*/ 34 h 46"/>
                  <a:gd name="T2" fmla="*/ 36 w 64"/>
                  <a:gd name="T3" fmla="*/ 0 h 46"/>
                  <a:gd name="T4" fmla="*/ 52 w 64"/>
                  <a:gd name="T5" fmla="*/ 4 h 46"/>
                  <a:gd name="T6" fmla="*/ 60 w 64"/>
                  <a:gd name="T7" fmla="*/ 16 h 46"/>
                  <a:gd name="T8" fmla="*/ 64 w 64"/>
                  <a:gd name="T9" fmla="*/ 36 h 46"/>
                  <a:gd name="T10" fmla="*/ 54 w 64"/>
                  <a:gd name="T11" fmla="*/ 46 h 46"/>
                </a:gdLst>
                <a:ahLst/>
                <a:cxnLst>
                  <a:cxn ang="0">
                    <a:pos x="T0" y="T1"/>
                  </a:cxn>
                  <a:cxn ang="0">
                    <a:pos x="T2" y="T3"/>
                  </a:cxn>
                  <a:cxn ang="0">
                    <a:pos x="T4" y="T5"/>
                  </a:cxn>
                  <a:cxn ang="0">
                    <a:pos x="T6" y="T7"/>
                  </a:cxn>
                  <a:cxn ang="0">
                    <a:pos x="T8" y="T9"/>
                  </a:cxn>
                  <a:cxn ang="0">
                    <a:pos x="T10" y="T11"/>
                  </a:cxn>
                </a:cxnLst>
                <a:rect l="0" t="0" r="r" b="b"/>
                <a:pathLst>
                  <a:path w="64" h="46">
                    <a:moveTo>
                      <a:pt x="0" y="34"/>
                    </a:moveTo>
                    <a:lnTo>
                      <a:pt x="36" y="0"/>
                    </a:lnTo>
                    <a:lnTo>
                      <a:pt x="52" y="4"/>
                    </a:lnTo>
                    <a:lnTo>
                      <a:pt x="60" y="16"/>
                    </a:lnTo>
                    <a:lnTo>
                      <a:pt x="64" y="36"/>
                    </a:lnTo>
                    <a:lnTo>
                      <a:pt x="54" y="46"/>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3" name="Oval 260">
                <a:extLst>
                  <a:ext uri="{FF2B5EF4-FFF2-40B4-BE49-F238E27FC236}">
                    <a16:creationId xmlns:a16="http://schemas.microsoft.com/office/drawing/2014/main" id="{9E47E26D-A75F-6081-4484-2F3114774434}"/>
                  </a:ext>
                </a:extLst>
              </p:cNvPr>
              <p:cNvSpPr>
                <a:spLocks noChangeArrowheads="1"/>
              </p:cNvSpPr>
              <p:nvPr/>
            </p:nvSpPr>
            <p:spPr bwMode="auto">
              <a:xfrm rot="21499695" flipH="1" flipV="1">
                <a:off x="4678303" y="5220413"/>
                <a:ext cx="4989" cy="5218"/>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nvGrpSpPr>
              <p:cNvPr id="184" name="Group 261">
                <a:extLst>
                  <a:ext uri="{FF2B5EF4-FFF2-40B4-BE49-F238E27FC236}">
                    <a16:creationId xmlns:a16="http://schemas.microsoft.com/office/drawing/2014/main" id="{622BD5FF-7016-2B1D-1D8E-D1F885B87778}"/>
                  </a:ext>
                </a:extLst>
              </p:cNvPr>
              <p:cNvGrpSpPr>
                <a:grpSpLocks/>
              </p:cNvGrpSpPr>
              <p:nvPr/>
            </p:nvGrpSpPr>
            <p:grpSpPr bwMode="auto">
              <a:xfrm rot="21499695" flipH="1">
                <a:off x="4651277" y="5270791"/>
                <a:ext cx="80454" cy="71252"/>
                <a:chOff x="480" y="2958"/>
                <a:chExt cx="450" cy="366"/>
              </a:xfrm>
              <a:grpFill/>
            </p:grpSpPr>
            <p:sp>
              <p:nvSpPr>
                <p:cNvPr id="200" name="Freeform 262">
                  <a:extLst>
                    <a:ext uri="{FF2B5EF4-FFF2-40B4-BE49-F238E27FC236}">
                      <a16:creationId xmlns:a16="http://schemas.microsoft.com/office/drawing/2014/main" id="{0B7619F9-4F22-546C-7891-36ED5F34AC4A}"/>
                    </a:ext>
                  </a:extLst>
                </p:cNvPr>
                <p:cNvSpPr>
                  <a:spLocks/>
                </p:cNvSpPr>
                <p:nvPr/>
              </p:nvSpPr>
              <p:spPr bwMode="auto">
                <a:xfrm>
                  <a:off x="480" y="2958"/>
                  <a:ext cx="450" cy="366"/>
                </a:xfrm>
                <a:custGeom>
                  <a:avLst/>
                  <a:gdLst>
                    <a:gd name="T0" fmla="*/ 330 w 450"/>
                    <a:gd name="T1" fmla="*/ 0 h 366"/>
                    <a:gd name="T2" fmla="*/ 84 w 450"/>
                    <a:gd name="T3" fmla="*/ 78 h 366"/>
                    <a:gd name="T4" fmla="*/ 12 w 450"/>
                    <a:gd name="T5" fmla="*/ 120 h 366"/>
                    <a:gd name="T6" fmla="*/ 0 w 450"/>
                    <a:gd name="T7" fmla="*/ 162 h 366"/>
                    <a:gd name="T8" fmla="*/ 6 w 450"/>
                    <a:gd name="T9" fmla="*/ 198 h 366"/>
                    <a:gd name="T10" fmla="*/ 36 w 450"/>
                    <a:gd name="T11" fmla="*/ 252 h 366"/>
                    <a:gd name="T12" fmla="*/ 144 w 450"/>
                    <a:gd name="T13" fmla="*/ 354 h 366"/>
                    <a:gd name="T14" fmla="*/ 264 w 450"/>
                    <a:gd name="T15" fmla="*/ 366 h 366"/>
                    <a:gd name="T16" fmla="*/ 438 w 450"/>
                    <a:gd name="T17" fmla="*/ 336 h 366"/>
                    <a:gd name="T18" fmla="*/ 450 w 450"/>
                    <a:gd name="T19" fmla="*/ 276 h 366"/>
                    <a:gd name="T20" fmla="*/ 450 w 450"/>
                    <a:gd name="T21" fmla="*/ 216 h 366"/>
                    <a:gd name="T22" fmla="*/ 432 w 450"/>
                    <a:gd name="T23" fmla="*/ 132 h 366"/>
                    <a:gd name="T24" fmla="*/ 402 w 450"/>
                    <a:gd name="T25" fmla="*/ 72 h 366"/>
                    <a:gd name="T26" fmla="*/ 372 w 450"/>
                    <a:gd name="T27" fmla="*/ 24 h 366"/>
                    <a:gd name="T28" fmla="*/ 330 w 450"/>
                    <a:gd name="T29"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0" h="366">
                      <a:moveTo>
                        <a:pt x="330" y="0"/>
                      </a:moveTo>
                      <a:lnTo>
                        <a:pt x="84" y="78"/>
                      </a:lnTo>
                      <a:lnTo>
                        <a:pt x="12" y="120"/>
                      </a:lnTo>
                      <a:lnTo>
                        <a:pt x="0" y="162"/>
                      </a:lnTo>
                      <a:lnTo>
                        <a:pt x="6" y="198"/>
                      </a:lnTo>
                      <a:lnTo>
                        <a:pt x="36" y="252"/>
                      </a:lnTo>
                      <a:lnTo>
                        <a:pt x="144" y="354"/>
                      </a:lnTo>
                      <a:lnTo>
                        <a:pt x="264" y="366"/>
                      </a:lnTo>
                      <a:lnTo>
                        <a:pt x="438" y="336"/>
                      </a:lnTo>
                      <a:lnTo>
                        <a:pt x="450" y="276"/>
                      </a:lnTo>
                      <a:lnTo>
                        <a:pt x="450" y="216"/>
                      </a:lnTo>
                      <a:lnTo>
                        <a:pt x="432" y="132"/>
                      </a:lnTo>
                      <a:lnTo>
                        <a:pt x="402" y="72"/>
                      </a:lnTo>
                      <a:lnTo>
                        <a:pt x="372" y="24"/>
                      </a:lnTo>
                      <a:lnTo>
                        <a:pt x="330" y="0"/>
                      </a:lnTo>
                      <a:close/>
                    </a:path>
                  </a:pathLst>
                </a:cu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201" name="Freeform 263">
                  <a:extLst>
                    <a:ext uri="{FF2B5EF4-FFF2-40B4-BE49-F238E27FC236}">
                      <a16:creationId xmlns:a16="http://schemas.microsoft.com/office/drawing/2014/main" id="{020CE133-7175-769F-3117-FA2B2D795382}"/>
                    </a:ext>
                  </a:extLst>
                </p:cNvPr>
                <p:cNvSpPr>
                  <a:spLocks/>
                </p:cNvSpPr>
                <p:nvPr/>
              </p:nvSpPr>
              <p:spPr bwMode="auto">
                <a:xfrm>
                  <a:off x="501" y="3003"/>
                  <a:ext cx="405" cy="297"/>
                </a:xfrm>
                <a:custGeom>
                  <a:avLst/>
                  <a:gdLst>
                    <a:gd name="T0" fmla="*/ 312 w 405"/>
                    <a:gd name="T1" fmla="*/ 6 h 297"/>
                    <a:gd name="T2" fmla="*/ 273 w 405"/>
                    <a:gd name="T3" fmla="*/ 27 h 297"/>
                    <a:gd name="T4" fmla="*/ 243 w 405"/>
                    <a:gd name="T5" fmla="*/ 33 h 297"/>
                    <a:gd name="T6" fmla="*/ 210 w 405"/>
                    <a:gd name="T7" fmla="*/ 15 h 297"/>
                    <a:gd name="T8" fmla="*/ 195 w 405"/>
                    <a:gd name="T9" fmla="*/ 0 h 297"/>
                    <a:gd name="T10" fmla="*/ 126 w 405"/>
                    <a:gd name="T11" fmla="*/ 27 h 297"/>
                    <a:gd name="T12" fmla="*/ 27 w 405"/>
                    <a:gd name="T13" fmla="*/ 69 h 297"/>
                    <a:gd name="T14" fmla="*/ 12 w 405"/>
                    <a:gd name="T15" fmla="*/ 93 h 297"/>
                    <a:gd name="T16" fmla="*/ 0 w 405"/>
                    <a:gd name="T17" fmla="*/ 129 h 297"/>
                    <a:gd name="T18" fmla="*/ 9 w 405"/>
                    <a:gd name="T19" fmla="*/ 156 h 297"/>
                    <a:gd name="T20" fmla="*/ 81 w 405"/>
                    <a:gd name="T21" fmla="*/ 249 h 297"/>
                    <a:gd name="T22" fmla="*/ 135 w 405"/>
                    <a:gd name="T23" fmla="*/ 288 h 297"/>
                    <a:gd name="T24" fmla="*/ 186 w 405"/>
                    <a:gd name="T25" fmla="*/ 294 h 297"/>
                    <a:gd name="T26" fmla="*/ 279 w 405"/>
                    <a:gd name="T27" fmla="*/ 297 h 297"/>
                    <a:gd name="T28" fmla="*/ 381 w 405"/>
                    <a:gd name="T29" fmla="*/ 282 h 297"/>
                    <a:gd name="T30" fmla="*/ 405 w 405"/>
                    <a:gd name="T31" fmla="*/ 270 h 297"/>
                    <a:gd name="T32" fmla="*/ 405 w 405"/>
                    <a:gd name="T33" fmla="*/ 228 h 297"/>
                    <a:gd name="T34" fmla="*/ 396 w 405"/>
                    <a:gd name="T35" fmla="*/ 171 h 297"/>
                    <a:gd name="T36" fmla="*/ 378 w 405"/>
                    <a:gd name="T37" fmla="*/ 102 h 297"/>
                    <a:gd name="T38" fmla="*/ 345 w 405"/>
                    <a:gd name="T39" fmla="*/ 30 h 297"/>
                    <a:gd name="T40" fmla="*/ 312 w 405"/>
                    <a:gd name="T41" fmla="*/ 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5" h="297">
                      <a:moveTo>
                        <a:pt x="312" y="6"/>
                      </a:moveTo>
                      <a:lnTo>
                        <a:pt x="273" y="27"/>
                      </a:lnTo>
                      <a:lnTo>
                        <a:pt x="243" y="33"/>
                      </a:lnTo>
                      <a:lnTo>
                        <a:pt x="210" y="15"/>
                      </a:lnTo>
                      <a:lnTo>
                        <a:pt x="195" y="0"/>
                      </a:lnTo>
                      <a:lnTo>
                        <a:pt x="126" y="27"/>
                      </a:lnTo>
                      <a:lnTo>
                        <a:pt x="27" y="69"/>
                      </a:lnTo>
                      <a:lnTo>
                        <a:pt x="12" y="93"/>
                      </a:lnTo>
                      <a:lnTo>
                        <a:pt x="0" y="129"/>
                      </a:lnTo>
                      <a:lnTo>
                        <a:pt x="9" y="156"/>
                      </a:lnTo>
                      <a:lnTo>
                        <a:pt x="81" y="249"/>
                      </a:lnTo>
                      <a:lnTo>
                        <a:pt x="135" y="288"/>
                      </a:lnTo>
                      <a:lnTo>
                        <a:pt x="186" y="294"/>
                      </a:lnTo>
                      <a:lnTo>
                        <a:pt x="279" y="297"/>
                      </a:lnTo>
                      <a:lnTo>
                        <a:pt x="381" y="282"/>
                      </a:lnTo>
                      <a:lnTo>
                        <a:pt x="405" y="270"/>
                      </a:lnTo>
                      <a:lnTo>
                        <a:pt x="405" y="228"/>
                      </a:lnTo>
                      <a:lnTo>
                        <a:pt x="396" y="171"/>
                      </a:lnTo>
                      <a:lnTo>
                        <a:pt x="378" y="102"/>
                      </a:lnTo>
                      <a:lnTo>
                        <a:pt x="345" y="30"/>
                      </a:lnTo>
                      <a:lnTo>
                        <a:pt x="312" y="6"/>
                      </a:lnTo>
                      <a:close/>
                    </a:path>
                  </a:pathLst>
                </a:custGeom>
                <a:grpFill/>
                <a:ln w="9525" cap="flat" cmpd="sng">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sp>
            <p:nvSpPr>
              <p:cNvPr id="185" name="Oval 264">
                <a:extLst>
                  <a:ext uri="{FF2B5EF4-FFF2-40B4-BE49-F238E27FC236}">
                    <a16:creationId xmlns:a16="http://schemas.microsoft.com/office/drawing/2014/main" id="{70B93EA6-6324-BB6B-0610-AA5133A13406}"/>
                  </a:ext>
                </a:extLst>
              </p:cNvPr>
              <p:cNvSpPr>
                <a:spLocks noChangeArrowheads="1"/>
              </p:cNvSpPr>
              <p:nvPr/>
            </p:nvSpPr>
            <p:spPr bwMode="auto">
              <a:xfrm rot="21499695" flipH="1" flipV="1">
                <a:off x="4668117" y="5285643"/>
                <a:ext cx="3742" cy="3412"/>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6" name="Oval 265">
                <a:extLst>
                  <a:ext uri="{FF2B5EF4-FFF2-40B4-BE49-F238E27FC236}">
                    <a16:creationId xmlns:a16="http://schemas.microsoft.com/office/drawing/2014/main" id="{97212724-51A7-7DCB-ECBD-A3F6A3611C33}"/>
                  </a:ext>
                </a:extLst>
              </p:cNvPr>
              <p:cNvSpPr>
                <a:spLocks noChangeArrowheads="1"/>
              </p:cNvSpPr>
              <p:nvPr/>
            </p:nvSpPr>
            <p:spPr bwMode="auto">
              <a:xfrm rot="21499695" flipH="1" flipV="1">
                <a:off x="4656890" y="5328595"/>
                <a:ext cx="3326" cy="4014"/>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7" name="Freeform 266">
                <a:extLst>
                  <a:ext uri="{FF2B5EF4-FFF2-40B4-BE49-F238E27FC236}">
                    <a16:creationId xmlns:a16="http://schemas.microsoft.com/office/drawing/2014/main" id="{F78AAF97-F38F-178B-39D6-6D343073D667}"/>
                  </a:ext>
                </a:extLst>
              </p:cNvPr>
              <p:cNvSpPr>
                <a:spLocks/>
              </p:cNvSpPr>
              <p:nvPr/>
            </p:nvSpPr>
            <p:spPr bwMode="auto">
              <a:xfrm rot="21499695" flipH="1">
                <a:off x="4611362" y="5244498"/>
                <a:ext cx="22037" cy="66836"/>
              </a:xfrm>
              <a:custGeom>
                <a:avLst/>
                <a:gdLst>
                  <a:gd name="T0" fmla="*/ 40 w 122"/>
                  <a:gd name="T1" fmla="*/ 42 h 344"/>
                  <a:gd name="T2" fmla="*/ 30 w 122"/>
                  <a:gd name="T3" fmla="*/ 108 h 344"/>
                  <a:gd name="T4" fmla="*/ 18 w 122"/>
                  <a:gd name="T5" fmla="*/ 176 h 344"/>
                  <a:gd name="T6" fmla="*/ 8 w 122"/>
                  <a:gd name="T7" fmla="*/ 236 h 344"/>
                  <a:gd name="T8" fmla="*/ 0 w 122"/>
                  <a:gd name="T9" fmla="*/ 296 h 344"/>
                  <a:gd name="T10" fmla="*/ 0 w 122"/>
                  <a:gd name="T11" fmla="*/ 330 h 344"/>
                  <a:gd name="T12" fmla="*/ 2 w 122"/>
                  <a:gd name="T13" fmla="*/ 342 h 344"/>
                  <a:gd name="T14" fmla="*/ 20 w 122"/>
                  <a:gd name="T15" fmla="*/ 344 h 344"/>
                  <a:gd name="T16" fmla="*/ 78 w 122"/>
                  <a:gd name="T17" fmla="*/ 320 h 344"/>
                  <a:gd name="T18" fmla="*/ 98 w 122"/>
                  <a:gd name="T19" fmla="*/ 312 h 344"/>
                  <a:gd name="T20" fmla="*/ 106 w 122"/>
                  <a:gd name="T21" fmla="*/ 298 h 344"/>
                  <a:gd name="T22" fmla="*/ 114 w 122"/>
                  <a:gd name="T23" fmla="*/ 210 h 344"/>
                  <a:gd name="T24" fmla="*/ 122 w 122"/>
                  <a:gd name="T25" fmla="*/ 122 h 344"/>
                  <a:gd name="T26" fmla="*/ 120 w 122"/>
                  <a:gd name="T27" fmla="*/ 50 h 344"/>
                  <a:gd name="T28" fmla="*/ 120 w 122"/>
                  <a:gd name="T29" fmla="*/ 22 h 344"/>
                  <a:gd name="T30" fmla="*/ 110 w 122"/>
                  <a:gd name="T31" fmla="*/ 10 h 344"/>
                  <a:gd name="T32" fmla="*/ 98 w 122"/>
                  <a:gd name="T33" fmla="*/ 0 h 344"/>
                  <a:gd name="T34" fmla="*/ 76 w 122"/>
                  <a:gd name="T35" fmla="*/ 2 h 344"/>
                  <a:gd name="T36" fmla="*/ 56 w 122"/>
                  <a:gd name="T37" fmla="*/ 14 h 344"/>
                  <a:gd name="T38" fmla="*/ 40 w 122"/>
                  <a:gd name="T39" fmla="*/ 4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344">
                    <a:moveTo>
                      <a:pt x="40" y="42"/>
                    </a:moveTo>
                    <a:lnTo>
                      <a:pt x="30" y="108"/>
                    </a:lnTo>
                    <a:lnTo>
                      <a:pt x="18" y="176"/>
                    </a:lnTo>
                    <a:lnTo>
                      <a:pt x="8" y="236"/>
                    </a:lnTo>
                    <a:lnTo>
                      <a:pt x="0" y="296"/>
                    </a:lnTo>
                    <a:lnTo>
                      <a:pt x="0" y="330"/>
                    </a:lnTo>
                    <a:lnTo>
                      <a:pt x="2" y="342"/>
                    </a:lnTo>
                    <a:lnTo>
                      <a:pt x="20" y="344"/>
                    </a:lnTo>
                    <a:lnTo>
                      <a:pt x="78" y="320"/>
                    </a:lnTo>
                    <a:lnTo>
                      <a:pt x="98" y="312"/>
                    </a:lnTo>
                    <a:lnTo>
                      <a:pt x="106" y="298"/>
                    </a:lnTo>
                    <a:lnTo>
                      <a:pt x="114" y="210"/>
                    </a:lnTo>
                    <a:lnTo>
                      <a:pt x="122" y="122"/>
                    </a:lnTo>
                    <a:lnTo>
                      <a:pt x="120" y="50"/>
                    </a:lnTo>
                    <a:lnTo>
                      <a:pt x="120" y="22"/>
                    </a:lnTo>
                    <a:lnTo>
                      <a:pt x="110" y="10"/>
                    </a:lnTo>
                    <a:lnTo>
                      <a:pt x="98" y="0"/>
                    </a:lnTo>
                    <a:lnTo>
                      <a:pt x="76" y="2"/>
                    </a:lnTo>
                    <a:lnTo>
                      <a:pt x="56" y="14"/>
                    </a:lnTo>
                    <a:lnTo>
                      <a:pt x="40" y="42"/>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8" name="Line 267">
                <a:extLst>
                  <a:ext uri="{FF2B5EF4-FFF2-40B4-BE49-F238E27FC236}">
                    <a16:creationId xmlns:a16="http://schemas.microsoft.com/office/drawing/2014/main" id="{69CF8910-8CAB-81C7-A760-907B6EF62C4D}"/>
                  </a:ext>
                </a:extLst>
              </p:cNvPr>
              <p:cNvSpPr>
                <a:spLocks noChangeShapeType="1"/>
              </p:cNvSpPr>
              <p:nvPr/>
            </p:nvSpPr>
            <p:spPr bwMode="auto">
              <a:xfrm rot="21499695" flipH="1">
                <a:off x="4594315" y="5244899"/>
                <a:ext cx="4989" cy="602"/>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89" name="Line 268">
                <a:extLst>
                  <a:ext uri="{FF2B5EF4-FFF2-40B4-BE49-F238E27FC236}">
                    <a16:creationId xmlns:a16="http://schemas.microsoft.com/office/drawing/2014/main" id="{6581E7F1-74FB-5609-C488-060F2F84C998}"/>
                  </a:ext>
                </a:extLst>
              </p:cNvPr>
              <p:cNvSpPr>
                <a:spLocks noChangeShapeType="1"/>
              </p:cNvSpPr>
              <p:nvPr/>
            </p:nvSpPr>
            <p:spPr bwMode="auto">
              <a:xfrm rot="21499695" flipH="1">
                <a:off x="4594731" y="5261357"/>
                <a:ext cx="4989" cy="401"/>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0" name="Freeform 269">
                <a:extLst>
                  <a:ext uri="{FF2B5EF4-FFF2-40B4-BE49-F238E27FC236}">
                    <a16:creationId xmlns:a16="http://schemas.microsoft.com/office/drawing/2014/main" id="{6D202238-429F-482D-7077-8FBD300A5676}"/>
                  </a:ext>
                </a:extLst>
              </p:cNvPr>
              <p:cNvSpPr>
                <a:spLocks/>
              </p:cNvSpPr>
              <p:nvPr/>
            </p:nvSpPr>
            <p:spPr bwMode="auto">
              <a:xfrm rot="21499695" flipH="1">
                <a:off x="4588494" y="5245903"/>
                <a:ext cx="12474" cy="67237"/>
              </a:xfrm>
              <a:custGeom>
                <a:avLst/>
                <a:gdLst>
                  <a:gd name="T0" fmla="*/ 39 w 69"/>
                  <a:gd name="T1" fmla="*/ 0 h 346"/>
                  <a:gd name="T2" fmla="*/ 69 w 69"/>
                  <a:gd name="T3" fmla="*/ 15 h 346"/>
                  <a:gd name="T4" fmla="*/ 65 w 69"/>
                  <a:gd name="T5" fmla="*/ 100 h 346"/>
                  <a:gd name="T6" fmla="*/ 41 w 69"/>
                  <a:gd name="T7" fmla="*/ 295 h 346"/>
                  <a:gd name="T8" fmla="*/ 32 w 69"/>
                  <a:gd name="T9" fmla="*/ 346 h 346"/>
                  <a:gd name="T10" fmla="*/ 0 w 69"/>
                  <a:gd name="T11" fmla="*/ 333 h 346"/>
                  <a:gd name="T12" fmla="*/ 5 w 69"/>
                  <a:gd name="T13" fmla="*/ 271 h 346"/>
                  <a:gd name="T14" fmla="*/ 39 w 69"/>
                  <a:gd name="T15" fmla="*/ 0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46">
                    <a:moveTo>
                      <a:pt x="39" y="0"/>
                    </a:moveTo>
                    <a:lnTo>
                      <a:pt x="69" y="15"/>
                    </a:lnTo>
                    <a:lnTo>
                      <a:pt x="65" y="100"/>
                    </a:lnTo>
                    <a:lnTo>
                      <a:pt x="41" y="295"/>
                    </a:lnTo>
                    <a:lnTo>
                      <a:pt x="32" y="346"/>
                    </a:lnTo>
                    <a:lnTo>
                      <a:pt x="0" y="333"/>
                    </a:lnTo>
                    <a:lnTo>
                      <a:pt x="5" y="271"/>
                    </a:lnTo>
                    <a:lnTo>
                      <a:pt x="39" y="0"/>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1" name="Freeform 270">
                <a:extLst>
                  <a:ext uri="{FF2B5EF4-FFF2-40B4-BE49-F238E27FC236}">
                    <a16:creationId xmlns:a16="http://schemas.microsoft.com/office/drawing/2014/main" id="{5E46DCBF-605B-E5FA-2513-278B347C1395}"/>
                  </a:ext>
                </a:extLst>
              </p:cNvPr>
              <p:cNvSpPr>
                <a:spLocks/>
              </p:cNvSpPr>
              <p:nvPr/>
            </p:nvSpPr>
            <p:spPr bwMode="auto">
              <a:xfrm rot="21499695" flipH="1">
                <a:off x="4595562" y="5298489"/>
                <a:ext cx="12474" cy="17863"/>
              </a:xfrm>
              <a:custGeom>
                <a:avLst/>
                <a:gdLst>
                  <a:gd name="T0" fmla="*/ 12 w 69"/>
                  <a:gd name="T1" fmla="*/ 0 h 91"/>
                  <a:gd name="T2" fmla="*/ 40 w 69"/>
                  <a:gd name="T3" fmla="*/ 1 h 91"/>
                  <a:gd name="T4" fmla="*/ 69 w 69"/>
                  <a:gd name="T5" fmla="*/ 49 h 91"/>
                  <a:gd name="T6" fmla="*/ 58 w 69"/>
                  <a:gd name="T7" fmla="*/ 88 h 91"/>
                  <a:gd name="T8" fmla="*/ 46 w 69"/>
                  <a:gd name="T9" fmla="*/ 91 h 91"/>
                  <a:gd name="T10" fmla="*/ 0 w 69"/>
                  <a:gd name="T11" fmla="*/ 35 h 91"/>
                </a:gdLst>
                <a:ahLst/>
                <a:cxnLst>
                  <a:cxn ang="0">
                    <a:pos x="T0" y="T1"/>
                  </a:cxn>
                  <a:cxn ang="0">
                    <a:pos x="T2" y="T3"/>
                  </a:cxn>
                  <a:cxn ang="0">
                    <a:pos x="T4" y="T5"/>
                  </a:cxn>
                  <a:cxn ang="0">
                    <a:pos x="T6" y="T7"/>
                  </a:cxn>
                  <a:cxn ang="0">
                    <a:pos x="T8" y="T9"/>
                  </a:cxn>
                  <a:cxn ang="0">
                    <a:pos x="T10" y="T11"/>
                  </a:cxn>
                </a:cxnLst>
                <a:rect l="0" t="0" r="r" b="b"/>
                <a:pathLst>
                  <a:path w="69" h="91">
                    <a:moveTo>
                      <a:pt x="12" y="0"/>
                    </a:moveTo>
                    <a:lnTo>
                      <a:pt x="40" y="1"/>
                    </a:lnTo>
                    <a:lnTo>
                      <a:pt x="69" y="49"/>
                    </a:lnTo>
                    <a:lnTo>
                      <a:pt x="58" y="88"/>
                    </a:lnTo>
                    <a:lnTo>
                      <a:pt x="46" y="91"/>
                    </a:lnTo>
                    <a:lnTo>
                      <a:pt x="0" y="35"/>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2" name="Freeform 271">
                <a:extLst>
                  <a:ext uri="{FF2B5EF4-FFF2-40B4-BE49-F238E27FC236}">
                    <a16:creationId xmlns:a16="http://schemas.microsoft.com/office/drawing/2014/main" id="{E4065F5D-5109-2896-7536-8190A172CCB7}"/>
                  </a:ext>
                </a:extLst>
              </p:cNvPr>
              <p:cNvSpPr>
                <a:spLocks/>
              </p:cNvSpPr>
              <p:nvPr/>
            </p:nvSpPr>
            <p:spPr bwMode="auto">
              <a:xfrm rot="21499695" flipH="1">
                <a:off x="4575189" y="5240684"/>
                <a:ext cx="12474" cy="5218"/>
              </a:xfrm>
              <a:custGeom>
                <a:avLst/>
                <a:gdLst>
                  <a:gd name="T0" fmla="*/ 0 w 70"/>
                  <a:gd name="T1" fmla="*/ 16 h 26"/>
                  <a:gd name="T2" fmla="*/ 18 w 70"/>
                  <a:gd name="T3" fmla="*/ 4 h 26"/>
                  <a:gd name="T4" fmla="*/ 34 w 70"/>
                  <a:gd name="T5" fmla="*/ 0 h 26"/>
                  <a:gd name="T6" fmla="*/ 48 w 70"/>
                  <a:gd name="T7" fmla="*/ 6 h 26"/>
                  <a:gd name="T8" fmla="*/ 70 w 70"/>
                  <a:gd name="T9" fmla="*/ 26 h 26"/>
                </a:gdLst>
                <a:ahLst/>
                <a:cxnLst>
                  <a:cxn ang="0">
                    <a:pos x="T0" y="T1"/>
                  </a:cxn>
                  <a:cxn ang="0">
                    <a:pos x="T2" y="T3"/>
                  </a:cxn>
                  <a:cxn ang="0">
                    <a:pos x="T4" y="T5"/>
                  </a:cxn>
                  <a:cxn ang="0">
                    <a:pos x="T6" y="T7"/>
                  </a:cxn>
                  <a:cxn ang="0">
                    <a:pos x="T8" y="T9"/>
                  </a:cxn>
                </a:cxnLst>
                <a:rect l="0" t="0" r="r" b="b"/>
                <a:pathLst>
                  <a:path w="70" h="26">
                    <a:moveTo>
                      <a:pt x="0" y="16"/>
                    </a:moveTo>
                    <a:lnTo>
                      <a:pt x="18" y="4"/>
                    </a:lnTo>
                    <a:lnTo>
                      <a:pt x="34" y="0"/>
                    </a:lnTo>
                    <a:lnTo>
                      <a:pt x="48" y="6"/>
                    </a:lnTo>
                    <a:lnTo>
                      <a:pt x="70" y="26"/>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3" name="Line 272">
                <a:extLst>
                  <a:ext uri="{FF2B5EF4-FFF2-40B4-BE49-F238E27FC236}">
                    <a16:creationId xmlns:a16="http://schemas.microsoft.com/office/drawing/2014/main" id="{6D72A703-E222-CA50-F56E-DC8667B0D524}"/>
                  </a:ext>
                </a:extLst>
              </p:cNvPr>
              <p:cNvSpPr>
                <a:spLocks noChangeShapeType="1"/>
              </p:cNvSpPr>
              <p:nvPr/>
            </p:nvSpPr>
            <p:spPr bwMode="auto">
              <a:xfrm rot="21499695" flipH="1" flipV="1">
                <a:off x="4644417" y="5329197"/>
                <a:ext cx="7692" cy="401"/>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4" name="Line 273">
                <a:extLst>
                  <a:ext uri="{FF2B5EF4-FFF2-40B4-BE49-F238E27FC236}">
                    <a16:creationId xmlns:a16="http://schemas.microsoft.com/office/drawing/2014/main" id="{82114D75-7540-A65F-676E-83482013CA6F}"/>
                  </a:ext>
                </a:extLst>
              </p:cNvPr>
              <p:cNvSpPr>
                <a:spLocks noChangeShapeType="1"/>
              </p:cNvSpPr>
              <p:nvPr/>
            </p:nvSpPr>
            <p:spPr bwMode="auto">
              <a:xfrm rot="21499695" flipH="1" flipV="1">
                <a:off x="4643793" y="5334616"/>
                <a:ext cx="9355" cy="0"/>
              </a:xfrm>
              <a:prstGeom prst="line">
                <a:avLst/>
              </a:prstGeom>
              <a:gr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5" name="Freeform 274">
                <a:extLst>
                  <a:ext uri="{FF2B5EF4-FFF2-40B4-BE49-F238E27FC236}">
                    <a16:creationId xmlns:a16="http://schemas.microsoft.com/office/drawing/2014/main" id="{4D03B704-4E45-B7E2-6997-B6216BED2493}"/>
                  </a:ext>
                </a:extLst>
              </p:cNvPr>
              <p:cNvSpPr>
                <a:spLocks/>
              </p:cNvSpPr>
              <p:nvPr/>
            </p:nvSpPr>
            <p:spPr bwMode="auto">
              <a:xfrm rot="21499695" flipH="1">
                <a:off x="4649822" y="5232656"/>
                <a:ext cx="25779" cy="21275"/>
              </a:xfrm>
              <a:custGeom>
                <a:avLst/>
                <a:gdLst>
                  <a:gd name="T0" fmla="*/ 0 w 146"/>
                  <a:gd name="T1" fmla="*/ 66 h 110"/>
                  <a:gd name="T2" fmla="*/ 114 w 146"/>
                  <a:gd name="T3" fmla="*/ 0 h 110"/>
                  <a:gd name="T4" fmla="*/ 146 w 146"/>
                  <a:gd name="T5" fmla="*/ 62 h 110"/>
                  <a:gd name="T6" fmla="*/ 62 w 146"/>
                  <a:gd name="T7" fmla="*/ 110 h 110"/>
                </a:gdLst>
                <a:ahLst/>
                <a:cxnLst>
                  <a:cxn ang="0">
                    <a:pos x="T0" y="T1"/>
                  </a:cxn>
                  <a:cxn ang="0">
                    <a:pos x="T2" y="T3"/>
                  </a:cxn>
                  <a:cxn ang="0">
                    <a:pos x="T4" y="T5"/>
                  </a:cxn>
                  <a:cxn ang="0">
                    <a:pos x="T6" y="T7"/>
                  </a:cxn>
                </a:cxnLst>
                <a:rect l="0" t="0" r="r" b="b"/>
                <a:pathLst>
                  <a:path w="146" h="110">
                    <a:moveTo>
                      <a:pt x="0" y="66"/>
                    </a:moveTo>
                    <a:lnTo>
                      <a:pt x="114" y="0"/>
                    </a:lnTo>
                    <a:lnTo>
                      <a:pt x="146" y="62"/>
                    </a:lnTo>
                    <a:lnTo>
                      <a:pt x="62" y="110"/>
                    </a:lnTo>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6" name="Freeform 275">
                <a:extLst>
                  <a:ext uri="{FF2B5EF4-FFF2-40B4-BE49-F238E27FC236}">
                    <a16:creationId xmlns:a16="http://schemas.microsoft.com/office/drawing/2014/main" id="{C099EC76-FA7E-C353-5293-25D9766BE74D}"/>
                  </a:ext>
                </a:extLst>
              </p:cNvPr>
              <p:cNvSpPr>
                <a:spLocks/>
              </p:cNvSpPr>
              <p:nvPr/>
            </p:nvSpPr>
            <p:spPr bwMode="auto">
              <a:xfrm rot="21499695" flipH="1">
                <a:off x="4646496" y="5240082"/>
                <a:ext cx="43865" cy="32515"/>
              </a:xfrm>
              <a:custGeom>
                <a:avLst/>
                <a:gdLst>
                  <a:gd name="T0" fmla="*/ 0 w 243"/>
                  <a:gd name="T1" fmla="*/ 57 h 169"/>
                  <a:gd name="T2" fmla="*/ 93 w 243"/>
                  <a:gd name="T3" fmla="*/ 133 h 169"/>
                  <a:gd name="T4" fmla="*/ 93 w 243"/>
                  <a:gd name="T5" fmla="*/ 169 h 169"/>
                  <a:gd name="T6" fmla="*/ 228 w 243"/>
                  <a:gd name="T7" fmla="*/ 133 h 169"/>
                  <a:gd name="T8" fmla="*/ 243 w 243"/>
                  <a:gd name="T9" fmla="*/ 121 h 169"/>
                  <a:gd name="T10" fmla="*/ 228 w 243"/>
                  <a:gd name="T11" fmla="*/ 106 h 169"/>
                  <a:gd name="T12" fmla="*/ 17 w 243"/>
                  <a:gd name="T13" fmla="*/ 0 h 169"/>
                  <a:gd name="T14" fmla="*/ 0 w 243"/>
                  <a:gd name="T15" fmla="*/ 57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69">
                    <a:moveTo>
                      <a:pt x="0" y="57"/>
                    </a:moveTo>
                    <a:lnTo>
                      <a:pt x="93" y="133"/>
                    </a:lnTo>
                    <a:lnTo>
                      <a:pt x="93" y="169"/>
                    </a:lnTo>
                    <a:lnTo>
                      <a:pt x="228" y="133"/>
                    </a:lnTo>
                    <a:lnTo>
                      <a:pt x="243" y="121"/>
                    </a:lnTo>
                    <a:lnTo>
                      <a:pt x="228" y="106"/>
                    </a:lnTo>
                    <a:lnTo>
                      <a:pt x="17" y="0"/>
                    </a:lnTo>
                    <a:lnTo>
                      <a:pt x="0" y="57"/>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7" name="Rectangle 276">
                <a:extLst>
                  <a:ext uri="{FF2B5EF4-FFF2-40B4-BE49-F238E27FC236}">
                    <a16:creationId xmlns:a16="http://schemas.microsoft.com/office/drawing/2014/main" id="{641C05C8-D0DF-C1D4-E6A7-828F7DBEA6F7}"/>
                  </a:ext>
                </a:extLst>
              </p:cNvPr>
              <p:cNvSpPr>
                <a:spLocks noChangeArrowheads="1"/>
              </p:cNvSpPr>
              <p:nvPr/>
            </p:nvSpPr>
            <p:spPr bwMode="auto">
              <a:xfrm rot="21137346" flipH="1">
                <a:off x="4639635" y="5221617"/>
                <a:ext cx="94175" cy="12845"/>
              </a:xfrm>
              <a:prstGeom prst="rect">
                <a:avLst/>
              </a:prstGeom>
              <a:grpFill/>
              <a:ln w="9525">
                <a:noFill/>
                <a:miter lim="800000"/>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8" name="Freeform 277">
                <a:extLst>
                  <a:ext uri="{FF2B5EF4-FFF2-40B4-BE49-F238E27FC236}">
                    <a16:creationId xmlns:a16="http://schemas.microsoft.com/office/drawing/2014/main" id="{DE70648A-AF40-3C46-58EE-C85D9D18F44C}"/>
                  </a:ext>
                </a:extLst>
              </p:cNvPr>
              <p:cNvSpPr>
                <a:spLocks/>
              </p:cNvSpPr>
              <p:nvPr/>
            </p:nvSpPr>
            <p:spPr bwMode="auto">
              <a:xfrm rot="21499695" flipH="1">
                <a:off x="4686203" y="5229244"/>
                <a:ext cx="17047" cy="21275"/>
              </a:xfrm>
              <a:custGeom>
                <a:avLst/>
                <a:gdLst>
                  <a:gd name="T0" fmla="*/ 68 w 96"/>
                  <a:gd name="T1" fmla="*/ 106 h 108"/>
                  <a:gd name="T2" fmla="*/ 0 w 96"/>
                  <a:gd name="T3" fmla="*/ 32 h 108"/>
                  <a:gd name="T4" fmla="*/ 26 w 96"/>
                  <a:gd name="T5" fmla="*/ 2 h 108"/>
                  <a:gd name="T6" fmla="*/ 52 w 96"/>
                  <a:gd name="T7" fmla="*/ 26 h 108"/>
                  <a:gd name="T8" fmla="*/ 72 w 96"/>
                  <a:gd name="T9" fmla="*/ 6 h 108"/>
                  <a:gd name="T10" fmla="*/ 84 w 96"/>
                  <a:gd name="T11" fmla="*/ 0 h 108"/>
                  <a:gd name="T12" fmla="*/ 94 w 96"/>
                  <a:gd name="T13" fmla="*/ 50 h 108"/>
                  <a:gd name="T14" fmla="*/ 96 w 96"/>
                  <a:gd name="T15" fmla="*/ 86 h 108"/>
                  <a:gd name="T16" fmla="*/ 90 w 96"/>
                  <a:gd name="T17" fmla="*/ 108 h 108"/>
                  <a:gd name="T18" fmla="*/ 68 w 96"/>
                  <a:gd name="T19" fmla="*/ 10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8">
                    <a:moveTo>
                      <a:pt x="68" y="106"/>
                    </a:moveTo>
                    <a:lnTo>
                      <a:pt x="0" y="32"/>
                    </a:lnTo>
                    <a:lnTo>
                      <a:pt x="26" y="2"/>
                    </a:lnTo>
                    <a:lnTo>
                      <a:pt x="52" y="26"/>
                    </a:lnTo>
                    <a:lnTo>
                      <a:pt x="72" y="6"/>
                    </a:lnTo>
                    <a:lnTo>
                      <a:pt x="84" y="0"/>
                    </a:lnTo>
                    <a:lnTo>
                      <a:pt x="94" y="50"/>
                    </a:lnTo>
                    <a:lnTo>
                      <a:pt x="96" y="86"/>
                    </a:lnTo>
                    <a:lnTo>
                      <a:pt x="90" y="108"/>
                    </a:lnTo>
                    <a:lnTo>
                      <a:pt x="68" y="106"/>
                    </a:lnTo>
                    <a:close/>
                  </a:path>
                </a:pathLst>
              </a:custGeom>
              <a:grpFill/>
              <a:ln w="9525" cap="flat" cmpd="sng">
                <a:noFill/>
                <a:prstDash val="solid"/>
                <a:round/>
                <a:headEnd type="none" w="med" len="med"/>
                <a:tailEnd type="none" w="med" len="med"/>
              </a:ln>
              <a:effectLst/>
            </p:spPr>
            <p:txBody>
              <a:bodyP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sp>
            <p:nvSpPr>
              <p:cNvPr id="199" name="Oval 393">
                <a:extLst>
                  <a:ext uri="{FF2B5EF4-FFF2-40B4-BE49-F238E27FC236}">
                    <a16:creationId xmlns:a16="http://schemas.microsoft.com/office/drawing/2014/main" id="{BA3790AD-5CA3-F1D0-B09A-A7C904607F14}"/>
                  </a:ext>
                </a:extLst>
              </p:cNvPr>
              <p:cNvSpPr>
                <a:spLocks noChangeArrowheads="1"/>
              </p:cNvSpPr>
              <p:nvPr/>
            </p:nvSpPr>
            <p:spPr bwMode="auto">
              <a:xfrm rot="21499695" flipH="1">
                <a:off x="4613441" y="5245501"/>
                <a:ext cx="10810" cy="11842"/>
              </a:xfrm>
              <a:prstGeom prst="ellipse">
                <a:avLst/>
              </a:prstGeom>
              <a:grpFill/>
              <a:ln w="9525">
                <a:noFill/>
                <a:round/>
                <a:headEnd/>
                <a:tailEnd/>
              </a:ln>
              <a:effectLst/>
            </p:spPr>
            <p:txBody>
              <a:bodyPr wrap="none" anchor="ctr"/>
              <a:lstStyle/>
              <a:p>
                <a:pPr marL="0" marR="0" lvl="0" indent="0" defTabSz="742950" eaLnBrk="1" fontAlgn="auto" latinLnBrk="0" hangingPunct="1">
                  <a:lnSpc>
                    <a:spcPct val="100000"/>
                  </a:lnSpc>
                  <a:spcBef>
                    <a:spcPts val="0"/>
                  </a:spcBef>
                  <a:spcAft>
                    <a:spcPts val="0"/>
                  </a:spcAft>
                  <a:buClrTx/>
                  <a:buSzTx/>
                  <a:buFontTx/>
                  <a:buNone/>
                  <a:tabLst/>
                  <a:defRPr/>
                </a:pPr>
                <a:endParaRPr kumimoji="0" lang="ja-JP" altLang="en-US" sz="813" b="0" i="1" u="none" strike="noStrike" kern="0" cap="none" spc="0" normalizeH="0" baseline="0" noProof="0">
                  <a:ln>
                    <a:noFill/>
                  </a:ln>
                  <a:effectLst/>
                  <a:uLnTx/>
                  <a:uFillTx/>
                  <a:latin typeface="+mj-ea"/>
                  <a:ea typeface="+mj-ea"/>
                </a:endParaRPr>
              </a:p>
            </p:txBody>
          </p:sp>
        </p:grpSp>
        <p:sp>
          <p:nvSpPr>
            <p:cNvPr id="11" name="楕円 10">
              <a:extLst>
                <a:ext uri="{FF2B5EF4-FFF2-40B4-BE49-F238E27FC236}">
                  <a16:creationId xmlns:a16="http://schemas.microsoft.com/office/drawing/2014/main" id="{0582EE0D-E20C-D60E-1E7A-E896704FA5B3}"/>
                </a:ext>
              </a:extLst>
            </p:cNvPr>
            <p:cNvSpPr/>
            <p:nvPr/>
          </p:nvSpPr>
          <p:spPr>
            <a:xfrm>
              <a:off x="3049710" y="5640853"/>
              <a:ext cx="876743" cy="876742"/>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稼働データ</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2" name="楕円 11">
            <a:extLst>
              <a:ext uri="{FF2B5EF4-FFF2-40B4-BE49-F238E27FC236}">
                <a16:creationId xmlns:a16="http://schemas.microsoft.com/office/drawing/2014/main" id="{ED6F92CD-756F-A767-B84D-C30F07739EB2}"/>
              </a:ext>
            </a:extLst>
          </p:cNvPr>
          <p:cNvSpPr/>
          <p:nvPr/>
        </p:nvSpPr>
        <p:spPr>
          <a:xfrm>
            <a:off x="1289028" y="5617608"/>
            <a:ext cx="876743" cy="876742"/>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保守データ</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楕円 12">
            <a:extLst>
              <a:ext uri="{FF2B5EF4-FFF2-40B4-BE49-F238E27FC236}">
                <a16:creationId xmlns:a16="http://schemas.microsoft.com/office/drawing/2014/main" id="{2FA90A51-30A3-A415-0722-4B362443E0DE}"/>
              </a:ext>
            </a:extLst>
          </p:cNvPr>
          <p:cNvSpPr/>
          <p:nvPr/>
        </p:nvSpPr>
        <p:spPr>
          <a:xfrm>
            <a:off x="439611" y="4167036"/>
            <a:ext cx="876743" cy="876742"/>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部品</a:t>
            </a: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データ</a:t>
            </a:r>
          </a:p>
        </p:txBody>
      </p:sp>
      <p:sp>
        <p:nvSpPr>
          <p:cNvPr id="15" name="楕円 14">
            <a:extLst>
              <a:ext uri="{FF2B5EF4-FFF2-40B4-BE49-F238E27FC236}">
                <a16:creationId xmlns:a16="http://schemas.microsoft.com/office/drawing/2014/main" id="{DEA1F03F-9BBF-ADD0-5846-08AB98A6BB6B}"/>
              </a:ext>
            </a:extLst>
          </p:cNvPr>
          <p:cNvSpPr/>
          <p:nvPr/>
        </p:nvSpPr>
        <p:spPr>
          <a:xfrm>
            <a:off x="2090544" y="3891659"/>
            <a:ext cx="876744" cy="860750"/>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製造データ</a:t>
            </a:r>
          </a:p>
        </p:txBody>
      </p:sp>
      <p:pic>
        <p:nvPicPr>
          <p:cNvPr id="16" name="図 15">
            <a:extLst>
              <a:ext uri="{FF2B5EF4-FFF2-40B4-BE49-F238E27FC236}">
                <a16:creationId xmlns:a16="http://schemas.microsoft.com/office/drawing/2014/main" id="{02D2D87D-D88B-35B7-67AF-A09BAF8C3AF3}"/>
              </a:ext>
            </a:extLst>
          </p:cNvPr>
          <p:cNvPicPr>
            <a:picLocks noChangeAspect="1"/>
          </p:cNvPicPr>
          <p:nvPr/>
        </p:nvPicPr>
        <p:blipFill>
          <a:blip r:embed="rId10"/>
          <a:stretch>
            <a:fillRect/>
          </a:stretch>
        </p:blipFill>
        <p:spPr>
          <a:xfrm>
            <a:off x="5639219" y="4131361"/>
            <a:ext cx="3349974" cy="2645677"/>
          </a:xfrm>
          <a:prstGeom prst="rect">
            <a:avLst/>
          </a:prstGeom>
        </p:spPr>
      </p:pic>
      <p:sp>
        <p:nvSpPr>
          <p:cNvPr id="17" name="テキスト ボックス 16">
            <a:extLst>
              <a:ext uri="{FF2B5EF4-FFF2-40B4-BE49-F238E27FC236}">
                <a16:creationId xmlns:a16="http://schemas.microsoft.com/office/drawing/2014/main" id="{246D0A2D-17AE-EE25-41D2-EC0950B27B9B}"/>
              </a:ext>
            </a:extLst>
          </p:cNvPr>
          <p:cNvSpPr txBox="1"/>
          <p:nvPr/>
        </p:nvSpPr>
        <p:spPr>
          <a:xfrm>
            <a:off x="5265210" y="2352417"/>
            <a:ext cx="4116719" cy="1157118"/>
          </a:xfrm>
          <a:prstGeom prst="rect">
            <a:avLst/>
          </a:prstGeom>
          <a:solidFill>
            <a:schemeClr val="accent1">
              <a:lumMod val="40000"/>
              <a:lumOff val="60000"/>
            </a:schemeClr>
          </a:solidFill>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strike="noStrike" kern="0" cap="none" spc="0" normalizeH="0" baseline="0" noProof="0" dirty="0">
                <a:ln>
                  <a:noFill/>
                </a:ln>
                <a:effectLst/>
                <a:uLnTx/>
                <a:uFillTx/>
                <a:latin typeface="Arial"/>
                <a:ea typeface="Meiryo UI"/>
              </a:rPr>
              <a:t>今回のユースケースでは、</a:t>
            </a:r>
            <a:r>
              <a:rPr kumimoji="0" lang="ja-JP" altLang="en-US" sz="1200" i="0" strike="noStrike" kern="0" cap="none" spc="0" normalizeH="0" baseline="0" noProof="0" dirty="0">
                <a:ln>
                  <a:noFill/>
                </a:ln>
                <a:effectLst/>
                <a:uLnTx/>
                <a:uFillTx/>
                <a:latin typeface="Arial"/>
                <a:ea typeface="Meiryo UI"/>
              </a:rPr>
              <a:t>稼働データを対象に実証。</a:t>
            </a:r>
            <a:endParaRPr kumimoji="0" lang="en-US" altLang="ja-JP" sz="1200" i="0" strike="noStrike" kern="0" cap="none" spc="0" normalizeH="0" baseline="0" noProof="0" dirty="0">
              <a:ln>
                <a:noFill/>
              </a:ln>
              <a:effectLst/>
              <a:uLnTx/>
              <a:uFillTx/>
              <a:latin typeface="Arial"/>
              <a:ea typeface="Meiryo U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effectLst/>
                <a:uLnTx/>
                <a:uFillTx/>
                <a:latin typeface="Arial"/>
                <a:ea typeface="Meiryo UI"/>
              </a:rPr>
              <a:t>メーカーが保有する稼働データを対象に、必要な範囲でデータを</a:t>
            </a:r>
            <a:r>
              <a:rPr kumimoji="0" lang="en-US" altLang="ja-JP" sz="1200" b="0" i="0" u="none" strike="noStrike" kern="0" cap="none" spc="0" normalizeH="0" baseline="0" noProof="0" dirty="0">
                <a:ln>
                  <a:noFill/>
                </a:ln>
                <a:effectLst/>
                <a:uLnTx/>
                <a:uFillTx/>
                <a:latin typeface="Arial"/>
                <a:ea typeface="Meiryo UI"/>
              </a:rPr>
              <a:t/>
            </a:r>
            <a:br>
              <a:rPr kumimoji="0" lang="en-US" altLang="ja-JP" sz="1200" b="0" i="0" u="none" strike="noStrike" kern="0" cap="none" spc="0" normalizeH="0" baseline="0" noProof="0" dirty="0">
                <a:ln>
                  <a:noFill/>
                </a:ln>
                <a:effectLst/>
                <a:uLnTx/>
                <a:uFillTx/>
                <a:latin typeface="Arial"/>
                <a:ea typeface="Meiryo UI"/>
              </a:rPr>
            </a:br>
            <a:r>
              <a:rPr kumimoji="0" lang="ja-JP" altLang="en-US" sz="1200" b="0" i="0" u="none" strike="noStrike" kern="0" cap="none" spc="0" normalizeH="0" baseline="0" noProof="0" dirty="0">
                <a:ln>
                  <a:noFill/>
                </a:ln>
                <a:effectLst/>
                <a:uLnTx/>
                <a:uFillTx/>
                <a:latin typeface="Arial"/>
                <a:ea typeface="Meiryo UI"/>
              </a:rPr>
              <a:t>安全に</a:t>
            </a:r>
            <a:r>
              <a:rPr kumimoji="0" lang="ja-JP" altLang="en-US" sz="1200" kern="0" dirty="0">
                <a:latin typeface="Arial"/>
                <a:ea typeface="Meiryo UI"/>
              </a:rPr>
              <a:t>リペアショップと</a:t>
            </a:r>
            <a:r>
              <a:rPr kumimoji="0" lang="ja-JP" altLang="en-US" sz="1200" b="0" i="0" u="none" strike="noStrike" kern="0" cap="none" spc="0" normalizeH="0" baseline="0" noProof="0" dirty="0">
                <a:ln>
                  <a:noFill/>
                </a:ln>
                <a:effectLst/>
                <a:uLnTx/>
                <a:uFillTx/>
                <a:latin typeface="Arial"/>
                <a:ea typeface="Meiryo UI"/>
              </a:rPr>
              <a:t>共有</a:t>
            </a:r>
            <a:r>
              <a:rPr kumimoji="0" lang="ja-JP" altLang="en-US" sz="1200" kern="0" dirty="0">
                <a:latin typeface="Arial"/>
                <a:ea typeface="Meiryo UI"/>
              </a:rPr>
              <a:t>す</a:t>
            </a:r>
            <a:r>
              <a:rPr kumimoji="0" lang="ja-JP" altLang="en-US" sz="1200" b="0" i="0" u="none" strike="noStrike" kern="0" cap="none" spc="0" normalizeH="0" baseline="0" noProof="0" dirty="0">
                <a:ln>
                  <a:noFill/>
                </a:ln>
                <a:effectLst/>
                <a:uLnTx/>
                <a:uFillTx/>
                <a:latin typeface="Arial"/>
                <a:ea typeface="Meiryo UI"/>
              </a:rPr>
              <a:t>る。また、特にエビデンス検証（マシン署名検証）により、開示先の正当性だけでなく、開示依頼の正当性も検証した上で適切に条件を設定しデータを開示できる。</a:t>
            </a:r>
            <a:endParaRPr kumimoji="0" lang="en-US" altLang="ja-JP" sz="1200" b="0" i="0" u="none" strike="sngStrike" kern="0" cap="none" spc="0" normalizeH="0" baseline="0" noProof="0" dirty="0">
              <a:ln>
                <a:noFill/>
              </a:ln>
              <a:effectLst/>
              <a:uLnTx/>
              <a:uFillTx/>
              <a:latin typeface="Arial"/>
              <a:ea typeface="Meiryo UI"/>
            </a:endParaRPr>
          </a:p>
        </p:txBody>
      </p:sp>
      <p:sp>
        <p:nvSpPr>
          <p:cNvPr id="9" name="テキスト ボックス 8"/>
          <p:cNvSpPr txBox="1"/>
          <p:nvPr/>
        </p:nvSpPr>
        <p:spPr>
          <a:xfrm>
            <a:off x="2091018" y="4677021"/>
            <a:ext cx="876270" cy="380151"/>
          </a:xfrm>
          <a:prstGeom prst="rect">
            <a:avLst/>
          </a:prstGeom>
          <a:noFill/>
        </p:spPr>
        <p:txBody>
          <a:bodyPr wrap="square" lIns="0" rIns="0" rtlCol="0">
            <a:noAutofit/>
          </a:bodyPr>
          <a:lstStyle/>
          <a:p>
            <a:pPr algn="l" defTabSz="288000"/>
            <a:r>
              <a:rPr kumimoji="1" lang="ja-JP" altLang="en-US" sz="1000" dirty="0">
                <a:solidFill>
                  <a:schemeClr val="accent2">
                    <a:lumMod val="50000"/>
                    <a:lumOff val="50000"/>
                  </a:schemeClr>
                </a:solidFill>
                <a:latin typeface="+mn-ea"/>
              </a:rPr>
              <a:t>例：検査</a:t>
            </a:r>
            <a:r>
              <a:rPr lang="ja-JP" altLang="en-US" sz="1000" dirty="0">
                <a:solidFill>
                  <a:schemeClr val="accent2">
                    <a:lumMod val="50000"/>
                    <a:lumOff val="50000"/>
                  </a:schemeClr>
                </a:solidFill>
                <a:latin typeface="+mn-ea"/>
              </a:rPr>
              <a:t>情報</a:t>
            </a:r>
            <a:endParaRPr kumimoji="1" lang="en-US" altLang="ja-JP" sz="1000" dirty="0">
              <a:solidFill>
                <a:schemeClr val="accent2">
                  <a:lumMod val="50000"/>
                  <a:lumOff val="50000"/>
                </a:schemeClr>
              </a:solidFill>
              <a:latin typeface="+mn-ea"/>
            </a:endParaRPr>
          </a:p>
          <a:p>
            <a:pPr algn="l" defTabSz="288000"/>
            <a:r>
              <a:rPr lang="ja-JP" altLang="en-US" sz="1000" dirty="0">
                <a:solidFill>
                  <a:schemeClr val="accent2">
                    <a:lumMod val="50000"/>
                    <a:lumOff val="50000"/>
                  </a:schemeClr>
                </a:solidFill>
                <a:latin typeface="+mn-ea"/>
              </a:rPr>
              <a:t>　　　品質情報</a:t>
            </a:r>
            <a:endParaRPr kumimoji="1" lang="ja-JP" altLang="en-US" sz="1000" dirty="0">
              <a:solidFill>
                <a:schemeClr val="accent2">
                  <a:lumMod val="50000"/>
                  <a:lumOff val="50000"/>
                </a:schemeClr>
              </a:solidFill>
              <a:latin typeface="+mn-ea"/>
            </a:endParaRPr>
          </a:p>
        </p:txBody>
      </p:sp>
      <p:sp>
        <p:nvSpPr>
          <p:cNvPr id="122" name="テキスト ボックス 121"/>
          <p:cNvSpPr txBox="1"/>
          <p:nvPr/>
        </p:nvSpPr>
        <p:spPr>
          <a:xfrm>
            <a:off x="3041286" y="6247483"/>
            <a:ext cx="1007319" cy="177400"/>
          </a:xfrm>
          <a:prstGeom prst="rect">
            <a:avLst/>
          </a:prstGeom>
          <a:noFill/>
        </p:spPr>
        <p:txBody>
          <a:bodyPr wrap="square" lIns="0" rIns="0" rtlCol="0">
            <a:noAutofit/>
          </a:bodyPr>
          <a:lstStyle/>
          <a:p>
            <a:pPr algn="l" defTabSz="288000"/>
            <a:r>
              <a:rPr kumimoji="1" lang="ja-JP" altLang="en-US" sz="1000" dirty="0">
                <a:solidFill>
                  <a:schemeClr val="accent2">
                    <a:lumMod val="50000"/>
                    <a:lumOff val="50000"/>
                  </a:schemeClr>
                </a:solidFill>
                <a:latin typeface="+mn-ea"/>
              </a:rPr>
              <a:t>例：機械状態</a:t>
            </a:r>
            <a:endParaRPr kumimoji="1" lang="en-US" altLang="ja-JP" sz="1000" dirty="0">
              <a:solidFill>
                <a:schemeClr val="accent2">
                  <a:lumMod val="50000"/>
                  <a:lumOff val="50000"/>
                </a:schemeClr>
              </a:solidFill>
              <a:latin typeface="+mn-ea"/>
            </a:endParaRPr>
          </a:p>
        </p:txBody>
      </p:sp>
      <p:sp>
        <p:nvSpPr>
          <p:cNvPr id="123" name="テキスト ボックス 122"/>
          <p:cNvSpPr txBox="1"/>
          <p:nvPr/>
        </p:nvSpPr>
        <p:spPr>
          <a:xfrm>
            <a:off x="1165855" y="6247483"/>
            <a:ext cx="1164533" cy="480113"/>
          </a:xfrm>
          <a:prstGeom prst="rect">
            <a:avLst/>
          </a:prstGeom>
          <a:noFill/>
        </p:spPr>
        <p:txBody>
          <a:bodyPr wrap="square" lIns="0" rIns="0" rtlCol="0">
            <a:noAutofit/>
          </a:bodyPr>
          <a:lstStyle/>
          <a:p>
            <a:pPr algn="l" defTabSz="288000"/>
            <a:r>
              <a:rPr kumimoji="1" lang="ja-JP" altLang="en-US" sz="1000" dirty="0">
                <a:solidFill>
                  <a:schemeClr val="accent2">
                    <a:lumMod val="50000"/>
                    <a:lumOff val="50000"/>
                  </a:schemeClr>
                </a:solidFill>
                <a:latin typeface="+mn-ea"/>
              </a:rPr>
              <a:t>例：</a:t>
            </a:r>
            <a:r>
              <a:rPr lang="ja-JP" altLang="en-US" sz="1000" dirty="0">
                <a:solidFill>
                  <a:schemeClr val="accent2">
                    <a:lumMod val="50000"/>
                    <a:lumOff val="50000"/>
                  </a:schemeClr>
                </a:solidFill>
                <a:latin typeface="+mn-ea"/>
              </a:rPr>
              <a:t>メンテナンス情報</a:t>
            </a:r>
            <a:endParaRPr kumimoji="1" lang="en-US" altLang="ja-JP" sz="1000" dirty="0">
              <a:solidFill>
                <a:schemeClr val="accent2">
                  <a:lumMod val="50000"/>
                  <a:lumOff val="50000"/>
                </a:schemeClr>
              </a:solidFill>
              <a:latin typeface="+mn-ea"/>
            </a:endParaRPr>
          </a:p>
          <a:p>
            <a:pPr algn="l" defTabSz="288000"/>
            <a:r>
              <a:rPr lang="ja-JP" altLang="en-US" sz="1000" dirty="0">
                <a:solidFill>
                  <a:schemeClr val="accent2">
                    <a:lumMod val="50000"/>
                    <a:lumOff val="50000"/>
                  </a:schemeClr>
                </a:solidFill>
                <a:latin typeface="+mn-ea"/>
              </a:rPr>
              <a:t>　　　交換部品情報</a:t>
            </a:r>
            <a:endParaRPr kumimoji="1" lang="ja-JP" altLang="en-US" sz="1000" dirty="0">
              <a:solidFill>
                <a:schemeClr val="accent2">
                  <a:lumMod val="50000"/>
                  <a:lumOff val="50000"/>
                </a:schemeClr>
              </a:solidFill>
              <a:latin typeface="+mn-ea"/>
            </a:endParaRPr>
          </a:p>
        </p:txBody>
      </p:sp>
      <p:sp>
        <p:nvSpPr>
          <p:cNvPr id="124" name="テキスト ボックス 123"/>
          <p:cNvSpPr txBox="1"/>
          <p:nvPr/>
        </p:nvSpPr>
        <p:spPr>
          <a:xfrm>
            <a:off x="433552" y="5038724"/>
            <a:ext cx="1007319" cy="361886"/>
          </a:xfrm>
          <a:prstGeom prst="rect">
            <a:avLst/>
          </a:prstGeom>
          <a:noFill/>
        </p:spPr>
        <p:txBody>
          <a:bodyPr wrap="square" lIns="0" rIns="0" rtlCol="0">
            <a:noAutofit/>
          </a:bodyPr>
          <a:lstStyle/>
          <a:p>
            <a:pPr algn="l" defTabSz="288000"/>
            <a:r>
              <a:rPr kumimoji="1" lang="ja-JP" altLang="en-US" sz="1000" dirty="0">
                <a:solidFill>
                  <a:schemeClr val="accent2">
                    <a:lumMod val="50000"/>
                    <a:lumOff val="50000"/>
                  </a:schemeClr>
                </a:solidFill>
                <a:latin typeface="+mn-ea"/>
              </a:rPr>
              <a:t>例：サプライヤ情報</a:t>
            </a:r>
            <a:endParaRPr kumimoji="1" lang="en-US" altLang="ja-JP" sz="1000" dirty="0">
              <a:solidFill>
                <a:schemeClr val="accent2">
                  <a:lumMod val="50000"/>
                  <a:lumOff val="50000"/>
                </a:schemeClr>
              </a:solidFill>
              <a:latin typeface="+mn-ea"/>
            </a:endParaRPr>
          </a:p>
          <a:p>
            <a:pPr algn="l" defTabSz="288000"/>
            <a:r>
              <a:rPr lang="ja-JP" altLang="en-US" sz="1000" dirty="0">
                <a:solidFill>
                  <a:schemeClr val="accent2">
                    <a:lumMod val="50000"/>
                    <a:lumOff val="50000"/>
                  </a:schemeClr>
                </a:solidFill>
                <a:latin typeface="+mn-ea"/>
              </a:rPr>
              <a:t>　　　検査情報</a:t>
            </a:r>
            <a:endParaRPr kumimoji="1" lang="en-US" altLang="ja-JP" sz="1000" dirty="0">
              <a:solidFill>
                <a:schemeClr val="accent2">
                  <a:lumMod val="50000"/>
                  <a:lumOff val="50000"/>
                </a:schemeClr>
              </a:solidFill>
              <a:latin typeface="+mn-ea"/>
            </a:endParaRPr>
          </a:p>
        </p:txBody>
      </p:sp>
      <p:sp>
        <p:nvSpPr>
          <p:cNvPr id="125" name="テキスト ボックス 124"/>
          <p:cNvSpPr txBox="1"/>
          <p:nvPr/>
        </p:nvSpPr>
        <p:spPr>
          <a:xfrm>
            <a:off x="3590722" y="4956529"/>
            <a:ext cx="808776" cy="480144"/>
          </a:xfrm>
          <a:prstGeom prst="rect">
            <a:avLst/>
          </a:prstGeom>
          <a:noFill/>
        </p:spPr>
        <p:txBody>
          <a:bodyPr wrap="square" lIns="0" rIns="0" rtlCol="0">
            <a:noAutofit/>
          </a:bodyPr>
          <a:lstStyle/>
          <a:p>
            <a:pPr algn="l" defTabSz="288000"/>
            <a:r>
              <a:rPr kumimoji="1" lang="ja-JP" altLang="en-US" sz="1000" dirty="0">
                <a:solidFill>
                  <a:schemeClr val="accent2">
                    <a:lumMod val="50000"/>
                    <a:lumOff val="50000"/>
                  </a:schemeClr>
                </a:solidFill>
                <a:latin typeface="+mn-ea"/>
              </a:rPr>
              <a:t>例：顧客情報</a:t>
            </a:r>
            <a:endParaRPr kumimoji="1" lang="en-US" altLang="ja-JP" sz="1000" dirty="0">
              <a:solidFill>
                <a:schemeClr val="accent2">
                  <a:lumMod val="50000"/>
                  <a:lumOff val="50000"/>
                </a:schemeClr>
              </a:solidFill>
              <a:latin typeface="+mn-ea"/>
            </a:endParaRPr>
          </a:p>
          <a:p>
            <a:pPr algn="l" defTabSz="288000"/>
            <a:r>
              <a:rPr lang="ja-JP" altLang="en-US" sz="1000" dirty="0">
                <a:solidFill>
                  <a:schemeClr val="accent2">
                    <a:lumMod val="50000"/>
                    <a:lumOff val="50000"/>
                  </a:schemeClr>
                </a:solidFill>
                <a:latin typeface="+mn-ea"/>
              </a:rPr>
              <a:t>　　　販売情報</a:t>
            </a:r>
            <a:endParaRPr kumimoji="1" lang="ja-JP" altLang="en-US" sz="1000" dirty="0">
              <a:solidFill>
                <a:schemeClr val="accent2">
                  <a:lumMod val="50000"/>
                  <a:lumOff val="50000"/>
                </a:schemeClr>
              </a:solidFill>
              <a:latin typeface="+mn-ea"/>
            </a:endParaRPr>
          </a:p>
        </p:txBody>
      </p:sp>
      <p:sp>
        <p:nvSpPr>
          <p:cNvPr id="22" name="テキスト プレースホルダー 2">
            <a:extLst>
              <a:ext uri="{FF2B5EF4-FFF2-40B4-BE49-F238E27FC236}">
                <a16:creationId xmlns:a16="http://schemas.microsoft.com/office/drawing/2014/main" id="{D5FE5BFD-7685-ED11-F9B8-2A059980C7EC}"/>
              </a:ext>
            </a:extLst>
          </p:cNvPr>
          <p:cNvSpPr txBox="1">
            <a:spLocks/>
          </p:cNvSpPr>
          <p:nvPr/>
        </p:nvSpPr>
        <p:spPr>
          <a:xfrm>
            <a:off x="354129" y="186275"/>
            <a:ext cx="9200917" cy="397782"/>
          </a:xfrm>
          <a:prstGeom prst="rect">
            <a:avLst/>
          </a:prstGeom>
        </p:spPr>
        <p:txBody>
          <a:bodyPr vert="horz" lIns="0" tIns="45720" rIns="0" bIns="45720" rtlCol="0" anchor="t" anchorCtr="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ja-JP" altLang="en-US" sz="2000" b="1" dirty="0">
                <a:solidFill>
                  <a:schemeClr val="accent2">
                    <a:lumMod val="75000"/>
                    <a:lumOff val="25000"/>
                  </a:schemeClr>
                </a:solidFill>
                <a:latin typeface="Meiryo UI" panose="020B0604030504040204" pitchFamily="34" charset="-128"/>
                <a:ea typeface="Meiryo UI" panose="020B0604030504040204" pitchFamily="34" charset="-128"/>
              </a:rPr>
              <a:t>機械製品サプライチェーンにおけるトレーサビリティ管理</a:t>
            </a:r>
            <a:r>
              <a:rPr lang="ja-JP" altLang="en-US" sz="1400" b="1" dirty="0">
                <a:solidFill>
                  <a:schemeClr val="accent2">
                    <a:lumMod val="75000"/>
                    <a:lumOff val="25000"/>
                  </a:schemeClr>
                </a:solidFill>
                <a:latin typeface="Meiryo UI" panose="020B0604030504040204" pitchFamily="34" charset="-128"/>
                <a:ea typeface="Meiryo UI" panose="020B0604030504040204" pitchFamily="34" charset="-128"/>
              </a:rPr>
              <a:t>（ヤンマーホールディングス株式会社）（</a:t>
            </a:r>
            <a:r>
              <a:rPr lang="en-US" altLang="ja-JP" sz="1400" b="1" dirty="0">
                <a:solidFill>
                  <a:schemeClr val="accent2">
                    <a:lumMod val="75000"/>
                    <a:lumOff val="25000"/>
                  </a:schemeClr>
                </a:solidFill>
                <a:latin typeface="Meiryo UI" panose="020B0604030504040204" pitchFamily="34" charset="-128"/>
                <a:ea typeface="Meiryo UI" panose="020B0604030504040204" pitchFamily="34" charset="-128"/>
              </a:rPr>
              <a:t>1/2</a:t>
            </a:r>
            <a:r>
              <a:rPr lang="ja-JP" altLang="en-US" sz="1400" b="1" dirty="0">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093311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31789" y="589671"/>
            <a:ext cx="1199300" cy="308166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400" b="1" dirty="0">
                <a:solidFill>
                  <a:schemeClr val="bg1"/>
                </a:solidFill>
              </a:rPr>
              <a:t>検証を行う</a:t>
            </a:r>
            <a:endParaRPr kumimoji="1" lang="en-US" altLang="ja-JP" sz="1400" b="1" dirty="0">
              <a:solidFill>
                <a:schemeClr val="bg1"/>
              </a:solidFill>
            </a:endParaRPr>
          </a:p>
          <a:p>
            <a:pPr algn="ctr"/>
            <a:r>
              <a:rPr lang="ja-JP" altLang="en-US" sz="1400" b="1" dirty="0">
                <a:solidFill>
                  <a:schemeClr val="bg1"/>
                </a:solidFill>
              </a:rPr>
              <a:t>データ</a:t>
            </a:r>
            <a:endParaRPr lang="en-US" altLang="ja-JP" sz="1400" b="1" dirty="0">
              <a:solidFill>
                <a:schemeClr val="bg1"/>
              </a:solidFill>
            </a:endParaRPr>
          </a:p>
        </p:txBody>
      </p:sp>
      <p:sp>
        <p:nvSpPr>
          <p:cNvPr id="5" name="正方形/長方形 4"/>
          <p:cNvSpPr/>
          <p:nvPr/>
        </p:nvSpPr>
        <p:spPr>
          <a:xfrm>
            <a:off x="331788" y="3767394"/>
            <a:ext cx="1199300"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合意形成</a:t>
            </a:r>
            <a:r>
              <a:rPr lang="en-US" altLang="ja-JP" sz="1400" b="1" dirty="0">
                <a:solidFill>
                  <a:schemeClr val="bg1"/>
                </a:solidFill>
              </a:rPr>
              <a:t>/</a:t>
            </a:r>
          </a:p>
          <a:p>
            <a:pPr algn="ctr"/>
            <a:r>
              <a:rPr kumimoji="1" lang="ja-JP" altLang="en-US" sz="1400" b="1" dirty="0">
                <a:solidFill>
                  <a:schemeClr val="bg1"/>
                </a:solidFill>
              </a:rPr>
              <a:t>トレース</a:t>
            </a:r>
          </a:p>
        </p:txBody>
      </p:sp>
      <p:graphicFrame>
        <p:nvGraphicFramePr>
          <p:cNvPr id="8" name="表 7"/>
          <p:cNvGraphicFramePr>
            <a:graphicFrameLocks noGrp="1"/>
          </p:cNvGraphicFramePr>
          <p:nvPr>
            <p:extLst>
              <p:ext uri="{D42A27DB-BD31-4B8C-83A1-F6EECF244321}">
                <p14:modId xmlns:p14="http://schemas.microsoft.com/office/powerpoint/2010/main" val="2023190305"/>
              </p:ext>
            </p:extLst>
          </p:nvPr>
        </p:nvGraphicFramePr>
        <p:xfrm>
          <a:off x="1683310" y="1800844"/>
          <a:ext cx="7890903" cy="1752925"/>
        </p:xfrm>
        <a:graphic>
          <a:graphicData uri="http://schemas.openxmlformats.org/drawingml/2006/table">
            <a:tbl>
              <a:tblPr firstRow="1" bandRow="1">
                <a:tableStyleId>{5C22544A-7EE6-4342-B048-85BDC9FD1C3A}</a:tableStyleId>
              </a:tblPr>
              <a:tblGrid>
                <a:gridCol w="1704629">
                  <a:extLst>
                    <a:ext uri="{9D8B030D-6E8A-4147-A177-3AD203B41FA5}">
                      <a16:colId xmlns:a16="http://schemas.microsoft.com/office/drawing/2014/main" val="1412684183"/>
                    </a:ext>
                  </a:extLst>
                </a:gridCol>
                <a:gridCol w="2098461">
                  <a:extLst>
                    <a:ext uri="{9D8B030D-6E8A-4147-A177-3AD203B41FA5}">
                      <a16:colId xmlns:a16="http://schemas.microsoft.com/office/drawing/2014/main" val="2795242423"/>
                    </a:ext>
                  </a:extLst>
                </a:gridCol>
                <a:gridCol w="3063240">
                  <a:extLst>
                    <a:ext uri="{9D8B030D-6E8A-4147-A177-3AD203B41FA5}">
                      <a16:colId xmlns:a16="http://schemas.microsoft.com/office/drawing/2014/main" val="3418924596"/>
                    </a:ext>
                  </a:extLst>
                </a:gridCol>
                <a:gridCol w="1024573">
                  <a:extLst>
                    <a:ext uri="{9D8B030D-6E8A-4147-A177-3AD203B41FA5}">
                      <a16:colId xmlns:a16="http://schemas.microsoft.com/office/drawing/2014/main" val="2006351647"/>
                    </a:ext>
                  </a:extLst>
                </a:gridCol>
              </a:tblGrid>
              <a:tr h="350585">
                <a:tc>
                  <a:txBody>
                    <a:bodyPr/>
                    <a:lstStyle/>
                    <a:p>
                      <a:pPr algn="ctr"/>
                      <a:r>
                        <a:rPr kumimoji="1" lang="ja-JP" altLang="en-US" sz="12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a:solidFill>
                            <a:schemeClr val="tx1"/>
                          </a:solidFill>
                        </a:rPr>
                        <a:t>検証対象</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a:solidFill>
                            <a:schemeClr val="tx1"/>
                          </a:solidFill>
                        </a:rPr>
                        <a:t>検証方法</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1200" b="0">
                          <a:solidFill>
                            <a:schemeClr val="tx1"/>
                          </a:solidFill>
                        </a:rPr>
                        <a:t>検証者</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350585">
                <a:tc>
                  <a:txBody>
                    <a:bodyPr/>
                    <a:lstStyle/>
                    <a:p>
                      <a:r>
                        <a:rPr kumimoji="1" lang="ja-JP" altLang="en-US" sz="1200" b="0" dirty="0">
                          <a:solidFill>
                            <a:schemeClr val="tx1"/>
                          </a:solidFill>
                        </a:rPr>
                        <a:t>依頼主の正当性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機械が署名した事実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署名検証（マシン署名</a:t>
                      </a:r>
                      <a:r>
                        <a:rPr kumimoji="1" lang="en-US" altLang="ja-JP" sz="1200" b="0" dirty="0">
                          <a:solidFill>
                            <a:schemeClr val="tx1"/>
                          </a:solidFill>
                        </a:rPr>
                        <a:t>/</a:t>
                      </a:r>
                      <a:r>
                        <a:rPr kumimoji="1" lang="ja-JP" altLang="en-US" sz="1200" b="0" dirty="0">
                          <a:solidFill>
                            <a:schemeClr val="tx1"/>
                          </a:solidFill>
                        </a:rPr>
                        <a:t>メーカー署名）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メーカー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50585">
                <a:tc gridSpan="4">
                  <a:txBody>
                    <a:bodyPr/>
                    <a:lstStyle/>
                    <a:p>
                      <a:r>
                        <a:rPr kumimoji="1" lang="ja-JP" altLang="en-US" sz="1200" b="0" dirty="0">
                          <a:solidFill>
                            <a:schemeClr val="tx1"/>
                          </a:solidFill>
                        </a:rPr>
                        <a:t>以下、代表的なもののみを記載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350585">
                <a:tc>
                  <a:txBody>
                    <a:bodyPr/>
                    <a:lstStyle/>
                    <a:p>
                      <a:r>
                        <a:rPr kumimoji="1" lang="ja-JP" altLang="en-US" sz="1200" b="0" dirty="0">
                          <a:solidFill>
                            <a:schemeClr val="tx1"/>
                          </a:solidFill>
                        </a:rPr>
                        <a:t>修理依頼内容の正当性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機械ユーザーの依頼内容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a:solidFill>
                            <a:schemeClr val="tx1"/>
                          </a:solidFill>
                        </a:rPr>
                        <a:t>署名検証（ユーザー署名</a:t>
                      </a:r>
                      <a:r>
                        <a:rPr kumimoji="1" lang="en-US" altLang="ja-JP" sz="1200" b="0">
                          <a:solidFill>
                            <a:schemeClr val="tx1"/>
                          </a:solidFill>
                        </a:rPr>
                        <a:t>/</a:t>
                      </a:r>
                      <a:r>
                        <a:rPr kumimoji="1" lang="ja-JP" altLang="en-US" sz="1200" b="0">
                          <a:solidFill>
                            <a:schemeClr val="tx1"/>
                          </a:solidFill>
                        </a:rPr>
                        <a:t>リペアショップ検証）</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a:solidFill>
                            <a:schemeClr val="tx1"/>
                          </a:solidFill>
                        </a:rPr>
                        <a:t>リペアショップ</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5528204"/>
                  </a:ext>
                </a:extLst>
              </a:tr>
              <a:tr h="350585">
                <a:tc>
                  <a:txBody>
                    <a:bodyPr/>
                    <a:lstStyle/>
                    <a:p>
                      <a:r>
                        <a:rPr kumimoji="1" lang="ja-JP" altLang="en-US" sz="1200" b="0" dirty="0">
                          <a:solidFill>
                            <a:schemeClr val="tx1"/>
                          </a:solidFill>
                        </a:rPr>
                        <a:t>提供データの正当性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メーカーが提供する稼働データ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署名検証（メーカー署名</a:t>
                      </a:r>
                      <a:r>
                        <a:rPr kumimoji="1" lang="en-US" altLang="ja-JP" sz="1200" b="0" dirty="0">
                          <a:solidFill>
                            <a:schemeClr val="tx1"/>
                          </a:solidFill>
                        </a:rPr>
                        <a:t>/</a:t>
                      </a:r>
                      <a:r>
                        <a:rPr kumimoji="1" lang="ja-JP" altLang="en-US" sz="1200" b="0" dirty="0">
                          <a:solidFill>
                            <a:schemeClr val="tx1"/>
                          </a:solidFill>
                        </a:rPr>
                        <a:t>リペアショップ検証）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rPr>
                        <a:t>リペアショップ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094726"/>
                  </a:ext>
                </a:extLst>
              </a:tr>
            </a:tbl>
          </a:graphicData>
        </a:graphic>
      </p:graphicFrame>
      <p:sp>
        <p:nvSpPr>
          <p:cNvPr id="9" name="正方形/長方形 8"/>
          <p:cNvSpPr/>
          <p:nvPr/>
        </p:nvSpPr>
        <p:spPr>
          <a:xfrm>
            <a:off x="1683304" y="589671"/>
            <a:ext cx="7890909" cy="1384995"/>
          </a:xfrm>
          <a:prstGeom prst="rect">
            <a:avLst/>
          </a:prstGeom>
        </p:spPr>
        <p:txBody>
          <a:bodyPr wrap="square">
            <a:spAutoFit/>
          </a:bodyPr>
          <a:lstStyle/>
          <a:p>
            <a:pPr marL="285750" indent="-285750">
              <a:buFont typeface="Wingdings" panose="05000000000000000000" pitchFamily="2" charset="2"/>
              <a:buChar char="l"/>
            </a:pPr>
            <a:r>
              <a:rPr lang="ja-JP" altLang="en-US" sz="1400" dirty="0"/>
              <a:t>リペアショップからメーカーへの稼働データ提供依頼が正しい依頼であることを確認するため、マシン署名を検証する。具体的には、依頼データに含まれる修理情報（リペアショップ名、期間等）に対して付与されたマシン署名を検証することで、依頼の正しさについて確認する</a:t>
            </a:r>
            <a:endParaRPr lang="en-US" altLang="ja-JP" sz="1400" dirty="0"/>
          </a:p>
          <a:p>
            <a:pPr marL="285750" indent="-285750">
              <a:buFont typeface="Wingdings" panose="05000000000000000000" pitchFamily="2" charset="2"/>
              <a:buChar char="l"/>
            </a:pPr>
            <a:r>
              <a:rPr lang="ja-JP" altLang="en-US" sz="1400" dirty="0"/>
              <a:t>その他、データのやり取り時には全て送付者の署名と受領者による検証を行うことで、送付データの正しさについて確認する</a:t>
            </a:r>
            <a:endParaRPr lang="en-US" altLang="ja-JP" sz="1400" dirty="0"/>
          </a:p>
          <a:p>
            <a:pPr marL="285750" indent="-285750">
              <a:buFont typeface="Wingdings" panose="05000000000000000000" pitchFamily="2" charset="2"/>
              <a:buChar char="l"/>
            </a:pPr>
            <a:endParaRPr lang="en-US" altLang="ja-JP" sz="1400" dirty="0"/>
          </a:p>
        </p:txBody>
      </p:sp>
      <p:sp>
        <p:nvSpPr>
          <p:cNvPr id="13" name="正方形/長方形 12"/>
          <p:cNvSpPr/>
          <p:nvPr/>
        </p:nvSpPr>
        <p:spPr>
          <a:xfrm>
            <a:off x="331788" y="4719876"/>
            <a:ext cx="1199300" cy="177529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400" b="1" dirty="0">
                <a:solidFill>
                  <a:schemeClr val="bg1"/>
                </a:solidFill>
              </a:rPr>
              <a:t>主な成果</a:t>
            </a:r>
            <a:endParaRPr lang="en-US" altLang="ja-JP" sz="1400" b="1" dirty="0">
              <a:solidFill>
                <a:schemeClr val="bg1"/>
              </a:solidFill>
            </a:endParaRPr>
          </a:p>
        </p:txBody>
      </p:sp>
      <p:sp>
        <p:nvSpPr>
          <p:cNvPr id="16" name="正方形/長方形 15"/>
          <p:cNvSpPr/>
          <p:nvPr/>
        </p:nvSpPr>
        <p:spPr>
          <a:xfrm>
            <a:off x="1679944" y="4719877"/>
            <a:ext cx="7894268" cy="1777007"/>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200" dirty="0">
                <a:solidFill>
                  <a:schemeClr val="tx1"/>
                </a:solidFill>
              </a:rPr>
              <a:t>機械製品のサプライチェーン上で発生するデータを対象として、機械製品の修理依頼シーンを取り上げ、関係するプレーヤー間でデータを安全にやり取りし共有するためのスキームを企画し、プロトタイピングを行った。その結果、以下の成果が得られた。</a:t>
            </a:r>
          </a:p>
          <a:p>
            <a:pPr marL="171450" indent="-171450">
              <a:buFont typeface="Wingdings" panose="05000000000000000000" pitchFamily="2" charset="2"/>
              <a:buChar char="ü"/>
            </a:pPr>
            <a:r>
              <a:rPr kumimoji="1" lang="ja-JP" altLang="en-US" sz="1200" dirty="0">
                <a:solidFill>
                  <a:schemeClr val="tx1"/>
                </a:solidFill>
              </a:rPr>
              <a:t>機械製品の修理シーンにおけるスキームの企画とプロトタイピング</a:t>
            </a:r>
          </a:p>
          <a:p>
            <a:pPr marL="171450" indent="-171450">
              <a:buFont typeface="Wingdings" panose="05000000000000000000" pitchFamily="2" charset="2"/>
              <a:buChar char="ü"/>
            </a:pPr>
            <a:r>
              <a:rPr kumimoji="1" lang="ja-JP" altLang="en-US" sz="1200" dirty="0">
                <a:solidFill>
                  <a:schemeClr val="tx1"/>
                </a:solidFill>
              </a:rPr>
              <a:t>モノ（マシン）へのアイデンティティ付与</a:t>
            </a:r>
          </a:p>
          <a:p>
            <a:pPr marL="171450" indent="-171450">
              <a:buFont typeface="Wingdings" panose="05000000000000000000" pitchFamily="2" charset="2"/>
              <a:buChar char="ü"/>
            </a:pPr>
            <a:r>
              <a:rPr kumimoji="1" lang="ja-JP" altLang="en-US" sz="1200" dirty="0">
                <a:solidFill>
                  <a:schemeClr val="tx1"/>
                </a:solidFill>
              </a:rPr>
              <a:t>モノ（マシン）と法人・自然人とのペアリング：モノと責任主体との紐づけ</a:t>
            </a:r>
          </a:p>
          <a:p>
            <a:pPr marL="171450" indent="-171450">
              <a:buFont typeface="Wingdings" panose="05000000000000000000" pitchFamily="2" charset="2"/>
              <a:buChar char="ü"/>
            </a:pPr>
            <a:r>
              <a:rPr kumimoji="1" lang="ja-JP" altLang="en-US" sz="1200" dirty="0">
                <a:solidFill>
                  <a:schemeClr val="tx1"/>
                </a:solidFill>
              </a:rPr>
              <a:t>モノ（マシン）のトレーサビリティの確保：モノの</a:t>
            </a:r>
            <a:r>
              <a:rPr lang="en-US" altLang="ja-JP" sz="1200" dirty="0">
                <a:solidFill>
                  <a:schemeClr val="tx1"/>
                </a:solidFill>
              </a:rPr>
              <a:t>D</a:t>
            </a:r>
            <a:r>
              <a:rPr kumimoji="1" lang="en-US" altLang="ja-JP" sz="1200" dirty="0">
                <a:solidFill>
                  <a:schemeClr val="tx1"/>
                </a:solidFill>
              </a:rPr>
              <a:t>ID</a:t>
            </a:r>
            <a:r>
              <a:rPr kumimoji="1" lang="en-US" altLang="ja-JP" sz="1200" baseline="30000" dirty="0">
                <a:solidFill>
                  <a:schemeClr val="tx1"/>
                </a:solidFill>
              </a:rPr>
              <a:t>1</a:t>
            </a:r>
            <a:r>
              <a:rPr kumimoji="1" lang="ja-JP" altLang="en-US" sz="1200" dirty="0">
                <a:solidFill>
                  <a:schemeClr val="tx1"/>
                </a:solidFill>
              </a:rPr>
              <a:t>はライフサイクル</a:t>
            </a:r>
            <a:r>
              <a:rPr lang="ja-JP" altLang="en-US" sz="1200" dirty="0">
                <a:solidFill>
                  <a:schemeClr val="tx1"/>
                </a:solidFill>
              </a:rPr>
              <a:t>（製造、販売、利用、保守、廃棄）</a:t>
            </a:r>
            <a:r>
              <a:rPr kumimoji="1" lang="ja-JP" altLang="en-US" sz="1200" dirty="0">
                <a:solidFill>
                  <a:schemeClr val="tx1"/>
                </a:solidFill>
              </a:rPr>
              <a:t>に亘って同一</a:t>
            </a:r>
          </a:p>
          <a:p>
            <a:pPr marL="171450" indent="-171450">
              <a:buFont typeface="Wingdings" panose="05000000000000000000" pitchFamily="2" charset="2"/>
              <a:buChar char="ü"/>
            </a:pPr>
            <a:r>
              <a:rPr kumimoji="1" lang="ja-JP" altLang="en-US" sz="1200" dirty="0">
                <a:solidFill>
                  <a:schemeClr val="tx1"/>
                </a:solidFill>
              </a:rPr>
              <a:t>エビデンス検証に基づくデータ開示コントロール：データの開示先と開示根拠の検証</a:t>
            </a:r>
          </a:p>
          <a:p>
            <a:pPr marL="171450" indent="-171450">
              <a:buFont typeface="Wingdings" panose="05000000000000000000" pitchFamily="2" charset="2"/>
              <a:buChar char="ü"/>
            </a:pPr>
            <a:r>
              <a:rPr kumimoji="1" lang="ja-JP" altLang="en-US" sz="1200" dirty="0">
                <a:solidFill>
                  <a:schemeClr val="tx1"/>
                </a:solidFill>
              </a:rPr>
              <a:t>アイデンティティの可視範囲の局所化：ユーザー情報の可視範囲を限定</a:t>
            </a:r>
            <a:endParaRPr kumimoji="1" lang="ja-JP" altLang="en-US" sz="1200" dirty="0">
              <a:solidFill>
                <a:schemeClr val="tx1"/>
              </a:solidFill>
              <a:highlight>
                <a:srgbClr val="FFFF00"/>
              </a:highlight>
            </a:endParaRPr>
          </a:p>
        </p:txBody>
      </p:sp>
      <p:sp>
        <p:nvSpPr>
          <p:cNvPr id="14" name="正方形/長方形 13"/>
          <p:cNvSpPr/>
          <p:nvPr/>
        </p:nvSpPr>
        <p:spPr>
          <a:xfrm>
            <a:off x="1679945" y="3767394"/>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28600" indent="-228600">
              <a:buFont typeface="+mj-lt"/>
              <a:buAutoNum type="arabicPeriod"/>
            </a:pPr>
            <a:r>
              <a:rPr lang="ja-JP" altLang="en-US" sz="1200" dirty="0">
                <a:solidFill>
                  <a:schemeClr val="tx1"/>
                </a:solidFill>
              </a:rPr>
              <a:t>機械ユーザーとリペアショップ間のマシン修理内容について合意：条件内容に双方が署名・交換したことをもって合意が形成されたとする。機械ユーザーはユーザーアプリ上で合意の履行状況をトレースできる。</a:t>
            </a:r>
            <a:endParaRPr lang="en-US" altLang="ja-JP" sz="1200" dirty="0">
              <a:solidFill>
                <a:schemeClr val="tx1"/>
              </a:solidFill>
            </a:endParaRPr>
          </a:p>
          <a:p>
            <a:pPr marL="228600" indent="-228600">
              <a:buFont typeface="+mj-lt"/>
              <a:buAutoNum type="arabicPeriod"/>
            </a:pPr>
            <a:r>
              <a:rPr lang="ja-JP" altLang="en-US" sz="1200" dirty="0">
                <a:solidFill>
                  <a:schemeClr val="tx1"/>
                </a:solidFill>
              </a:rPr>
              <a:t>リペアショップとメーカー間の機械稼働データ閲覧についての合意：メーカーはマシンによって付されたマシン署名を検証できたことにより合意が形成される（データ提供側（この場合はメーカー）が開示期間を制御できる）。</a:t>
            </a:r>
          </a:p>
        </p:txBody>
      </p:sp>
      <p:sp>
        <p:nvSpPr>
          <p:cNvPr id="12" name="テキスト ボックス 11"/>
          <p:cNvSpPr txBox="1"/>
          <p:nvPr/>
        </p:nvSpPr>
        <p:spPr>
          <a:xfrm>
            <a:off x="341763" y="6573858"/>
            <a:ext cx="7903602" cy="263146"/>
          </a:xfrm>
          <a:prstGeom prst="rect">
            <a:avLst/>
          </a:prstGeom>
          <a:noFill/>
        </p:spPr>
        <p:txBody>
          <a:bodyPr wrap="square" lIns="0" rIns="0" rtlCol="0">
            <a:noAutofit/>
          </a:bodyPr>
          <a:lstStyle/>
          <a:p>
            <a:pPr marL="228600" indent="-228600" defTabSz="288000">
              <a:buClrTx/>
              <a:buFontTx/>
              <a:buAutoNum type="arabicParenR"/>
            </a:pPr>
            <a:r>
              <a:rPr lang="en-US" altLang="ja-JP" sz="800" dirty="0">
                <a:latin typeface="Meiryo UI"/>
              </a:rPr>
              <a:t>Decentralized Identifier</a:t>
            </a:r>
            <a:r>
              <a:rPr lang="ja-JP" altLang="en-US" sz="800" dirty="0">
                <a:latin typeface="Meiryo UI"/>
              </a:rPr>
              <a:t>（</a:t>
            </a:r>
            <a:r>
              <a:rPr lang="en-US" altLang="ja-JP" sz="800" dirty="0">
                <a:latin typeface="Meiryo UI"/>
              </a:rPr>
              <a:t>DID</a:t>
            </a:r>
            <a:r>
              <a:rPr lang="ja-JP" altLang="en-US" sz="800" dirty="0">
                <a:latin typeface="Meiryo UI"/>
              </a:rPr>
              <a:t>）。国際標準機関である</a:t>
            </a:r>
            <a:r>
              <a:rPr lang="en-US" altLang="ja-JP" sz="800" dirty="0">
                <a:latin typeface="Meiryo UI"/>
              </a:rPr>
              <a:t>W3C</a:t>
            </a:r>
            <a:r>
              <a:rPr lang="ja-JP" altLang="en-US" sz="800" dirty="0">
                <a:latin typeface="Meiryo UI"/>
              </a:rPr>
              <a:t>によって標準化されている分散型識別子（</a:t>
            </a:r>
            <a:r>
              <a:rPr lang="en-US" altLang="ja-JP" sz="800" dirty="0">
                <a:latin typeface="Meiryo UI"/>
              </a:rPr>
              <a:t>https://www.w3.org/TR/did-core/ </a:t>
            </a:r>
            <a:r>
              <a:rPr lang="ja-JP" altLang="en-US" sz="800" dirty="0">
                <a:latin typeface="Meiryo UI"/>
              </a:rPr>
              <a:t>） </a:t>
            </a:r>
            <a:endParaRPr kumimoji="1" lang="en-US" altLang="ja-JP" sz="800" kern="1200" dirty="0">
              <a:latin typeface="Meiryo UI"/>
              <a:ea typeface="Meiryo UI"/>
            </a:endParaRPr>
          </a:p>
        </p:txBody>
      </p:sp>
      <p:sp>
        <p:nvSpPr>
          <p:cNvPr id="2" name="テキスト プレースホルダー 2">
            <a:extLst>
              <a:ext uri="{FF2B5EF4-FFF2-40B4-BE49-F238E27FC236}">
                <a16:creationId xmlns:a16="http://schemas.microsoft.com/office/drawing/2014/main" id="{AAC1BE5A-C59B-9575-C870-B724E922CF9E}"/>
              </a:ext>
            </a:extLst>
          </p:cNvPr>
          <p:cNvSpPr txBox="1">
            <a:spLocks/>
          </p:cNvSpPr>
          <p:nvPr/>
        </p:nvSpPr>
        <p:spPr>
          <a:xfrm>
            <a:off x="356043" y="186418"/>
            <a:ext cx="9200917" cy="397782"/>
          </a:xfrm>
          <a:prstGeom prst="rect">
            <a:avLst/>
          </a:prstGeom>
        </p:spPr>
        <p:txBody>
          <a:bodyPr vert="horz" lIns="0" tIns="45720" rIns="0" bIns="45720" rtlCol="0" anchor="t" anchorCtr="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ja-JP" altLang="en-US" sz="2000" b="1">
                <a:solidFill>
                  <a:schemeClr val="accent2">
                    <a:lumMod val="75000"/>
                    <a:lumOff val="25000"/>
                  </a:schemeClr>
                </a:solidFill>
                <a:latin typeface="Meiryo UI" panose="020B0604030504040204" pitchFamily="34" charset="-128"/>
                <a:ea typeface="Meiryo UI" panose="020B0604030504040204" pitchFamily="34" charset="-128"/>
              </a:rPr>
              <a:t>機械製品サプライチェーンにおけるトレーサビリティ管理</a:t>
            </a:r>
            <a:r>
              <a:rPr lang="ja-JP" altLang="en-US" sz="1400" b="1">
                <a:solidFill>
                  <a:schemeClr val="accent2">
                    <a:lumMod val="75000"/>
                    <a:lumOff val="25000"/>
                  </a:schemeClr>
                </a:solidFill>
                <a:latin typeface="Meiryo UI" panose="020B0604030504040204" pitchFamily="34" charset="-128"/>
                <a:ea typeface="Meiryo UI" panose="020B0604030504040204" pitchFamily="34" charset="-128"/>
              </a:rPr>
              <a:t>（ヤンマーホールディングス株式会社）（</a:t>
            </a:r>
            <a:r>
              <a:rPr lang="en-US" altLang="ja-JP" sz="1400" b="1">
                <a:solidFill>
                  <a:schemeClr val="accent2">
                    <a:lumMod val="75000"/>
                    <a:lumOff val="25000"/>
                  </a:schemeClr>
                </a:solidFill>
                <a:latin typeface="Meiryo UI" panose="020B0604030504040204" pitchFamily="34" charset="-128"/>
                <a:ea typeface="Meiryo UI" panose="020B0604030504040204" pitchFamily="34" charset="-128"/>
              </a:rPr>
              <a:t>2/2</a:t>
            </a:r>
            <a:r>
              <a:rPr lang="ja-JP" altLang="en-US" sz="1400" b="1">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sz="2000"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c83f1b00-8bb0-4983-a72c-3c7d557c8ed9" xsi:nil="true"/>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9ED5D9C-F3A1-49FF-83C6-BF01D70D91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3.xml><?xml version="1.0" encoding="utf-8"?>
<ds:datastoreItem xmlns:ds="http://schemas.openxmlformats.org/officeDocument/2006/customXml" ds:itemID="{0F4CB9ED-066D-4578-99BE-26795CE2C6F1}">
  <ds:schemaRefs>
    <ds:schemaRef ds:uri="5fac6585-e5db-49c2-84eb-07048ac402b0"/>
    <ds:schemaRef ds:uri="c83f1b00-8bb0-4983-a72c-3c7d557c8ed9"/>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documentManagement/typ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839</Words>
  <Application>Microsoft Office PowerPoint</Application>
  <PresentationFormat>A4 210 x 297 mm</PresentationFormat>
  <Paragraphs>67</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6</vt:i4>
      </vt:variant>
      <vt:variant>
        <vt:lpstr>スライド タイトル</vt:lpstr>
      </vt:variant>
      <vt:variant>
        <vt:i4>2</vt:i4>
      </vt:variant>
    </vt:vector>
  </HeadingPairs>
  <TitlesOfParts>
    <vt:vector size="14" baseType="lpstr">
      <vt:lpstr>HGPGothicE</vt:lpstr>
      <vt:lpstr>HGP創英角ｺﾞｼｯｸUB</vt:lpstr>
      <vt:lpstr>Meiryo UI</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22</cp:revision>
  <dcterms:modified xsi:type="dcterms:W3CDTF">2023-05-23T06:56:56Z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y fmtid="{D5CDD505-2E9C-101B-9397-08002B2CF9AE}" pid="4" name="Order">
    <vt:r8>47195500</vt:r8>
  </property>
  <property fmtid="{D5CDD505-2E9C-101B-9397-08002B2CF9AE}" pid="5" name="_ExtendedDescription">
    <vt:lpwstr/>
  </property>
  <property fmtid="{D5CDD505-2E9C-101B-9397-08002B2CF9AE}" pid="6" name="TriggerFlowInfo">
    <vt:lpwstr/>
  </property>
  <property fmtid="{D5CDD505-2E9C-101B-9397-08002B2CF9AE}" pid="7" name="ComplianceAssetId">
    <vt:lpwstr/>
  </property>
</Properties>
</file>