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4" r:id="rId5"/>
    <p:sldMasterId id="2147483661" r:id="rId6"/>
    <p:sldMasterId id="2147483668" r:id="rId7"/>
    <p:sldMasterId id="2147483679" r:id="rId8"/>
    <p:sldMasterId id="2147483684" r:id="rId9"/>
  </p:sldMasterIdLst>
  <p:notesMasterIdLst>
    <p:notesMasterId r:id="rId12"/>
  </p:notesMasterIdLst>
  <p:sldIdLst>
    <p:sldId id="256" r:id="rId10"/>
    <p:sldId id="259" r:id="rId11"/>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hSZo2FbVoNTs5ie1XMFpfUbFSq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F93F29C-A598-4967-8F47-4133AA644BAB}">
  <a:tblStyle styleId="{BF93F29C-A598-4967-8F47-4133AA644BA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DF4"/>
          </a:solidFill>
        </a:fill>
      </a:tcStyle>
    </a:wholeTbl>
    <a:band1H>
      <a:tcTxStyle/>
      <a:tcStyle>
        <a:tcBdr/>
        <a:fill>
          <a:solidFill>
            <a:srgbClr val="D2D8E9"/>
          </a:solidFill>
        </a:fill>
      </a:tcStyle>
    </a:band1H>
    <a:band2H>
      <a:tcTxStyle/>
      <a:tcStyle>
        <a:tcBdr/>
      </a:tcStyle>
    </a:band2H>
    <a:band1V>
      <a:tcTxStyle/>
      <a:tcStyle>
        <a:tcBdr/>
        <a:fill>
          <a:solidFill>
            <a:srgbClr val="D2D8E9"/>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92" d="100"/>
          <a:sy n="92" d="100"/>
        </p:scale>
        <p:origin x="89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customXml" Target="../customXml/item2.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200150" y="630237"/>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3887785"/>
            <a:ext cx="5486400" cy="462597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notes"/>
          <p:cNvSpPr txBox="1">
            <a:spLocks noGrp="1"/>
          </p:cNvSpPr>
          <p:nvPr>
            <p:ph type="body" idx="1"/>
          </p:nvPr>
        </p:nvSpPr>
        <p:spPr>
          <a:xfrm>
            <a:off x="685800" y="3887785"/>
            <a:ext cx="5486400" cy="462597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6" name="Google Shape;236;p1:notes"/>
          <p:cNvSpPr>
            <a:spLocks noGrp="1" noRot="1" noChangeAspect="1"/>
          </p:cNvSpPr>
          <p:nvPr>
            <p:ph type="sldImg" idx="2"/>
          </p:nvPr>
        </p:nvSpPr>
        <p:spPr>
          <a:xfrm>
            <a:off x="1200150" y="630238"/>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notes"/>
          <p:cNvSpPr txBox="1">
            <a:spLocks noGrp="1"/>
          </p:cNvSpPr>
          <p:nvPr>
            <p:ph type="body" idx="1"/>
          </p:nvPr>
        </p:nvSpPr>
        <p:spPr>
          <a:xfrm>
            <a:off x="685800" y="3887785"/>
            <a:ext cx="5486400" cy="462597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notes"/>
          <p:cNvSpPr>
            <a:spLocks noGrp="1" noRot="1" noChangeAspect="1"/>
          </p:cNvSpPr>
          <p:nvPr>
            <p:ph type="sldImg" idx="2"/>
          </p:nvPr>
        </p:nvSpPr>
        <p:spPr>
          <a:xfrm>
            <a:off x="1200150" y="630238"/>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3514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g"/><Relationship Id="rId1" Type="http://schemas.openxmlformats.org/officeDocument/2006/relationships/slideMaster" Target="../slideMasters/slideMaster3.xml"/><Relationship Id="rId4" Type="http://schemas.openxmlformats.org/officeDocument/2006/relationships/image" Target="../media/image11.gi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コンテンツA">
  <p:cSld name="コンテンツA">
    <p:spTree>
      <p:nvGrpSpPr>
        <p:cNvPr id="1" name="Shape 13"/>
        <p:cNvGrpSpPr/>
        <p:nvPr/>
      </p:nvGrpSpPr>
      <p:grpSpPr>
        <a:xfrm>
          <a:off x="0" y="0"/>
          <a:ext cx="0" cy="0"/>
          <a:chOff x="0" y="0"/>
          <a:chExt cx="0" cy="0"/>
        </a:xfrm>
      </p:grpSpPr>
      <p:sp>
        <p:nvSpPr>
          <p:cNvPr id="14" name="Google Shape;14;p7"/>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7"/>
          <p:cNvSpPr txBox="1">
            <a:spLocks noGrp="1"/>
          </p:cNvSpPr>
          <p:nvPr>
            <p:ph type="body" idx="1"/>
          </p:nvPr>
        </p:nvSpPr>
        <p:spPr>
          <a:xfrm>
            <a:off x="331490" y="689356"/>
            <a:ext cx="9243021" cy="363157"/>
          </a:xfrm>
          <a:prstGeom prst="rect">
            <a:avLst/>
          </a:prstGeom>
          <a:noFill/>
          <a:ln>
            <a:noFill/>
          </a:ln>
        </p:spPr>
        <p:txBody>
          <a:bodyPr spcFirstLastPara="1" wrap="square" lIns="0" tIns="46800" rIns="0" bIns="45700" anchor="ctr" anchorCtr="0">
            <a:noAutofit/>
          </a:bodyPr>
          <a:lstStyle>
            <a:lvl1pPr marL="457200" lvl="0" indent="-228600" algn="l">
              <a:spcBef>
                <a:spcPts val="400"/>
              </a:spcBef>
              <a:spcAft>
                <a:spcPts val="0"/>
              </a:spcAft>
              <a:buClr>
                <a:schemeClr val="dk1"/>
              </a:buClr>
              <a:buSzPts val="2000"/>
              <a:buNone/>
              <a:defRPr sz="2000" b="1">
                <a:solidFill>
                  <a:schemeClr val="dk1"/>
                </a:solidFill>
                <a:latin typeface="Arial"/>
                <a:ea typeface="Arial"/>
                <a:cs typeface="Arial"/>
                <a:sym typeface="Aria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6" name="Google Shape;16;p7"/>
          <p:cNvSpPr txBox="1">
            <a:spLocks noGrp="1"/>
          </p:cNvSpPr>
          <p:nvPr>
            <p:ph type="body" idx="2"/>
          </p:nvPr>
        </p:nvSpPr>
        <p:spPr>
          <a:xfrm>
            <a:off x="331491" y="1160463"/>
            <a:ext cx="9243021"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latin typeface="Arial"/>
                <a:ea typeface="Arial"/>
                <a:cs typeface="Arial"/>
                <a:sym typeface="Arial"/>
              </a:defRPr>
            </a:lvl1pPr>
            <a:lvl2pPr marL="914400" lvl="1" indent="-342900" algn="l">
              <a:spcBef>
                <a:spcPts val="360"/>
              </a:spcBef>
              <a:spcAft>
                <a:spcPts val="0"/>
              </a:spcAft>
              <a:buClr>
                <a:schemeClr val="dk1"/>
              </a:buClr>
              <a:buSzPts val="1800"/>
              <a:buChar char="•"/>
              <a:defRPr>
                <a:latin typeface="Arial"/>
                <a:ea typeface="Arial"/>
                <a:cs typeface="Arial"/>
                <a:sym typeface="Arial"/>
              </a:defRPr>
            </a:lvl2pPr>
            <a:lvl3pPr marL="1371600" lvl="2" indent="-342900" algn="l">
              <a:spcBef>
                <a:spcPts val="360"/>
              </a:spcBef>
              <a:spcAft>
                <a:spcPts val="0"/>
              </a:spcAft>
              <a:buClr>
                <a:schemeClr val="dk1"/>
              </a:buClr>
              <a:buSzPts val="1800"/>
              <a:buChar char="•"/>
              <a:defRPr>
                <a:latin typeface="Arial"/>
                <a:ea typeface="Arial"/>
                <a:cs typeface="Arial"/>
                <a:sym typeface="Arial"/>
              </a:defRPr>
            </a:lvl3pPr>
            <a:lvl4pPr marL="1828800" lvl="3" indent="-342900" algn="l">
              <a:spcBef>
                <a:spcPts val="360"/>
              </a:spcBef>
              <a:spcAft>
                <a:spcPts val="0"/>
              </a:spcAft>
              <a:buClr>
                <a:schemeClr val="dk1"/>
              </a:buClr>
              <a:buSzPts val="1800"/>
              <a:buChar char="•"/>
              <a:defRPr>
                <a:latin typeface="Arial"/>
                <a:ea typeface="Arial"/>
                <a:cs typeface="Arial"/>
                <a:sym typeface="Arial"/>
              </a:defRPr>
            </a:lvl4pPr>
            <a:lvl5pPr marL="2286000" lvl="4" indent="-342900" algn="l">
              <a:spcBef>
                <a:spcPts val="360"/>
              </a:spcBef>
              <a:spcAft>
                <a:spcPts val="0"/>
              </a:spcAft>
              <a:buClr>
                <a:schemeClr val="dk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663">
          <p15:clr>
            <a:srgbClr val="FBAE40"/>
          </p15:clr>
        </p15:guide>
        <p15:guide id="2" orient="horz" pos="73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コンテンツB">
  <p:cSld name="コンテンツB">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331788" y="692151"/>
            <a:ext cx="9242425" cy="64897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コンテンツC">
  <p:cSld name="コンテンツC">
    <p:spTree>
      <p:nvGrpSpPr>
        <p:cNvPr id="1" name="Shape 25"/>
        <p:cNvGrpSpPr/>
        <p:nvPr/>
      </p:nvGrpSpPr>
      <p:grpSpPr>
        <a:xfrm>
          <a:off x="0" y="0"/>
          <a:ext cx="0" cy="0"/>
          <a:chOff x="0" y="0"/>
          <a:chExt cx="0" cy="0"/>
        </a:xfrm>
      </p:grpSpPr>
      <p:sp>
        <p:nvSpPr>
          <p:cNvPr id="26" name="Google Shape;26;p10"/>
          <p:cNvSpPr txBox="1">
            <a:spLocks noGrp="1"/>
          </p:cNvSpPr>
          <p:nvPr>
            <p:ph type="title"/>
          </p:nvPr>
        </p:nvSpPr>
        <p:spPr>
          <a:xfrm>
            <a:off x="5284491" y="164693"/>
            <a:ext cx="4290020"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7" name="Google Shape;27;p10"/>
          <p:cNvPicPr preferRelativeResize="0"/>
          <p:nvPr/>
        </p:nvPicPr>
        <p:blipFill rotWithShape="1">
          <a:blip r:embed="rId2">
            <a:alphaModFix/>
          </a:blip>
          <a:srcRect/>
          <a:stretch/>
        </p:blipFill>
        <p:spPr>
          <a:xfrm>
            <a:off x="0" y="0"/>
            <a:ext cx="4953000" cy="6858000"/>
          </a:xfrm>
          <a:prstGeom prst="rect">
            <a:avLst/>
          </a:prstGeom>
          <a:noFill/>
          <a:ln>
            <a:noFill/>
          </a:ln>
        </p:spPr>
      </p:pic>
      <p:sp>
        <p:nvSpPr>
          <p:cNvPr id="28" name="Google Shape;28;p10"/>
          <p:cNvSpPr txBox="1">
            <a:spLocks noGrp="1"/>
          </p:cNvSpPr>
          <p:nvPr>
            <p:ph type="body" idx="1"/>
          </p:nvPr>
        </p:nvSpPr>
        <p:spPr>
          <a:xfrm>
            <a:off x="5284492" y="692151"/>
            <a:ext cx="4290020"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latin typeface="Arial"/>
                <a:ea typeface="Arial"/>
                <a:cs typeface="Arial"/>
                <a:sym typeface="Arial"/>
              </a:defRPr>
            </a:lvl1pPr>
            <a:lvl2pPr marL="914400" lvl="1" indent="-342900" algn="l">
              <a:spcBef>
                <a:spcPts val="360"/>
              </a:spcBef>
              <a:spcAft>
                <a:spcPts val="0"/>
              </a:spcAft>
              <a:buClr>
                <a:schemeClr val="dk1"/>
              </a:buClr>
              <a:buSzPts val="1800"/>
              <a:buChar char="•"/>
              <a:defRPr>
                <a:latin typeface="Arial"/>
                <a:ea typeface="Arial"/>
                <a:cs typeface="Arial"/>
                <a:sym typeface="Arial"/>
              </a:defRPr>
            </a:lvl2pPr>
            <a:lvl3pPr marL="1371600" lvl="2" indent="-342900" algn="l">
              <a:spcBef>
                <a:spcPts val="360"/>
              </a:spcBef>
              <a:spcAft>
                <a:spcPts val="0"/>
              </a:spcAft>
              <a:buClr>
                <a:schemeClr val="dk1"/>
              </a:buClr>
              <a:buSzPts val="1800"/>
              <a:buChar char="•"/>
              <a:defRPr>
                <a:latin typeface="Arial"/>
                <a:ea typeface="Arial"/>
                <a:cs typeface="Arial"/>
                <a:sym typeface="Arial"/>
              </a:defRPr>
            </a:lvl3pPr>
            <a:lvl4pPr marL="1828800" lvl="3" indent="-342900" algn="l">
              <a:spcBef>
                <a:spcPts val="360"/>
              </a:spcBef>
              <a:spcAft>
                <a:spcPts val="0"/>
              </a:spcAft>
              <a:buClr>
                <a:schemeClr val="dk1"/>
              </a:buClr>
              <a:buSzPts val="1800"/>
              <a:buChar char="•"/>
              <a:defRPr>
                <a:latin typeface="Arial"/>
                <a:ea typeface="Arial"/>
                <a:cs typeface="Arial"/>
                <a:sym typeface="Arial"/>
              </a:defRPr>
            </a:lvl4pPr>
            <a:lvl5pPr marL="2286000" lvl="4" indent="-342900" algn="l">
              <a:spcBef>
                <a:spcPts val="360"/>
              </a:spcBef>
              <a:spcAft>
                <a:spcPts val="0"/>
              </a:spcAft>
              <a:buClr>
                <a:schemeClr val="dk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コンテンツD">
  <p:cSld name="コンテンツD">
    <p:spTree>
      <p:nvGrpSpPr>
        <p:cNvPr id="1" name="Shape 29"/>
        <p:cNvGrpSpPr/>
        <p:nvPr/>
      </p:nvGrpSpPr>
      <p:grpSpPr>
        <a:xfrm>
          <a:off x="0" y="0"/>
          <a:ext cx="0" cy="0"/>
          <a:chOff x="0" y="0"/>
          <a:chExt cx="0" cy="0"/>
        </a:xfrm>
      </p:grpSpPr>
      <p:sp>
        <p:nvSpPr>
          <p:cNvPr id="30" name="Google Shape;30;p11"/>
          <p:cNvSpPr txBox="1">
            <a:spLocks noGrp="1"/>
          </p:cNvSpPr>
          <p:nvPr>
            <p:ph type="title"/>
          </p:nvPr>
        </p:nvSpPr>
        <p:spPr>
          <a:xfrm>
            <a:off x="331491" y="3700676"/>
            <a:ext cx="9243020"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31" name="Google Shape;31;p11"/>
          <p:cNvPicPr preferRelativeResize="0"/>
          <p:nvPr/>
        </p:nvPicPr>
        <p:blipFill rotWithShape="1">
          <a:blip r:embed="rId2">
            <a:alphaModFix/>
          </a:blip>
          <a:srcRect/>
          <a:stretch/>
        </p:blipFill>
        <p:spPr>
          <a:xfrm>
            <a:off x="0" y="0"/>
            <a:ext cx="9906000" cy="3429000"/>
          </a:xfrm>
          <a:prstGeom prst="rect">
            <a:avLst/>
          </a:prstGeom>
          <a:noFill/>
          <a:ln>
            <a:noFill/>
          </a:ln>
        </p:spPr>
      </p:pic>
      <p:sp>
        <p:nvSpPr>
          <p:cNvPr id="32" name="Google Shape;32;p11"/>
          <p:cNvSpPr txBox="1">
            <a:spLocks noGrp="1"/>
          </p:cNvSpPr>
          <p:nvPr>
            <p:ph type="body" idx="1"/>
          </p:nvPr>
        </p:nvSpPr>
        <p:spPr>
          <a:xfrm>
            <a:off x="331491" y="4221163"/>
            <a:ext cx="9243020"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latin typeface="Arial"/>
                <a:ea typeface="Arial"/>
                <a:cs typeface="Arial"/>
                <a:sym typeface="Arial"/>
              </a:defRPr>
            </a:lvl1pPr>
            <a:lvl2pPr marL="914400" lvl="1" indent="-342900" algn="l">
              <a:spcBef>
                <a:spcPts val="360"/>
              </a:spcBef>
              <a:spcAft>
                <a:spcPts val="0"/>
              </a:spcAft>
              <a:buClr>
                <a:schemeClr val="dk1"/>
              </a:buClr>
              <a:buSzPts val="1800"/>
              <a:buChar char="•"/>
              <a:defRPr>
                <a:latin typeface="Arial"/>
                <a:ea typeface="Arial"/>
                <a:cs typeface="Arial"/>
                <a:sym typeface="Arial"/>
              </a:defRPr>
            </a:lvl2pPr>
            <a:lvl3pPr marL="1371600" lvl="2" indent="-342900" algn="l">
              <a:spcBef>
                <a:spcPts val="360"/>
              </a:spcBef>
              <a:spcAft>
                <a:spcPts val="0"/>
              </a:spcAft>
              <a:buClr>
                <a:schemeClr val="dk1"/>
              </a:buClr>
              <a:buSzPts val="1800"/>
              <a:buChar char="•"/>
              <a:defRPr>
                <a:latin typeface="Arial"/>
                <a:ea typeface="Arial"/>
                <a:cs typeface="Arial"/>
                <a:sym typeface="Arial"/>
              </a:defRPr>
            </a:lvl3pPr>
            <a:lvl4pPr marL="1828800" lvl="3" indent="-342900" algn="l">
              <a:spcBef>
                <a:spcPts val="360"/>
              </a:spcBef>
              <a:spcAft>
                <a:spcPts val="0"/>
              </a:spcAft>
              <a:buClr>
                <a:schemeClr val="dk1"/>
              </a:buClr>
              <a:buSzPts val="1800"/>
              <a:buChar char="•"/>
              <a:defRPr>
                <a:latin typeface="Arial"/>
                <a:ea typeface="Arial"/>
                <a:cs typeface="Arial"/>
                <a:sym typeface="Arial"/>
              </a:defRPr>
            </a:lvl4pPr>
            <a:lvl5pPr marL="2286000" lvl="4" indent="-342900" algn="l">
              <a:spcBef>
                <a:spcPts val="360"/>
              </a:spcBef>
              <a:spcAft>
                <a:spcPts val="0"/>
              </a:spcAft>
              <a:buClr>
                <a:schemeClr val="dk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表紙A">
  <p:cSld name="表紙A">
    <p:spTree>
      <p:nvGrpSpPr>
        <p:cNvPr id="1" name="Shape 36"/>
        <p:cNvGrpSpPr/>
        <p:nvPr/>
      </p:nvGrpSpPr>
      <p:grpSpPr>
        <a:xfrm>
          <a:off x="0" y="0"/>
          <a:ext cx="0" cy="0"/>
          <a:chOff x="0" y="0"/>
          <a:chExt cx="0" cy="0"/>
        </a:xfrm>
      </p:grpSpPr>
      <p:sp>
        <p:nvSpPr>
          <p:cNvPr id="37" name="Google Shape;37;p13"/>
          <p:cNvSpPr txBox="1">
            <a:spLocks noGrp="1"/>
          </p:cNvSpPr>
          <p:nvPr>
            <p:ph type="title"/>
          </p:nvPr>
        </p:nvSpPr>
        <p:spPr>
          <a:xfrm>
            <a:off x="331788" y="2708276"/>
            <a:ext cx="7177075" cy="325438"/>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39" name="Google Shape;39;p13"/>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40" name="Google Shape;40;p13"/>
          <p:cNvSpPr/>
          <p:nvPr/>
        </p:nvSpPr>
        <p:spPr>
          <a:xfrm>
            <a:off x="1" y="0"/>
            <a:ext cx="9906000" cy="240376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1" name="Google Shape;41;p13"/>
          <p:cNvPicPr preferRelativeResize="0"/>
          <p:nvPr/>
        </p:nvPicPr>
        <p:blipFill rotWithShape="1">
          <a:blip r:embed="rId2">
            <a:alphaModFix/>
          </a:blip>
          <a:srcRect/>
          <a:stretch/>
        </p:blipFill>
        <p:spPr>
          <a:xfrm>
            <a:off x="6306000" y="0"/>
            <a:ext cx="3600000" cy="2403761"/>
          </a:xfrm>
          <a:prstGeom prst="rect">
            <a:avLst/>
          </a:prstGeom>
          <a:noFill/>
          <a:ln>
            <a:noFill/>
          </a:ln>
        </p:spPr>
      </p:pic>
      <p:sp>
        <p:nvSpPr>
          <p:cNvPr id="42" name="Google Shape;42;p13"/>
          <p:cNvSpPr txBox="1"/>
          <p:nvPr/>
        </p:nvSpPr>
        <p:spPr>
          <a:xfrm>
            <a:off x="10208091" y="2917862"/>
            <a:ext cx="3592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サービスロゴを併記する場合はこちらに</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ja-JP" sz="1800">
                <a:solidFill>
                  <a:schemeClr val="dk1"/>
                </a:solidFill>
                <a:latin typeface="Arial"/>
                <a:ea typeface="Arial"/>
                <a:cs typeface="Arial"/>
                <a:sym typeface="Arial"/>
              </a:rPr>
              <a:t>NTTDATAロゴと右揃えで配置</a:t>
            </a:r>
            <a:endParaRPr sz="1800">
              <a:solidFill>
                <a:schemeClr val="dk1"/>
              </a:solidFill>
              <a:latin typeface="Arial"/>
              <a:ea typeface="Arial"/>
              <a:cs typeface="Arial"/>
              <a:sym typeface="Arial"/>
            </a:endParaRPr>
          </a:p>
        </p:txBody>
      </p:sp>
      <p:cxnSp>
        <p:nvCxnSpPr>
          <p:cNvPr id="43" name="Google Shape;43;p13"/>
          <p:cNvCxnSpPr/>
          <p:nvPr/>
        </p:nvCxnSpPr>
        <p:spPr>
          <a:xfrm rot="10800000">
            <a:off x="10114154" y="3640150"/>
            <a:ext cx="3369962" cy="0"/>
          </a:xfrm>
          <a:prstGeom prst="straightConnector1">
            <a:avLst/>
          </a:prstGeom>
          <a:noFill/>
          <a:ln w="12700" cap="flat" cmpd="sng">
            <a:solidFill>
              <a:schemeClr val="dk1"/>
            </a:solidFill>
            <a:prstDash val="solid"/>
            <a:miter lim="800000"/>
            <a:headEnd type="none" w="sm" len="sm"/>
            <a:tailEnd type="triangle" w="lg" len="lg"/>
          </a:ln>
        </p:spPr>
      </p:cxnSp>
      <p:sp>
        <p:nvSpPr>
          <p:cNvPr id="44" name="Google Shape;44;p13"/>
          <p:cNvSpPr txBox="1"/>
          <p:nvPr/>
        </p:nvSpPr>
        <p:spPr>
          <a:xfrm>
            <a:off x="10208090" y="3832261"/>
            <a:ext cx="41549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例</a:t>
            </a:r>
            <a:endParaRPr sz="1800">
              <a:solidFill>
                <a:schemeClr val="dk1"/>
              </a:solidFill>
              <a:latin typeface="Arial"/>
              <a:ea typeface="Arial"/>
              <a:cs typeface="Arial"/>
              <a:sym typeface="Arial"/>
            </a:endParaRPr>
          </a:p>
        </p:txBody>
      </p:sp>
      <p:pic>
        <p:nvPicPr>
          <p:cNvPr id="45" name="Google Shape;45;p13"/>
          <p:cNvPicPr preferRelativeResize="0"/>
          <p:nvPr/>
        </p:nvPicPr>
        <p:blipFill rotWithShape="1">
          <a:blip r:embed="rId3">
            <a:alphaModFix/>
          </a:blip>
          <a:srcRect/>
          <a:stretch/>
        </p:blipFill>
        <p:spPr>
          <a:xfrm>
            <a:off x="10653007" y="3865065"/>
            <a:ext cx="1810479" cy="275837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表紙B">
  <p:cSld name="表紙B">
    <p:spTree>
      <p:nvGrpSpPr>
        <p:cNvPr id="1" name="Shape 46"/>
        <p:cNvGrpSpPr/>
        <p:nvPr/>
      </p:nvGrpSpPr>
      <p:grpSpPr>
        <a:xfrm>
          <a:off x="0" y="0"/>
          <a:ext cx="0" cy="0"/>
          <a:chOff x="0" y="0"/>
          <a:chExt cx="0" cy="0"/>
        </a:xfrm>
      </p:grpSpPr>
      <p:sp>
        <p:nvSpPr>
          <p:cNvPr id="47" name="Google Shape;47;p14"/>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48" name="Google Shape;48;p14"/>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49" name="Google Shape;49;p14"/>
          <p:cNvSpPr/>
          <p:nvPr/>
        </p:nvSpPr>
        <p:spPr>
          <a:xfrm>
            <a:off x="1" y="0"/>
            <a:ext cx="9906000" cy="240376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 name="Google Shape;50;p14"/>
          <p:cNvPicPr preferRelativeResize="0"/>
          <p:nvPr/>
        </p:nvPicPr>
        <p:blipFill rotWithShape="1">
          <a:blip r:embed="rId2">
            <a:alphaModFix/>
          </a:blip>
          <a:srcRect/>
          <a:stretch/>
        </p:blipFill>
        <p:spPr>
          <a:xfrm>
            <a:off x="6306002" y="0"/>
            <a:ext cx="3599998" cy="2403761"/>
          </a:xfrm>
          <a:prstGeom prst="rect">
            <a:avLst/>
          </a:prstGeom>
          <a:noFill/>
          <a:ln>
            <a:noFill/>
          </a:ln>
        </p:spPr>
      </p:pic>
      <p:pic>
        <p:nvPicPr>
          <p:cNvPr id="51" name="Google Shape;51;p14"/>
          <p:cNvPicPr preferRelativeResize="0"/>
          <p:nvPr/>
        </p:nvPicPr>
        <p:blipFill rotWithShape="1">
          <a:blip r:embed="rId3">
            <a:alphaModFix/>
          </a:blip>
          <a:srcRect/>
          <a:stretch/>
        </p:blipFill>
        <p:spPr>
          <a:xfrm>
            <a:off x="8020638" y="2640511"/>
            <a:ext cx="1641497" cy="562365"/>
          </a:xfrm>
          <a:prstGeom prst="rect">
            <a:avLst/>
          </a:prstGeom>
          <a:noFill/>
          <a:ln>
            <a:noFill/>
          </a:ln>
        </p:spPr>
      </p:pic>
      <p:sp>
        <p:nvSpPr>
          <p:cNvPr id="52" name="Google Shape;52;p14"/>
          <p:cNvSpPr txBox="1">
            <a:spLocks noGrp="1"/>
          </p:cNvSpPr>
          <p:nvPr>
            <p:ph type="title"/>
          </p:nvPr>
        </p:nvSpPr>
        <p:spPr>
          <a:xfrm>
            <a:off x="331787" y="2718664"/>
            <a:ext cx="7177087" cy="307777"/>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表紙C">
  <p:cSld name="表紙C">
    <p:bg>
      <p:bgPr>
        <a:solidFill>
          <a:schemeClr val="accent2"/>
        </a:solidFill>
        <a:effectLst/>
      </p:bgPr>
    </p:bg>
    <p:spTree>
      <p:nvGrpSpPr>
        <p:cNvPr id="1" name="Shape 53"/>
        <p:cNvGrpSpPr/>
        <p:nvPr/>
      </p:nvGrpSpPr>
      <p:grpSpPr>
        <a:xfrm>
          <a:off x="0" y="0"/>
          <a:ext cx="0" cy="0"/>
          <a:chOff x="0" y="0"/>
          <a:chExt cx="0" cy="0"/>
        </a:xfrm>
      </p:grpSpPr>
      <p:sp>
        <p:nvSpPr>
          <p:cNvPr id="54" name="Google Shape;54;p15"/>
          <p:cNvSpPr txBox="1">
            <a:spLocks noGrp="1"/>
          </p:cNvSpPr>
          <p:nvPr>
            <p:ph type="title"/>
          </p:nvPr>
        </p:nvSpPr>
        <p:spPr>
          <a:xfrm>
            <a:off x="331788" y="2708276"/>
            <a:ext cx="7177075" cy="325438"/>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5"/>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56" name="Google Shape;56;p15"/>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57" name="Google Shape;57;p15"/>
          <p:cNvSpPr/>
          <p:nvPr/>
        </p:nvSpPr>
        <p:spPr>
          <a:xfrm>
            <a:off x="1" y="0"/>
            <a:ext cx="9906000" cy="2403761"/>
          </a:xfrm>
          <a:prstGeom prst="rect">
            <a:avLst/>
          </a:prstGeom>
          <a:solidFill>
            <a:srgbClr val="1D264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 name="Google Shape;58;p15"/>
          <p:cNvPicPr preferRelativeResize="0"/>
          <p:nvPr/>
        </p:nvPicPr>
        <p:blipFill rotWithShape="1">
          <a:blip r:embed="rId2">
            <a:alphaModFix/>
          </a:blip>
          <a:srcRect/>
          <a:stretch/>
        </p:blipFill>
        <p:spPr>
          <a:xfrm>
            <a:off x="6306000" y="0"/>
            <a:ext cx="3600000" cy="2403761"/>
          </a:xfrm>
          <a:prstGeom prst="rect">
            <a:avLst/>
          </a:prstGeom>
          <a:noFill/>
          <a:ln>
            <a:noFill/>
          </a:ln>
        </p:spPr>
      </p:pic>
      <p:pic>
        <p:nvPicPr>
          <p:cNvPr id="59" name="Google Shape;59;p15"/>
          <p:cNvPicPr preferRelativeResize="0"/>
          <p:nvPr/>
        </p:nvPicPr>
        <p:blipFill rotWithShape="1">
          <a:blip r:embed="rId3">
            <a:alphaModFix/>
          </a:blip>
          <a:srcRect/>
          <a:stretch/>
        </p:blipFill>
        <p:spPr>
          <a:xfrm>
            <a:off x="8020638" y="2640140"/>
            <a:ext cx="1641498" cy="563107"/>
          </a:xfrm>
          <a:prstGeom prst="rect">
            <a:avLst/>
          </a:prstGeom>
          <a:noFill/>
          <a:ln>
            <a:noFill/>
          </a:ln>
        </p:spPr>
      </p:pic>
      <p:sp>
        <p:nvSpPr>
          <p:cNvPr id="60" name="Google Shape;60;p15"/>
          <p:cNvSpPr txBox="1"/>
          <p:nvPr/>
        </p:nvSpPr>
        <p:spPr>
          <a:xfrm>
            <a:off x="6286752"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sz="800">
              <a:solidFill>
                <a:schemeClr val="lt1"/>
              </a:solidFill>
              <a:latin typeface="Arial"/>
              <a:ea typeface="Arial"/>
              <a:cs typeface="Arial"/>
              <a:sym typeface="Arial"/>
            </a:endParaRPr>
          </a:p>
        </p:txBody>
      </p:sp>
      <p:sp>
        <p:nvSpPr>
          <p:cNvPr id="61" name="Google Shape;61;p15"/>
          <p:cNvSpPr txBox="1"/>
          <p:nvPr/>
        </p:nvSpPr>
        <p:spPr>
          <a:xfrm>
            <a:off x="10208091" y="2917862"/>
            <a:ext cx="3592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サービスロゴを併記する場合はこちらに</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ja-JP" sz="1800">
                <a:solidFill>
                  <a:schemeClr val="dk1"/>
                </a:solidFill>
                <a:latin typeface="Arial"/>
                <a:ea typeface="Arial"/>
                <a:cs typeface="Arial"/>
                <a:sym typeface="Arial"/>
              </a:rPr>
              <a:t>NTTDATAロゴと右揃えで配置</a:t>
            </a:r>
            <a:endParaRPr sz="1800">
              <a:solidFill>
                <a:schemeClr val="dk1"/>
              </a:solidFill>
              <a:latin typeface="Arial"/>
              <a:ea typeface="Arial"/>
              <a:cs typeface="Arial"/>
              <a:sym typeface="Arial"/>
            </a:endParaRPr>
          </a:p>
        </p:txBody>
      </p:sp>
      <p:cxnSp>
        <p:nvCxnSpPr>
          <p:cNvPr id="62" name="Google Shape;62;p15"/>
          <p:cNvCxnSpPr/>
          <p:nvPr/>
        </p:nvCxnSpPr>
        <p:spPr>
          <a:xfrm rot="10800000">
            <a:off x="10114154" y="3640150"/>
            <a:ext cx="3369962" cy="0"/>
          </a:xfrm>
          <a:prstGeom prst="straightConnector1">
            <a:avLst/>
          </a:prstGeom>
          <a:noFill/>
          <a:ln w="12700" cap="flat" cmpd="sng">
            <a:solidFill>
              <a:schemeClr val="dk1"/>
            </a:solidFill>
            <a:prstDash val="solid"/>
            <a:miter lim="800000"/>
            <a:headEnd type="none" w="sm" len="sm"/>
            <a:tailEnd type="triangle" w="lg" len="lg"/>
          </a:ln>
        </p:spPr>
      </p:cxnSp>
      <p:sp>
        <p:nvSpPr>
          <p:cNvPr id="63" name="Google Shape;63;p15"/>
          <p:cNvSpPr txBox="1"/>
          <p:nvPr/>
        </p:nvSpPr>
        <p:spPr>
          <a:xfrm>
            <a:off x="10208090" y="3832261"/>
            <a:ext cx="41549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例</a:t>
            </a:r>
            <a:endParaRPr sz="1800">
              <a:solidFill>
                <a:schemeClr val="dk1"/>
              </a:solidFill>
              <a:latin typeface="Arial"/>
              <a:ea typeface="Arial"/>
              <a:cs typeface="Arial"/>
              <a:sym typeface="Arial"/>
            </a:endParaRPr>
          </a:p>
        </p:txBody>
      </p:sp>
      <p:pic>
        <p:nvPicPr>
          <p:cNvPr id="64" name="Google Shape;64;p15"/>
          <p:cNvPicPr preferRelativeResize="0"/>
          <p:nvPr/>
        </p:nvPicPr>
        <p:blipFill rotWithShape="1">
          <a:blip r:embed="rId4">
            <a:alphaModFix/>
          </a:blip>
          <a:srcRect/>
          <a:stretch/>
        </p:blipFill>
        <p:spPr>
          <a:xfrm>
            <a:off x="10653007" y="3865065"/>
            <a:ext cx="1810479" cy="275837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表紙BA_写真あり">
  <p:cSld name="表紙BA_写真あり">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31788" y="2708276"/>
            <a:ext cx="7177075" cy="325438"/>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6"/>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68" name="Google Shape;68;p16"/>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pic>
        <p:nvPicPr>
          <p:cNvPr id="69" name="Google Shape;69;p16"/>
          <p:cNvPicPr preferRelativeResize="0"/>
          <p:nvPr/>
        </p:nvPicPr>
        <p:blipFill rotWithShape="1">
          <a:blip r:embed="rId2">
            <a:alphaModFix/>
          </a:blip>
          <a:srcRect/>
          <a:stretch/>
        </p:blipFill>
        <p:spPr>
          <a:xfrm>
            <a:off x="1" y="0"/>
            <a:ext cx="7508874" cy="2403761"/>
          </a:xfrm>
          <a:prstGeom prst="rect">
            <a:avLst/>
          </a:prstGeom>
          <a:noFill/>
          <a:ln>
            <a:noFill/>
          </a:ln>
        </p:spPr>
      </p:pic>
      <p:pic>
        <p:nvPicPr>
          <p:cNvPr id="70" name="Google Shape;70;p16"/>
          <p:cNvPicPr preferRelativeResize="0"/>
          <p:nvPr/>
        </p:nvPicPr>
        <p:blipFill rotWithShape="1">
          <a:blip r:embed="rId3">
            <a:alphaModFix/>
          </a:blip>
          <a:srcRect/>
          <a:stretch/>
        </p:blipFill>
        <p:spPr>
          <a:xfrm>
            <a:off x="6305999" y="0"/>
            <a:ext cx="3600000" cy="2403761"/>
          </a:xfrm>
          <a:prstGeom prst="rect">
            <a:avLst/>
          </a:prstGeom>
          <a:noFill/>
          <a:ln>
            <a:noFill/>
          </a:ln>
        </p:spPr>
      </p:pic>
      <p:pic>
        <p:nvPicPr>
          <p:cNvPr id="71" name="Google Shape;71;p16"/>
          <p:cNvPicPr preferRelativeResize="0"/>
          <p:nvPr/>
        </p:nvPicPr>
        <p:blipFill rotWithShape="1">
          <a:blip r:embed="rId4">
            <a:alphaModFix/>
          </a:blip>
          <a:srcRect/>
          <a:stretch/>
        </p:blipFill>
        <p:spPr>
          <a:xfrm>
            <a:off x="8020638" y="2640511"/>
            <a:ext cx="1641497" cy="562365"/>
          </a:xfrm>
          <a:prstGeom prst="rect">
            <a:avLst/>
          </a:prstGeom>
          <a:noFill/>
          <a:ln>
            <a:noFill/>
          </a:ln>
        </p:spPr>
      </p:pic>
      <p:sp>
        <p:nvSpPr>
          <p:cNvPr id="72" name="Google Shape;72;p16"/>
          <p:cNvSpPr txBox="1"/>
          <p:nvPr/>
        </p:nvSpPr>
        <p:spPr>
          <a:xfrm>
            <a:off x="10208091" y="2917862"/>
            <a:ext cx="3592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サービスロゴを併記する場合はこちらに</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ja-JP" sz="1800">
                <a:solidFill>
                  <a:schemeClr val="dk1"/>
                </a:solidFill>
                <a:latin typeface="Arial"/>
                <a:ea typeface="Arial"/>
                <a:cs typeface="Arial"/>
                <a:sym typeface="Arial"/>
              </a:rPr>
              <a:t>NTTDATAロゴと右揃えで配置</a:t>
            </a:r>
            <a:endParaRPr sz="1800">
              <a:solidFill>
                <a:schemeClr val="dk1"/>
              </a:solidFill>
              <a:latin typeface="Arial"/>
              <a:ea typeface="Arial"/>
              <a:cs typeface="Arial"/>
              <a:sym typeface="Arial"/>
            </a:endParaRPr>
          </a:p>
        </p:txBody>
      </p:sp>
      <p:cxnSp>
        <p:nvCxnSpPr>
          <p:cNvPr id="73" name="Google Shape;73;p16"/>
          <p:cNvCxnSpPr/>
          <p:nvPr/>
        </p:nvCxnSpPr>
        <p:spPr>
          <a:xfrm rot="10800000">
            <a:off x="10114154" y="3640150"/>
            <a:ext cx="3369962" cy="0"/>
          </a:xfrm>
          <a:prstGeom prst="straightConnector1">
            <a:avLst/>
          </a:prstGeom>
          <a:noFill/>
          <a:ln w="12700" cap="flat" cmpd="sng">
            <a:solidFill>
              <a:schemeClr val="dk1"/>
            </a:solidFill>
            <a:prstDash val="solid"/>
            <a:miter lim="800000"/>
            <a:headEnd type="none" w="sm" len="sm"/>
            <a:tailEnd type="triangle" w="lg" len="lg"/>
          </a:ln>
        </p:spPr>
      </p:cxnSp>
      <p:sp>
        <p:nvSpPr>
          <p:cNvPr id="74" name="Google Shape;74;p16"/>
          <p:cNvSpPr txBox="1"/>
          <p:nvPr/>
        </p:nvSpPr>
        <p:spPr>
          <a:xfrm>
            <a:off x="10208090" y="3832261"/>
            <a:ext cx="41549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例</a:t>
            </a:r>
            <a:endParaRPr sz="1800">
              <a:solidFill>
                <a:schemeClr val="dk1"/>
              </a:solidFill>
              <a:latin typeface="Arial"/>
              <a:ea typeface="Arial"/>
              <a:cs typeface="Arial"/>
              <a:sym typeface="Arial"/>
            </a:endParaRPr>
          </a:p>
        </p:txBody>
      </p:sp>
      <p:pic>
        <p:nvPicPr>
          <p:cNvPr id="75" name="Google Shape;75;p16"/>
          <p:cNvPicPr preferRelativeResize="0"/>
          <p:nvPr/>
        </p:nvPicPr>
        <p:blipFill rotWithShape="1">
          <a:blip r:embed="rId5">
            <a:alphaModFix/>
          </a:blip>
          <a:srcRect/>
          <a:stretch/>
        </p:blipFill>
        <p:spPr>
          <a:xfrm>
            <a:off x="10653007" y="3865065"/>
            <a:ext cx="1810479" cy="275837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表紙B_写真あり">
  <p:cSld name="表紙B_写真あり">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31788" y="2708276"/>
            <a:ext cx="7177075" cy="325438"/>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79" name="Google Shape;79;p17"/>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80" name="Google Shape;80;p17"/>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表紙C_写真あり">
  <p:cSld name="表紙C_写真あり">
    <p:bg>
      <p:bgPr>
        <a:solidFill>
          <a:schemeClr val="accent2"/>
        </a:solidFill>
        <a:effectLst/>
      </p:bgPr>
    </p:bg>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331788" y="2708276"/>
            <a:ext cx="7177075" cy="325438"/>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8"/>
          <p:cNvSpPr txBox="1">
            <a:spLocks noGrp="1"/>
          </p:cNvSpPr>
          <p:nvPr>
            <p:ph type="body" idx="1"/>
          </p:nvPr>
        </p:nvSpPr>
        <p:spPr>
          <a:xfrm>
            <a:off x="331490" y="3257650"/>
            <a:ext cx="7177385" cy="1699489"/>
          </a:xfrm>
          <a:prstGeom prst="rect">
            <a:avLst/>
          </a:prstGeom>
          <a:noFill/>
          <a:ln>
            <a:noFill/>
          </a:ln>
        </p:spPr>
        <p:txBody>
          <a:bodyPr spcFirstLastPara="1" wrap="square" lIns="0" tIns="45700" rIns="0" bIns="45700" anchor="t" anchorCtr="0">
            <a:noAutofit/>
          </a:bodyPr>
          <a:lstStyle>
            <a:lvl1pPr marL="457200" marR="0" lvl="0" indent="-228600" algn="l" rtl="0">
              <a:lnSpc>
                <a:spcPct val="120000"/>
              </a:lnSpc>
              <a:spcBef>
                <a:spcPts val="48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84" name="Google Shape;84;p18"/>
          <p:cNvSpPr txBox="1">
            <a:spLocks noGrp="1"/>
          </p:cNvSpPr>
          <p:nvPr>
            <p:ph type="body" idx="2"/>
          </p:nvPr>
        </p:nvSpPr>
        <p:spPr>
          <a:xfrm>
            <a:off x="331491" y="5882358"/>
            <a:ext cx="7177384" cy="786730"/>
          </a:xfrm>
          <a:prstGeom prst="rect">
            <a:avLst/>
          </a:prstGeom>
          <a:noFill/>
          <a:ln>
            <a:noFill/>
          </a:ln>
        </p:spPr>
        <p:txBody>
          <a:bodyPr spcFirstLastPara="1" wrap="square" lIns="0" tIns="45700" rIns="0" bIns="45700" anchor="t" anchorCtr="0">
            <a:noAutofit/>
          </a:bodyPr>
          <a:lstStyle>
            <a:lvl1pPr marL="457200" marR="0" lvl="0" indent="-228600" algn="l" rtl="0">
              <a:spcBef>
                <a:spcPts val="28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2pPr>
            <a:lvl3pPr marL="1371600" marR="0" lvl="2"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3pPr>
            <a:lvl4pPr marL="1828800" marR="0" lvl="3"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4pPr>
            <a:lvl5pPr marL="2286000" marR="0" lvl="4" indent="-397954" algn="l" rtl="0">
              <a:spcBef>
                <a:spcPts val="533"/>
              </a:spcBef>
              <a:spcAft>
                <a:spcPts val="0"/>
              </a:spcAft>
              <a:buClr>
                <a:schemeClr val="lt1"/>
              </a:buClr>
              <a:buSzPts val="2667"/>
              <a:buFont typeface="Arial"/>
              <a:buChar char="»"/>
              <a:defRPr sz="2667"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pic>
        <p:nvPicPr>
          <p:cNvPr id="85" name="Google Shape;85;p18"/>
          <p:cNvPicPr preferRelativeResize="0"/>
          <p:nvPr/>
        </p:nvPicPr>
        <p:blipFill rotWithShape="1">
          <a:blip r:embed="rId2">
            <a:alphaModFix/>
          </a:blip>
          <a:srcRect/>
          <a:stretch/>
        </p:blipFill>
        <p:spPr>
          <a:xfrm>
            <a:off x="1" y="0"/>
            <a:ext cx="7508874" cy="2403761"/>
          </a:xfrm>
          <a:prstGeom prst="rect">
            <a:avLst/>
          </a:prstGeom>
          <a:noFill/>
          <a:ln>
            <a:noFill/>
          </a:ln>
        </p:spPr>
      </p:pic>
      <p:pic>
        <p:nvPicPr>
          <p:cNvPr id="86" name="Google Shape;86;p18"/>
          <p:cNvPicPr preferRelativeResize="0"/>
          <p:nvPr/>
        </p:nvPicPr>
        <p:blipFill rotWithShape="1">
          <a:blip r:embed="rId3">
            <a:alphaModFix/>
          </a:blip>
          <a:srcRect/>
          <a:stretch/>
        </p:blipFill>
        <p:spPr>
          <a:xfrm>
            <a:off x="6306000" y="0"/>
            <a:ext cx="3600000" cy="2403761"/>
          </a:xfrm>
          <a:prstGeom prst="rect">
            <a:avLst/>
          </a:prstGeom>
          <a:noFill/>
          <a:ln>
            <a:noFill/>
          </a:ln>
        </p:spPr>
      </p:pic>
      <p:pic>
        <p:nvPicPr>
          <p:cNvPr id="87" name="Google Shape;87;p18"/>
          <p:cNvPicPr preferRelativeResize="0"/>
          <p:nvPr/>
        </p:nvPicPr>
        <p:blipFill rotWithShape="1">
          <a:blip r:embed="rId4">
            <a:alphaModFix/>
          </a:blip>
          <a:srcRect/>
          <a:stretch/>
        </p:blipFill>
        <p:spPr>
          <a:xfrm>
            <a:off x="8020638" y="2640140"/>
            <a:ext cx="1641498" cy="563107"/>
          </a:xfrm>
          <a:prstGeom prst="rect">
            <a:avLst/>
          </a:prstGeom>
          <a:noFill/>
          <a:ln>
            <a:noFill/>
          </a:ln>
        </p:spPr>
      </p:pic>
      <p:sp>
        <p:nvSpPr>
          <p:cNvPr id="88" name="Google Shape;88;p18"/>
          <p:cNvSpPr txBox="1"/>
          <p:nvPr/>
        </p:nvSpPr>
        <p:spPr>
          <a:xfrm>
            <a:off x="6286752"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a:p>
        </p:txBody>
      </p:sp>
      <p:sp>
        <p:nvSpPr>
          <p:cNvPr id="89" name="Google Shape;89;p18"/>
          <p:cNvSpPr txBox="1"/>
          <p:nvPr/>
        </p:nvSpPr>
        <p:spPr>
          <a:xfrm>
            <a:off x="10208091" y="2917862"/>
            <a:ext cx="359265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サービスロゴを併記する場合はこちらに</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ja-JP" sz="1800">
                <a:solidFill>
                  <a:schemeClr val="dk1"/>
                </a:solidFill>
                <a:latin typeface="Arial"/>
                <a:ea typeface="Arial"/>
                <a:cs typeface="Arial"/>
                <a:sym typeface="Arial"/>
              </a:rPr>
              <a:t>NTTDATAロゴと右揃えで配置</a:t>
            </a:r>
            <a:endParaRPr sz="1800">
              <a:solidFill>
                <a:schemeClr val="dk1"/>
              </a:solidFill>
              <a:latin typeface="Arial"/>
              <a:ea typeface="Arial"/>
              <a:cs typeface="Arial"/>
              <a:sym typeface="Arial"/>
            </a:endParaRPr>
          </a:p>
        </p:txBody>
      </p:sp>
      <p:cxnSp>
        <p:nvCxnSpPr>
          <p:cNvPr id="90" name="Google Shape;90;p18"/>
          <p:cNvCxnSpPr/>
          <p:nvPr/>
        </p:nvCxnSpPr>
        <p:spPr>
          <a:xfrm rot="10800000">
            <a:off x="10114154" y="3640150"/>
            <a:ext cx="3369962" cy="0"/>
          </a:xfrm>
          <a:prstGeom prst="straightConnector1">
            <a:avLst/>
          </a:prstGeom>
          <a:noFill/>
          <a:ln w="12700" cap="flat" cmpd="sng">
            <a:solidFill>
              <a:schemeClr val="dk1"/>
            </a:solidFill>
            <a:prstDash val="solid"/>
            <a:miter lim="800000"/>
            <a:headEnd type="none" w="sm" len="sm"/>
            <a:tailEnd type="triangle" w="lg" len="lg"/>
          </a:ln>
        </p:spPr>
      </p:cxnSp>
      <p:sp>
        <p:nvSpPr>
          <p:cNvPr id="91" name="Google Shape;91;p18"/>
          <p:cNvSpPr txBox="1"/>
          <p:nvPr/>
        </p:nvSpPr>
        <p:spPr>
          <a:xfrm>
            <a:off x="10208090" y="3832261"/>
            <a:ext cx="41549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800">
                <a:solidFill>
                  <a:schemeClr val="dk1"/>
                </a:solidFill>
                <a:latin typeface="Arial"/>
                <a:ea typeface="Arial"/>
                <a:cs typeface="Arial"/>
                <a:sym typeface="Arial"/>
              </a:rPr>
              <a:t>例</a:t>
            </a:r>
            <a:endParaRPr sz="1800">
              <a:solidFill>
                <a:schemeClr val="dk1"/>
              </a:solidFill>
              <a:latin typeface="Arial"/>
              <a:ea typeface="Arial"/>
              <a:cs typeface="Arial"/>
              <a:sym typeface="Arial"/>
            </a:endParaRPr>
          </a:p>
        </p:txBody>
      </p:sp>
      <p:pic>
        <p:nvPicPr>
          <p:cNvPr id="92" name="Google Shape;92;p18"/>
          <p:cNvPicPr preferRelativeResize="0"/>
          <p:nvPr/>
        </p:nvPicPr>
        <p:blipFill rotWithShape="1">
          <a:blip r:embed="rId5">
            <a:alphaModFix/>
          </a:blip>
          <a:srcRect/>
          <a:stretch/>
        </p:blipFill>
        <p:spPr>
          <a:xfrm>
            <a:off x="10653007" y="3865065"/>
            <a:ext cx="1810479" cy="275837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目次A">
  <p:cSld name="目次A">
    <p:bg>
      <p:bgPr>
        <a:solidFill>
          <a:schemeClr val="lt1"/>
        </a:solid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0"/>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solidFill>
                  <a:schemeClr val="dk1"/>
                </a:solidFill>
                <a:latin typeface="Arial"/>
                <a:ea typeface="Arial"/>
                <a:cs typeface="Arial"/>
                <a:sym typeface="Arial"/>
              </a:defRPr>
            </a:lvl1pPr>
            <a:lvl2pPr marL="914400" lvl="1" indent="-342900" algn="l">
              <a:spcBef>
                <a:spcPts val="360"/>
              </a:spcBef>
              <a:spcAft>
                <a:spcPts val="0"/>
              </a:spcAft>
              <a:buClr>
                <a:schemeClr val="dk1"/>
              </a:buClr>
              <a:buSzPts val="1800"/>
              <a:buChar char="•"/>
              <a:defRPr>
                <a:solidFill>
                  <a:schemeClr val="dk1"/>
                </a:solidFill>
                <a:latin typeface="Arial"/>
                <a:ea typeface="Arial"/>
                <a:cs typeface="Arial"/>
                <a:sym typeface="Arial"/>
              </a:defRPr>
            </a:lvl2pPr>
            <a:lvl3pPr marL="1371600" lvl="2" indent="-342900" algn="l">
              <a:spcBef>
                <a:spcPts val="360"/>
              </a:spcBef>
              <a:spcAft>
                <a:spcPts val="0"/>
              </a:spcAft>
              <a:buClr>
                <a:schemeClr val="dk1"/>
              </a:buClr>
              <a:buSzPts val="1800"/>
              <a:buChar char="•"/>
              <a:defRPr>
                <a:solidFill>
                  <a:schemeClr val="dk1"/>
                </a:solidFill>
                <a:latin typeface="Arial"/>
                <a:ea typeface="Arial"/>
                <a:cs typeface="Arial"/>
                <a:sym typeface="Arial"/>
              </a:defRPr>
            </a:lvl3pPr>
            <a:lvl4pPr marL="1828800" lvl="3" indent="-342900" algn="l">
              <a:spcBef>
                <a:spcPts val="360"/>
              </a:spcBef>
              <a:spcAft>
                <a:spcPts val="0"/>
              </a:spcAft>
              <a:buClr>
                <a:schemeClr val="dk1"/>
              </a:buClr>
              <a:buSzPts val="1800"/>
              <a:buChar char="•"/>
              <a:defRPr>
                <a:solidFill>
                  <a:schemeClr val="dk1"/>
                </a:solidFill>
                <a:latin typeface="Arial"/>
                <a:ea typeface="Arial"/>
                <a:cs typeface="Arial"/>
                <a:sym typeface="Arial"/>
              </a:defRPr>
            </a:lvl4pPr>
            <a:lvl5pPr marL="2286000" lvl="4" indent="-342900" algn="l">
              <a:spcBef>
                <a:spcPts val="360"/>
              </a:spcBef>
              <a:spcAft>
                <a:spcPts val="0"/>
              </a:spcAft>
              <a:buClr>
                <a:schemeClr val="dk1"/>
              </a:buClr>
              <a:buSzPts val="1800"/>
              <a:buChar char="•"/>
              <a:defRPr>
                <a:solidFill>
                  <a:schemeClr val="dk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 name="Google Shape;99;p20"/>
          <p:cNvSpPr/>
          <p:nvPr/>
        </p:nvSpPr>
        <p:spPr>
          <a:xfrm>
            <a:off x="7820324" y="0"/>
            <a:ext cx="2085676"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2"/>
              </a:solidFill>
              <a:latin typeface="Arial"/>
              <a:ea typeface="Arial"/>
              <a:cs typeface="Arial"/>
              <a:sym typeface="Arial"/>
            </a:endParaRPr>
          </a:p>
        </p:txBody>
      </p:sp>
      <p:pic>
        <p:nvPicPr>
          <p:cNvPr id="100" name="Google Shape;100;p20"/>
          <p:cNvPicPr preferRelativeResize="0"/>
          <p:nvPr/>
        </p:nvPicPr>
        <p:blipFill rotWithShape="1">
          <a:blip r:embed="rId2">
            <a:alphaModFix/>
          </a:blip>
          <a:srcRect/>
          <a:stretch/>
        </p:blipFill>
        <p:spPr>
          <a:xfrm>
            <a:off x="7820324" y="4772324"/>
            <a:ext cx="2085676" cy="2085676"/>
          </a:xfrm>
          <a:prstGeom prst="rect">
            <a:avLst/>
          </a:prstGeom>
          <a:noFill/>
          <a:ln>
            <a:noFill/>
          </a:ln>
        </p:spPr>
      </p:pic>
      <p:pic>
        <p:nvPicPr>
          <p:cNvPr id="101" name="Google Shape;101;p20"/>
          <p:cNvPicPr preferRelativeResize="0"/>
          <p:nvPr/>
        </p:nvPicPr>
        <p:blipFill rotWithShape="1">
          <a:blip r:embed="rId3">
            <a:alphaModFix/>
          </a:blip>
          <a:srcRect/>
          <a:stretch/>
        </p:blipFill>
        <p:spPr>
          <a:xfrm>
            <a:off x="7991572" y="6600825"/>
            <a:ext cx="920819" cy="234561"/>
          </a:xfrm>
          <a:prstGeom prst="rect">
            <a:avLst/>
          </a:prstGeom>
          <a:noFill/>
          <a:ln>
            <a:noFill/>
          </a:ln>
        </p:spPr>
      </p:pic>
      <p:cxnSp>
        <p:nvCxnSpPr>
          <p:cNvPr id="102" name="Google Shape;102;p20"/>
          <p:cNvCxnSpPr/>
          <p:nvPr/>
        </p:nvCxnSpPr>
        <p:spPr>
          <a:xfrm>
            <a:off x="9083638" y="6597650"/>
            <a:ext cx="0" cy="260350"/>
          </a:xfrm>
          <a:prstGeom prst="straightConnector1">
            <a:avLst/>
          </a:prstGeom>
          <a:noFill/>
          <a:ln w="9525" cap="flat" cmpd="sng">
            <a:solidFill>
              <a:schemeClr val="dk1"/>
            </a:solidFill>
            <a:prstDash val="solid"/>
            <a:round/>
            <a:headEnd type="none" w="sm" len="sm"/>
            <a:tailEnd type="none" w="sm" len="sm"/>
          </a:ln>
        </p:spPr>
      </p:cxnSp>
      <p:sp>
        <p:nvSpPr>
          <p:cNvPr id="103" name="Google Shape;103;p20"/>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dk1"/>
                </a:solidFill>
                <a:latin typeface="Arial"/>
                <a:ea typeface="Arial"/>
                <a:cs typeface="Arial"/>
                <a:sym typeface="Arial"/>
              </a:rPr>
              <a:t>‹#›</a:t>
            </a:fld>
            <a:endParaRPr sz="110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目次B">
  <p:cSld name="目次B">
    <p:bg>
      <p:bgPr>
        <a:solidFill>
          <a:schemeClr val="lt1"/>
        </a:solidFill>
        <a:effectLst/>
      </p:bgPr>
    </p:bg>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solidFill>
                  <a:schemeClr val="dk1"/>
                </a:solidFill>
                <a:latin typeface="Arial"/>
                <a:ea typeface="Arial"/>
                <a:cs typeface="Arial"/>
                <a:sym typeface="Arial"/>
              </a:defRPr>
            </a:lvl1pPr>
            <a:lvl2pPr marL="914400" lvl="1" indent="-342900" algn="l">
              <a:spcBef>
                <a:spcPts val="360"/>
              </a:spcBef>
              <a:spcAft>
                <a:spcPts val="0"/>
              </a:spcAft>
              <a:buClr>
                <a:schemeClr val="dk1"/>
              </a:buClr>
              <a:buSzPts val="1800"/>
              <a:buChar char="•"/>
              <a:defRPr>
                <a:solidFill>
                  <a:schemeClr val="dk1"/>
                </a:solidFill>
                <a:latin typeface="Arial"/>
                <a:ea typeface="Arial"/>
                <a:cs typeface="Arial"/>
                <a:sym typeface="Arial"/>
              </a:defRPr>
            </a:lvl2pPr>
            <a:lvl3pPr marL="1371600" lvl="2" indent="-342900" algn="l">
              <a:spcBef>
                <a:spcPts val="360"/>
              </a:spcBef>
              <a:spcAft>
                <a:spcPts val="0"/>
              </a:spcAft>
              <a:buClr>
                <a:schemeClr val="dk1"/>
              </a:buClr>
              <a:buSzPts val="1800"/>
              <a:buChar char="•"/>
              <a:defRPr>
                <a:solidFill>
                  <a:schemeClr val="dk1"/>
                </a:solidFill>
                <a:latin typeface="Arial"/>
                <a:ea typeface="Arial"/>
                <a:cs typeface="Arial"/>
                <a:sym typeface="Arial"/>
              </a:defRPr>
            </a:lvl3pPr>
            <a:lvl4pPr marL="1828800" lvl="3" indent="-342900" algn="l">
              <a:spcBef>
                <a:spcPts val="360"/>
              </a:spcBef>
              <a:spcAft>
                <a:spcPts val="0"/>
              </a:spcAft>
              <a:buClr>
                <a:schemeClr val="dk1"/>
              </a:buClr>
              <a:buSzPts val="1800"/>
              <a:buChar char="•"/>
              <a:defRPr>
                <a:solidFill>
                  <a:schemeClr val="dk1"/>
                </a:solidFill>
                <a:latin typeface="Arial"/>
                <a:ea typeface="Arial"/>
                <a:cs typeface="Arial"/>
                <a:sym typeface="Arial"/>
              </a:defRPr>
            </a:lvl4pPr>
            <a:lvl5pPr marL="2286000" lvl="4" indent="-342900" algn="l">
              <a:spcBef>
                <a:spcPts val="360"/>
              </a:spcBef>
              <a:spcAft>
                <a:spcPts val="0"/>
              </a:spcAft>
              <a:buClr>
                <a:schemeClr val="dk1"/>
              </a:buClr>
              <a:buSzPts val="1800"/>
              <a:buChar char="•"/>
              <a:defRPr>
                <a:solidFill>
                  <a:schemeClr val="dk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 name="Google Shape;107;p21"/>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目次C">
  <p:cSld name="目次C">
    <p:bg>
      <p:bgPr>
        <a:solidFill>
          <a:schemeClr val="accent2"/>
        </a:solidFill>
        <a:effectLst/>
      </p:bgPr>
    </p:bg>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22"/>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solidFill>
                  <a:schemeClr val="lt1"/>
                </a:solidFill>
                <a:latin typeface="Arial"/>
                <a:ea typeface="Arial"/>
                <a:cs typeface="Arial"/>
                <a:sym typeface="Arial"/>
              </a:defRPr>
            </a:lvl1pPr>
            <a:lvl2pPr marL="914400" lvl="1" indent="-342900" algn="l">
              <a:spcBef>
                <a:spcPts val="360"/>
              </a:spcBef>
              <a:spcAft>
                <a:spcPts val="0"/>
              </a:spcAft>
              <a:buClr>
                <a:schemeClr val="lt1"/>
              </a:buClr>
              <a:buSzPts val="1800"/>
              <a:buChar char="•"/>
              <a:defRPr>
                <a:solidFill>
                  <a:schemeClr val="lt1"/>
                </a:solidFill>
                <a:latin typeface="Arial"/>
                <a:ea typeface="Arial"/>
                <a:cs typeface="Arial"/>
                <a:sym typeface="Arial"/>
              </a:defRPr>
            </a:lvl2pPr>
            <a:lvl3pPr marL="1371600" lvl="2" indent="-342900" algn="l">
              <a:spcBef>
                <a:spcPts val="360"/>
              </a:spcBef>
              <a:spcAft>
                <a:spcPts val="0"/>
              </a:spcAft>
              <a:buClr>
                <a:schemeClr val="lt1"/>
              </a:buClr>
              <a:buSzPts val="1800"/>
              <a:buChar char="•"/>
              <a:defRPr>
                <a:solidFill>
                  <a:schemeClr val="lt1"/>
                </a:solidFill>
                <a:latin typeface="Arial"/>
                <a:ea typeface="Arial"/>
                <a:cs typeface="Arial"/>
                <a:sym typeface="Arial"/>
              </a:defRPr>
            </a:lvl3pPr>
            <a:lvl4pPr marL="1828800" lvl="3" indent="-342900" algn="l">
              <a:spcBef>
                <a:spcPts val="360"/>
              </a:spcBef>
              <a:spcAft>
                <a:spcPts val="0"/>
              </a:spcAft>
              <a:buClr>
                <a:schemeClr val="lt1"/>
              </a:buClr>
              <a:buSzPts val="1800"/>
              <a:buChar char="•"/>
              <a:defRPr>
                <a:solidFill>
                  <a:schemeClr val="lt1"/>
                </a:solidFill>
                <a:latin typeface="Arial"/>
                <a:ea typeface="Arial"/>
                <a:cs typeface="Arial"/>
                <a:sym typeface="Arial"/>
              </a:defRPr>
            </a:lvl4pPr>
            <a:lvl5pPr marL="2286000" lvl="4" indent="-342900" algn="l">
              <a:spcBef>
                <a:spcPts val="360"/>
              </a:spcBef>
              <a:spcAft>
                <a:spcPts val="0"/>
              </a:spcAft>
              <a:buClr>
                <a:schemeClr val="lt1"/>
              </a:buClr>
              <a:buSzPts val="1800"/>
              <a:buChar char="•"/>
              <a:defRPr>
                <a:solidFill>
                  <a:schemeClr val="lt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1" name="Google Shape;111;p22"/>
          <p:cNvSpPr/>
          <p:nvPr/>
        </p:nvSpPr>
        <p:spPr>
          <a:xfrm>
            <a:off x="7820324" y="0"/>
            <a:ext cx="2085676" cy="6858000"/>
          </a:xfrm>
          <a:prstGeom prst="rect">
            <a:avLst/>
          </a:prstGeom>
          <a:solidFill>
            <a:srgbClr val="3B486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2"/>
              </a:solidFill>
              <a:latin typeface="Arial"/>
              <a:ea typeface="Arial"/>
              <a:cs typeface="Arial"/>
              <a:sym typeface="Arial"/>
            </a:endParaRPr>
          </a:p>
        </p:txBody>
      </p:sp>
      <p:pic>
        <p:nvPicPr>
          <p:cNvPr id="112" name="Google Shape;112;p22"/>
          <p:cNvPicPr preferRelativeResize="0"/>
          <p:nvPr/>
        </p:nvPicPr>
        <p:blipFill rotWithShape="1">
          <a:blip r:embed="rId2">
            <a:alphaModFix/>
          </a:blip>
          <a:srcRect/>
          <a:stretch/>
        </p:blipFill>
        <p:spPr>
          <a:xfrm>
            <a:off x="7820324" y="4772324"/>
            <a:ext cx="2085676" cy="2085676"/>
          </a:xfrm>
          <a:prstGeom prst="rect">
            <a:avLst/>
          </a:prstGeom>
          <a:noFill/>
          <a:ln>
            <a:noFill/>
          </a:ln>
        </p:spPr>
      </p:pic>
      <p:sp>
        <p:nvSpPr>
          <p:cNvPr id="113" name="Google Shape;113;p22"/>
          <p:cNvSpPr txBox="1"/>
          <p:nvPr/>
        </p:nvSpPr>
        <p:spPr>
          <a:xfrm>
            <a:off x="4357146"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a:p>
        </p:txBody>
      </p:sp>
      <p:cxnSp>
        <p:nvCxnSpPr>
          <p:cNvPr id="114" name="Google Shape;114;p22"/>
          <p:cNvCxnSpPr/>
          <p:nvPr/>
        </p:nvCxnSpPr>
        <p:spPr>
          <a:xfrm>
            <a:off x="7820324" y="6597650"/>
            <a:ext cx="0" cy="260350"/>
          </a:xfrm>
          <a:prstGeom prst="straightConnector1">
            <a:avLst/>
          </a:prstGeom>
          <a:noFill/>
          <a:ln w="9525" cap="flat" cmpd="sng">
            <a:solidFill>
              <a:schemeClr val="lt1"/>
            </a:solidFill>
            <a:prstDash val="solid"/>
            <a:round/>
            <a:headEnd type="none" w="sm" len="sm"/>
            <a:tailEnd type="none" w="sm" len="sm"/>
          </a:ln>
        </p:spPr>
      </p:cxnSp>
      <p:pic>
        <p:nvPicPr>
          <p:cNvPr id="115" name="Google Shape;115;p22"/>
          <p:cNvPicPr preferRelativeResize="0"/>
          <p:nvPr/>
        </p:nvPicPr>
        <p:blipFill rotWithShape="1">
          <a:blip r:embed="rId3">
            <a:alphaModFix/>
          </a:blip>
          <a:srcRect/>
          <a:stretch/>
        </p:blipFill>
        <p:spPr>
          <a:xfrm>
            <a:off x="7991572" y="6600825"/>
            <a:ext cx="920819" cy="234561"/>
          </a:xfrm>
          <a:prstGeom prst="rect">
            <a:avLst/>
          </a:prstGeom>
          <a:noFill/>
          <a:ln>
            <a:noFill/>
          </a:ln>
        </p:spPr>
      </p:pic>
      <p:cxnSp>
        <p:nvCxnSpPr>
          <p:cNvPr id="116" name="Google Shape;116;p22"/>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117" name="Google Shape;117;p22"/>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目次A_写真あり">
  <p:cSld name="目次A_写真あり">
    <p:bg>
      <p:bgPr>
        <a:solidFill>
          <a:schemeClr val="lt1"/>
        </a:solidFill>
        <a:effectLst/>
      </p:bgPr>
    </p:bg>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solidFill>
                  <a:schemeClr val="dk1"/>
                </a:solidFill>
                <a:latin typeface="Arial"/>
                <a:ea typeface="Arial"/>
                <a:cs typeface="Arial"/>
                <a:sym typeface="Arial"/>
              </a:defRPr>
            </a:lvl1pPr>
            <a:lvl2pPr marL="914400" lvl="1" indent="-342900" algn="l">
              <a:spcBef>
                <a:spcPts val="360"/>
              </a:spcBef>
              <a:spcAft>
                <a:spcPts val="0"/>
              </a:spcAft>
              <a:buClr>
                <a:schemeClr val="dk1"/>
              </a:buClr>
              <a:buSzPts val="1800"/>
              <a:buChar char="•"/>
              <a:defRPr>
                <a:solidFill>
                  <a:schemeClr val="dk1"/>
                </a:solidFill>
                <a:latin typeface="Arial"/>
                <a:ea typeface="Arial"/>
                <a:cs typeface="Arial"/>
                <a:sym typeface="Arial"/>
              </a:defRPr>
            </a:lvl2pPr>
            <a:lvl3pPr marL="1371600" lvl="2" indent="-342900" algn="l">
              <a:spcBef>
                <a:spcPts val="360"/>
              </a:spcBef>
              <a:spcAft>
                <a:spcPts val="0"/>
              </a:spcAft>
              <a:buClr>
                <a:schemeClr val="dk1"/>
              </a:buClr>
              <a:buSzPts val="1800"/>
              <a:buChar char="•"/>
              <a:defRPr>
                <a:solidFill>
                  <a:schemeClr val="dk1"/>
                </a:solidFill>
                <a:latin typeface="Arial"/>
                <a:ea typeface="Arial"/>
                <a:cs typeface="Arial"/>
                <a:sym typeface="Arial"/>
              </a:defRPr>
            </a:lvl3pPr>
            <a:lvl4pPr marL="1828800" lvl="3" indent="-342900" algn="l">
              <a:spcBef>
                <a:spcPts val="360"/>
              </a:spcBef>
              <a:spcAft>
                <a:spcPts val="0"/>
              </a:spcAft>
              <a:buClr>
                <a:schemeClr val="dk1"/>
              </a:buClr>
              <a:buSzPts val="1800"/>
              <a:buChar char="•"/>
              <a:defRPr>
                <a:solidFill>
                  <a:schemeClr val="dk1"/>
                </a:solidFill>
                <a:latin typeface="Arial"/>
                <a:ea typeface="Arial"/>
                <a:cs typeface="Arial"/>
                <a:sym typeface="Arial"/>
              </a:defRPr>
            </a:lvl4pPr>
            <a:lvl5pPr marL="2286000" lvl="4" indent="-342900" algn="l">
              <a:spcBef>
                <a:spcPts val="360"/>
              </a:spcBef>
              <a:spcAft>
                <a:spcPts val="0"/>
              </a:spcAft>
              <a:buClr>
                <a:schemeClr val="dk1"/>
              </a:buClr>
              <a:buSzPts val="1800"/>
              <a:buChar char="•"/>
              <a:defRPr>
                <a:solidFill>
                  <a:schemeClr val="dk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21" name="Google Shape;121;p23"/>
          <p:cNvPicPr preferRelativeResize="0"/>
          <p:nvPr/>
        </p:nvPicPr>
        <p:blipFill rotWithShape="1">
          <a:blip r:embed="rId2">
            <a:alphaModFix/>
          </a:blip>
          <a:srcRect/>
          <a:stretch/>
        </p:blipFill>
        <p:spPr>
          <a:xfrm>
            <a:off x="7820025" y="0"/>
            <a:ext cx="2085969" cy="5797550"/>
          </a:xfrm>
          <a:prstGeom prst="rect">
            <a:avLst/>
          </a:prstGeom>
          <a:noFill/>
          <a:ln>
            <a:noFill/>
          </a:ln>
        </p:spPr>
      </p:pic>
      <p:pic>
        <p:nvPicPr>
          <p:cNvPr id="122" name="Google Shape;122;p23"/>
          <p:cNvPicPr preferRelativeResize="0"/>
          <p:nvPr/>
        </p:nvPicPr>
        <p:blipFill rotWithShape="1">
          <a:blip r:embed="rId3">
            <a:alphaModFix/>
          </a:blip>
          <a:srcRect/>
          <a:stretch/>
        </p:blipFill>
        <p:spPr>
          <a:xfrm>
            <a:off x="7820324" y="4772324"/>
            <a:ext cx="2085676" cy="2085676"/>
          </a:xfrm>
          <a:prstGeom prst="rect">
            <a:avLst/>
          </a:prstGeom>
          <a:noFill/>
          <a:ln>
            <a:noFill/>
          </a:ln>
        </p:spPr>
      </p:pic>
      <p:cxnSp>
        <p:nvCxnSpPr>
          <p:cNvPr id="123" name="Google Shape;123;p23"/>
          <p:cNvCxnSpPr/>
          <p:nvPr/>
        </p:nvCxnSpPr>
        <p:spPr>
          <a:xfrm>
            <a:off x="9083638" y="6597650"/>
            <a:ext cx="0" cy="260350"/>
          </a:xfrm>
          <a:prstGeom prst="straightConnector1">
            <a:avLst/>
          </a:prstGeom>
          <a:noFill/>
          <a:ln w="9525" cap="flat" cmpd="sng">
            <a:solidFill>
              <a:schemeClr val="dk1"/>
            </a:solidFill>
            <a:prstDash val="solid"/>
            <a:round/>
            <a:headEnd type="none" w="sm" len="sm"/>
            <a:tailEnd type="none" w="sm" len="sm"/>
          </a:ln>
        </p:spPr>
      </p:cxnSp>
      <p:sp>
        <p:nvSpPr>
          <p:cNvPr id="124" name="Google Shape;124;p23"/>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dk1"/>
                </a:solidFill>
                <a:latin typeface="Arial"/>
                <a:ea typeface="Arial"/>
                <a:cs typeface="Arial"/>
                <a:sym typeface="Arial"/>
              </a:rPr>
              <a:t>‹#›</a:t>
            </a:fld>
            <a:endParaRPr sz="1100">
              <a:solidFill>
                <a:schemeClr val="dk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目次B_写真あり">
  <p:cSld name="目次B_写真あり">
    <p:bg>
      <p:bgPr>
        <a:solidFill>
          <a:schemeClr val="lt1"/>
        </a:solidFill>
        <a:effectLst/>
      </p:bgPr>
    </p:bg>
    <p:spTree>
      <p:nvGrpSpPr>
        <p:cNvPr id="1" name="Shape 125"/>
        <p:cNvGrpSpPr/>
        <p:nvPr/>
      </p:nvGrpSpPr>
      <p:grpSpPr>
        <a:xfrm>
          <a:off x="0" y="0"/>
          <a:ext cx="0" cy="0"/>
          <a:chOff x="0" y="0"/>
          <a:chExt cx="0" cy="0"/>
        </a:xfrm>
      </p:grpSpPr>
      <p:sp>
        <p:nvSpPr>
          <p:cNvPr id="126" name="Google Shape;126;p24"/>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4"/>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dk1"/>
              </a:buClr>
              <a:buSzPts val="1800"/>
              <a:buNone/>
              <a:defRPr>
                <a:solidFill>
                  <a:schemeClr val="dk1"/>
                </a:solidFill>
                <a:latin typeface="Arial"/>
                <a:ea typeface="Arial"/>
                <a:cs typeface="Arial"/>
                <a:sym typeface="Arial"/>
              </a:defRPr>
            </a:lvl1pPr>
            <a:lvl2pPr marL="914400" lvl="1" indent="-342900" algn="l">
              <a:spcBef>
                <a:spcPts val="360"/>
              </a:spcBef>
              <a:spcAft>
                <a:spcPts val="0"/>
              </a:spcAft>
              <a:buClr>
                <a:schemeClr val="dk1"/>
              </a:buClr>
              <a:buSzPts val="1800"/>
              <a:buChar char="•"/>
              <a:defRPr>
                <a:solidFill>
                  <a:schemeClr val="dk1"/>
                </a:solidFill>
                <a:latin typeface="Arial"/>
                <a:ea typeface="Arial"/>
                <a:cs typeface="Arial"/>
                <a:sym typeface="Arial"/>
              </a:defRPr>
            </a:lvl2pPr>
            <a:lvl3pPr marL="1371600" lvl="2" indent="-342900" algn="l">
              <a:spcBef>
                <a:spcPts val="360"/>
              </a:spcBef>
              <a:spcAft>
                <a:spcPts val="0"/>
              </a:spcAft>
              <a:buClr>
                <a:schemeClr val="dk1"/>
              </a:buClr>
              <a:buSzPts val="1800"/>
              <a:buChar char="•"/>
              <a:defRPr>
                <a:solidFill>
                  <a:schemeClr val="dk1"/>
                </a:solidFill>
                <a:latin typeface="Arial"/>
                <a:ea typeface="Arial"/>
                <a:cs typeface="Arial"/>
                <a:sym typeface="Arial"/>
              </a:defRPr>
            </a:lvl3pPr>
            <a:lvl4pPr marL="1828800" lvl="3" indent="-342900" algn="l">
              <a:spcBef>
                <a:spcPts val="360"/>
              </a:spcBef>
              <a:spcAft>
                <a:spcPts val="0"/>
              </a:spcAft>
              <a:buClr>
                <a:schemeClr val="dk1"/>
              </a:buClr>
              <a:buSzPts val="1800"/>
              <a:buChar char="•"/>
              <a:defRPr>
                <a:solidFill>
                  <a:schemeClr val="dk1"/>
                </a:solidFill>
                <a:latin typeface="Arial"/>
                <a:ea typeface="Arial"/>
                <a:cs typeface="Arial"/>
                <a:sym typeface="Arial"/>
              </a:defRPr>
            </a:lvl4pPr>
            <a:lvl5pPr marL="2286000" lvl="4" indent="-342900" algn="l">
              <a:spcBef>
                <a:spcPts val="360"/>
              </a:spcBef>
              <a:spcAft>
                <a:spcPts val="0"/>
              </a:spcAft>
              <a:buClr>
                <a:schemeClr val="dk1"/>
              </a:buClr>
              <a:buSzPts val="1800"/>
              <a:buChar char="•"/>
              <a:defRPr>
                <a:solidFill>
                  <a:schemeClr val="dk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28" name="Google Shape;128;p24"/>
          <p:cNvPicPr preferRelativeResize="0"/>
          <p:nvPr/>
        </p:nvPicPr>
        <p:blipFill rotWithShape="1">
          <a:blip r:embed="rId2">
            <a:alphaModFix/>
          </a:blip>
          <a:srcRect/>
          <a:stretch/>
        </p:blipFill>
        <p:spPr>
          <a:xfrm>
            <a:off x="7820025" y="0"/>
            <a:ext cx="2085969" cy="5797550"/>
          </a:xfrm>
          <a:prstGeom prst="rect">
            <a:avLst/>
          </a:prstGeom>
          <a:noFill/>
          <a:ln>
            <a:noFill/>
          </a:ln>
        </p:spPr>
      </p:pic>
      <p:pic>
        <p:nvPicPr>
          <p:cNvPr id="129" name="Google Shape;129;p24"/>
          <p:cNvPicPr preferRelativeResize="0"/>
          <p:nvPr/>
        </p:nvPicPr>
        <p:blipFill rotWithShape="1">
          <a:blip r:embed="rId3">
            <a:alphaModFix/>
          </a:blip>
          <a:srcRect/>
          <a:stretch/>
        </p:blipFill>
        <p:spPr>
          <a:xfrm>
            <a:off x="7820324" y="4772324"/>
            <a:ext cx="2085676" cy="2085676"/>
          </a:xfrm>
          <a:prstGeom prst="rect">
            <a:avLst/>
          </a:prstGeom>
          <a:noFill/>
          <a:ln>
            <a:noFill/>
          </a:ln>
        </p:spPr>
      </p:pic>
      <p:cxnSp>
        <p:nvCxnSpPr>
          <p:cNvPr id="130" name="Google Shape;130;p24"/>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131" name="Google Shape;131;p24"/>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目次C_写真あり">
  <p:cSld name="目次C_写真あり">
    <p:bg>
      <p:bgPr>
        <a:solidFill>
          <a:schemeClr val="accent2"/>
        </a:solidFill>
        <a:effectLst/>
      </p:bgPr>
    </p:bg>
    <p:spTree>
      <p:nvGrpSpPr>
        <p:cNvPr id="1" name="Shape 132"/>
        <p:cNvGrpSpPr/>
        <p:nvPr/>
      </p:nvGrpSpPr>
      <p:grpSpPr>
        <a:xfrm>
          <a:off x="0" y="0"/>
          <a:ext cx="0" cy="0"/>
          <a:chOff x="0" y="0"/>
          <a:chExt cx="0" cy="0"/>
        </a:xfrm>
      </p:grpSpPr>
      <p:sp>
        <p:nvSpPr>
          <p:cNvPr id="133" name="Google Shape;133;p25"/>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5"/>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solidFill>
                  <a:schemeClr val="lt1"/>
                </a:solidFill>
                <a:latin typeface="Arial"/>
                <a:ea typeface="Arial"/>
                <a:cs typeface="Arial"/>
                <a:sym typeface="Arial"/>
              </a:defRPr>
            </a:lvl1pPr>
            <a:lvl2pPr marL="914400" lvl="1" indent="-342900" algn="l">
              <a:spcBef>
                <a:spcPts val="360"/>
              </a:spcBef>
              <a:spcAft>
                <a:spcPts val="0"/>
              </a:spcAft>
              <a:buClr>
                <a:schemeClr val="lt1"/>
              </a:buClr>
              <a:buSzPts val="1800"/>
              <a:buChar char="•"/>
              <a:defRPr>
                <a:solidFill>
                  <a:schemeClr val="lt1"/>
                </a:solidFill>
                <a:latin typeface="Arial"/>
                <a:ea typeface="Arial"/>
                <a:cs typeface="Arial"/>
                <a:sym typeface="Arial"/>
              </a:defRPr>
            </a:lvl2pPr>
            <a:lvl3pPr marL="1371600" lvl="2" indent="-342900" algn="l">
              <a:spcBef>
                <a:spcPts val="360"/>
              </a:spcBef>
              <a:spcAft>
                <a:spcPts val="0"/>
              </a:spcAft>
              <a:buClr>
                <a:schemeClr val="lt1"/>
              </a:buClr>
              <a:buSzPts val="1800"/>
              <a:buChar char="•"/>
              <a:defRPr>
                <a:solidFill>
                  <a:schemeClr val="lt1"/>
                </a:solidFill>
                <a:latin typeface="Arial"/>
                <a:ea typeface="Arial"/>
                <a:cs typeface="Arial"/>
                <a:sym typeface="Arial"/>
              </a:defRPr>
            </a:lvl3pPr>
            <a:lvl4pPr marL="1828800" lvl="3" indent="-342900" algn="l">
              <a:spcBef>
                <a:spcPts val="360"/>
              </a:spcBef>
              <a:spcAft>
                <a:spcPts val="0"/>
              </a:spcAft>
              <a:buClr>
                <a:schemeClr val="lt1"/>
              </a:buClr>
              <a:buSzPts val="1800"/>
              <a:buChar char="•"/>
              <a:defRPr>
                <a:solidFill>
                  <a:schemeClr val="lt1"/>
                </a:solidFill>
                <a:latin typeface="Arial"/>
                <a:ea typeface="Arial"/>
                <a:cs typeface="Arial"/>
                <a:sym typeface="Arial"/>
              </a:defRPr>
            </a:lvl4pPr>
            <a:lvl5pPr marL="2286000" lvl="4" indent="-342900" algn="l">
              <a:spcBef>
                <a:spcPts val="360"/>
              </a:spcBef>
              <a:spcAft>
                <a:spcPts val="0"/>
              </a:spcAft>
              <a:buClr>
                <a:schemeClr val="lt1"/>
              </a:buClr>
              <a:buSzPts val="1800"/>
              <a:buChar char="•"/>
              <a:defRPr>
                <a:solidFill>
                  <a:schemeClr val="lt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35" name="Google Shape;135;p25"/>
          <p:cNvPicPr preferRelativeResize="0"/>
          <p:nvPr/>
        </p:nvPicPr>
        <p:blipFill rotWithShape="1">
          <a:blip r:embed="rId2">
            <a:alphaModFix/>
          </a:blip>
          <a:srcRect/>
          <a:stretch/>
        </p:blipFill>
        <p:spPr>
          <a:xfrm>
            <a:off x="7820025" y="0"/>
            <a:ext cx="2085969" cy="5797550"/>
          </a:xfrm>
          <a:prstGeom prst="rect">
            <a:avLst/>
          </a:prstGeom>
          <a:noFill/>
          <a:ln>
            <a:noFill/>
          </a:ln>
        </p:spPr>
      </p:pic>
      <p:pic>
        <p:nvPicPr>
          <p:cNvPr id="136" name="Google Shape;136;p25"/>
          <p:cNvPicPr preferRelativeResize="0"/>
          <p:nvPr/>
        </p:nvPicPr>
        <p:blipFill rotWithShape="1">
          <a:blip r:embed="rId3">
            <a:alphaModFix/>
          </a:blip>
          <a:srcRect/>
          <a:stretch/>
        </p:blipFill>
        <p:spPr>
          <a:xfrm>
            <a:off x="7820324" y="4772324"/>
            <a:ext cx="2085676" cy="2085676"/>
          </a:xfrm>
          <a:prstGeom prst="rect">
            <a:avLst/>
          </a:prstGeom>
          <a:noFill/>
          <a:ln>
            <a:noFill/>
          </a:ln>
        </p:spPr>
      </p:pic>
      <p:sp>
        <p:nvSpPr>
          <p:cNvPr id="137" name="Google Shape;137;p25"/>
          <p:cNvSpPr txBox="1"/>
          <p:nvPr/>
        </p:nvSpPr>
        <p:spPr>
          <a:xfrm>
            <a:off x="4357146"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a:p>
        </p:txBody>
      </p:sp>
      <p:cxnSp>
        <p:nvCxnSpPr>
          <p:cNvPr id="138" name="Google Shape;138;p25"/>
          <p:cNvCxnSpPr/>
          <p:nvPr/>
        </p:nvCxnSpPr>
        <p:spPr>
          <a:xfrm>
            <a:off x="7820324" y="6597650"/>
            <a:ext cx="0" cy="260350"/>
          </a:xfrm>
          <a:prstGeom prst="straightConnector1">
            <a:avLst/>
          </a:prstGeom>
          <a:noFill/>
          <a:ln w="9525" cap="flat" cmpd="sng">
            <a:solidFill>
              <a:schemeClr val="lt1"/>
            </a:solidFill>
            <a:prstDash val="solid"/>
            <a:round/>
            <a:headEnd type="none" w="sm" len="sm"/>
            <a:tailEnd type="none" w="sm" len="sm"/>
          </a:ln>
        </p:spPr>
      </p:cxnSp>
      <p:pic>
        <p:nvPicPr>
          <p:cNvPr id="139" name="Google Shape;139;p25"/>
          <p:cNvPicPr preferRelativeResize="0"/>
          <p:nvPr/>
        </p:nvPicPr>
        <p:blipFill rotWithShape="1">
          <a:blip r:embed="rId4">
            <a:alphaModFix/>
          </a:blip>
          <a:srcRect/>
          <a:stretch/>
        </p:blipFill>
        <p:spPr>
          <a:xfrm>
            <a:off x="7991572" y="6600825"/>
            <a:ext cx="920819" cy="234561"/>
          </a:xfrm>
          <a:prstGeom prst="rect">
            <a:avLst/>
          </a:prstGeom>
          <a:noFill/>
          <a:ln>
            <a:noFill/>
          </a:ln>
        </p:spPr>
      </p:pic>
      <p:cxnSp>
        <p:nvCxnSpPr>
          <p:cNvPr id="140" name="Google Shape;140;p25"/>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141" name="Google Shape;141;p25"/>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中扉A">
  <p:cSld name="中扉A">
    <p:bg>
      <p:bgPr>
        <a:solidFill>
          <a:schemeClr val="accent2"/>
        </a:solidFill>
        <a:effectLst/>
      </p:bgPr>
    </p:bg>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7"/>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lt1"/>
              </a:buClr>
              <a:buSzPts val="2400"/>
              <a:buNone/>
              <a:defRPr>
                <a:solidFill>
                  <a:schemeClr val="lt1"/>
                </a:solidFill>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9" name="Google Shape;149;p27"/>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中扉B">
  <p:cSld name="中扉B">
    <p:bg>
      <p:bgPr>
        <a:solidFill>
          <a:schemeClr val="accent1"/>
        </a:solidFill>
        <a:effectLst/>
      </p:bgPr>
    </p:bg>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340549" y="1801775"/>
            <a:ext cx="4466401"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8"/>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53" name="Google Shape;153;p28"/>
          <p:cNvPicPr preferRelativeResize="0"/>
          <p:nvPr/>
        </p:nvPicPr>
        <p:blipFill rotWithShape="1">
          <a:blip r:embed="rId2">
            <a:alphaModFix/>
          </a:blip>
          <a:srcRect/>
          <a:stretch/>
        </p:blipFill>
        <p:spPr>
          <a:xfrm>
            <a:off x="1587500" y="0"/>
            <a:ext cx="8318500" cy="6858000"/>
          </a:xfrm>
          <a:prstGeom prst="rect">
            <a:avLst/>
          </a:prstGeom>
          <a:noFill/>
          <a:ln>
            <a:noFill/>
          </a:ln>
        </p:spPr>
      </p:pic>
      <p:pic>
        <p:nvPicPr>
          <p:cNvPr id="154" name="Google Shape;154;p28"/>
          <p:cNvPicPr preferRelativeResize="0"/>
          <p:nvPr/>
        </p:nvPicPr>
        <p:blipFill rotWithShape="1">
          <a:blip r:embed="rId3">
            <a:alphaModFix/>
          </a:blip>
          <a:srcRect/>
          <a:stretch/>
        </p:blipFill>
        <p:spPr>
          <a:xfrm>
            <a:off x="7991572" y="6600825"/>
            <a:ext cx="920819" cy="23456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中扉C">
  <p:cSld name="中扉C">
    <p:bg>
      <p:bgPr>
        <a:solidFill>
          <a:schemeClr val="dk2"/>
        </a:solidFill>
        <a:effectLst/>
      </p:bgPr>
    </p:bg>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340549" y="1801775"/>
            <a:ext cx="4466401"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9"/>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58" name="Google Shape;158;p29"/>
          <p:cNvPicPr preferRelativeResize="0"/>
          <p:nvPr/>
        </p:nvPicPr>
        <p:blipFill rotWithShape="1">
          <a:blip r:embed="rId2">
            <a:alphaModFix/>
          </a:blip>
          <a:srcRect/>
          <a:stretch/>
        </p:blipFill>
        <p:spPr>
          <a:xfrm>
            <a:off x="1587500" y="0"/>
            <a:ext cx="8318500" cy="6858000"/>
          </a:xfrm>
          <a:prstGeom prst="rect">
            <a:avLst/>
          </a:prstGeom>
          <a:noFill/>
          <a:ln>
            <a:noFill/>
          </a:ln>
        </p:spPr>
      </p:pic>
      <p:pic>
        <p:nvPicPr>
          <p:cNvPr id="159" name="Google Shape;159;p29"/>
          <p:cNvPicPr preferRelativeResize="0"/>
          <p:nvPr/>
        </p:nvPicPr>
        <p:blipFill rotWithShape="1">
          <a:blip r:embed="rId3">
            <a:alphaModFix/>
          </a:blip>
          <a:srcRect/>
          <a:stretch/>
        </p:blipFill>
        <p:spPr>
          <a:xfrm>
            <a:off x="7991572" y="6600825"/>
            <a:ext cx="920819" cy="23456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中扉D">
  <p:cSld name="中扉D">
    <p:bg>
      <p:bgPr>
        <a:solidFill>
          <a:schemeClr val="accent3"/>
        </a:solidFill>
        <a:effectLst/>
      </p:bgPr>
    </p:bg>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340549" y="1801775"/>
            <a:ext cx="4466401"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30"/>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63" name="Google Shape;163;p30"/>
          <p:cNvPicPr preferRelativeResize="0"/>
          <p:nvPr/>
        </p:nvPicPr>
        <p:blipFill rotWithShape="1">
          <a:blip r:embed="rId2">
            <a:alphaModFix/>
          </a:blip>
          <a:srcRect/>
          <a:stretch/>
        </p:blipFill>
        <p:spPr>
          <a:xfrm>
            <a:off x="1587500" y="0"/>
            <a:ext cx="8318500" cy="6858000"/>
          </a:xfrm>
          <a:prstGeom prst="rect">
            <a:avLst/>
          </a:prstGeom>
          <a:noFill/>
          <a:ln>
            <a:noFill/>
          </a:ln>
        </p:spPr>
      </p:pic>
      <p:pic>
        <p:nvPicPr>
          <p:cNvPr id="164" name="Google Shape;164;p30"/>
          <p:cNvPicPr preferRelativeResize="0"/>
          <p:nvPr/>
        </p:nvPicPr>
        <p:blipFill rotWithShape="1">
          <a:blip r:embed="rId3">
            <a:alphaModFix/>
          </a:blip>
          <a:srcRect/>
          <a:stretch/>
        </p:blipFill>
        <p:spPr>
          <a:xfrm>
            <a:off x="7991572" y="6600825"/>
            <a:ext cx="920819" cy="23456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中扉E">
  <p:cSld name="中扉E">
    <p:bg>
      <p:bgPr>
        <a:solidFill>
          <a:schemeClr val="accent4"/>
        </a:solidFill>
        <a:effectLst/>
      </p:bgPr>
    </p:bg>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lt1"/>
              </a:buClr>
              <a:buSzPts val="2400"/>
              <a:buNone/>
              <a:defRPr>
                <a:solidFill>
                  <a:schemeClr val="lt1"/>
                </a:solidFill>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68" name="Google Shape;168;p31"/>
          <p:cNvPicPr preferRelativeResize="0"/>
          <p:nvPr/>
        </p:nvPicPr>
        <p:blipFill rotWithShape="1">
          <a:blip r:embed="rId2">
            <a:alphaModFix/>
          </a:blip>
          <a:srcRect/>
          <a:stretch/>
        </p:blipFill>
        <p:spPr>
          <a:xfrm>
            <a:off x="1587500" y="0"/>
            <a:ext cx="8318500" cy="6858000"/>
          </a:xfrm>
          <a:prstGeom prst="rect">
            <a:avLst/>
          </a:prstGeom>
          <a:noFill/>
          <a:ln>
            <a:noFill/>
          </a:ln>
        </p:spPr>
      </p:pic>
      <p:cxnSp>
        <p:nvCxnSpPr>
          <p:cNvPr id="169" name="Google Shape;169;p31"/>
          <p:cNvCxnSpPr/>
          <p:nvPr/>
        </p:nvCxnSpPr>
        <p:spPr>
          <a:xfrm>
            <a:off x="7820324" y="6597650"/>
            <a:ext cx="0" cy="260350"/>
          </a:xfrm>
          <a:prstGeom prst="straightConnector1">
            <a:avLst/>
          </a:prstGeom>
          <a:noFill/>
          <a:ln w="9525" cap="flat" cmpd="sng">
            <a:solidFill>
              <a:schemeClr val="lt1"/>
            </a:solidFill>
            <a:prstDash val="solid"/>
            <a:round/>
            <a:headEnd type="none" w="sm" len="sm"/>
            <a:tailEnd type="none" w="sm" len="sm"/>
          </a:ln>
        </p:spPr>
      </p:cxnSp>
      <p:pic>
        <p:nvPicPr>
          <p:cNvPr id="170" name="Google Shape;170;p31"/>
          <p:cNvPicPr preferRelativeResize="0"/>
          <p:nvPr/>
        </p:nvPicPr>
        <p:blipFill rotWithShape="1">
          <a:blip r:embed="rId3">
            <a:alphaModFix/>
          </a:blip>
          <a:srcRect/>
          <a:stretch/>
        </p:blipFill>
        <p:spPr>
          <a:xfrm>
            <a:off x="7991572" y="6600825"/>
            <a:ext cx="920819" cy="234561"/>
          </a:xfrm>
          <a:prstGeom prst="rect">
            <a:avLst/>
          </a:prstGeom>
          <a:noFill/>
          <a:ln>
            <a:noFill/>
          </a:ln>
        </p:spPr>
      </p:pic>
      <p:cxnSp>
        <p:nvCxnSpPr>
          <p:cNvPr id="171" name="Google Shape;171;p31"/>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172" name="Google Shape;172;p31"/>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中扉F">
  <p:cSld name="中扉F">
    <p:bg>
      <p:bgPr>
        <a:solidFill>
          <a:schemeClr val="accent5"/>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32"/>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76" name="Google Shape;176;p32"/>
          <p:cNvPicPr preferRelativeResize="0"/>
          <p:nvPr/>
        </p:nvPicPr>
        <p:blipFill rotWithShape="1">
          <a:blip r:embed="rId2">
            <a:alphaModFix/>
          </a:blip>
          <a:srcRect/>
          <a:stretch/>
        </p:blipFill>
        <p:spPr>
          <a:xfrm>
            <a:off x="1587500" y="0"/>
            <a:ext cx="8318500" cy="6858000"/>
          </a:xfrm>
          <a:prstGeom prst="rect">
            <a:avLst/>
          </a:prstGeom>
          <a:noFill/>
          <a:ln>
            <a:noFill/>
          </a:ln>
        </p:spPr>
      </p:pic>
      <p:pic>
        <p:nvPicPr>
          <p:cNvPr id="177" name="Google Shape;177;p32"/>
          <p:cNvPicPr preferRelativeResize="0"/>
          <p:nvPr/>
        </p:nvPicPr>
        <p:blipFill rotWithShape="1">
          <a:blip r:embed="rId3">
            <a:alphaModFix/>
          </a:blip>
          <a:srcRect/>
          <a:stretch/>
        </p:blipFill>
        <p:spPr>
          <a:xfrm>
            <a:off x="7991572" y="6600825"/>
            <a:ext cx="920819" cy="23456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中扉G">
  <p:cSld name="中扉G">
    <p:bg>
      <p:bgPr>
        <a:solidFill>
          <a:schemeClr val="accent6"/>
        </a:solidFill>
        <a:effectLst/>
      </p:bgPr>
    </p:bg>
    <p:spTree>
      <p:nvGrpSpPr>
        <p:cNvPr id="1" name="Shape 178"/>
        <p:cNvGrpSpPr/>
        <p:nvPr/>
      </p:nvGrpSpPr>
      <p:grpSpPr>
        <a:xfrm>
          <a:off x="0" y="0"/>
          <a:ext cx="0" cy="0"/>
          <a:chOff x="0" y="0"/>
          <a:chExt cx="0" cy="0"/>
        </a:xfrm>
      </p:grpSpPr>
      <p:sp>
        <p:nvSpPr>
          <p:cNvPr id="179" name="Google Shape;179;p33"/>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33"/>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lt1"/>
              </a:buClr>
              <a:buSzPts val="2400"/>
              <a:buNone/>
              <a:defRPr>
                <a:solidFill>
                  <a:schemeClr val="lt1"/>
                </a:solidFill>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81" name="Google Shape;181;p33"/>
          <p:cNvPicPr preferRelativeResize="0"/>
          <p:nvPr/>
        </p:nvPicPr>
        <p:blipFill rotWithShape="1">
          <a:blip r:embed="rId2">
            <a:alphaModFix/>
          </a:blip>
          <a:srcRect/>
          <a:stretch/>
        </p:blipFill>
        <p:spPr>
          <a:xfrm>
            <a:off x="1587500" y="0"/>
            <a:ext cx="8318500" cy="6858000"/>
          </a:xfrm>
          <a:prstGeom prst="rect">
            <a:avLst/>
          </a:prstGeom>
          <a:noFill/>
          <a:ln>
            <a:noFill/>
          </a:ln>
        </p:spPr>
      </p:pic>
      <p:cxnSp>
        <p:nvCxnSpPr>
          <p:cNvPr id="182" name="Google Shape;182;p33"/>
          <p:cNvCxnSpPr/>
          <p:nvPr/>
        </p:nvCxnSpPr>
        <p:spPr>
          <a:xfrm>
            <a:off x="7820324" y="6597650"/>
            <a:ext cx="0" cy="260350"/>
          </a:xfrm>
          <a:prstGeom prst="straightConnector1">
            <a:avLst/>
          </a:prstGeom>
          <a:noFill/>
          <a:ln w="9525" cap="flat" cmpd="sng">
            <a:solidFill>
              <a:schemeClr val="lt1"/>
            </a:solidFill>
            <a:prstDash val="solid"/>
            <a:round/>
            <a:headEnd type="none" w="sm" len="sm"/>
            <a:tailEnd type="none" w="sm" len="sm"/>
          </a:ln>
        </p:spPr>
      </p:cxnSp>
      <p:pic>
        <p:nvPicPr>
          <p:cNvPr id="183" name="Google Shape;183;p33"/>
          <p:cNvPicPr preferRelativeResize="0"/>
          <p:nvPr/>
        </p:nvPicPr>
        <p:blipFill rotWithShape="1">
          <a:blip r:embed="rId3">
            <a:alphaModFix/>
          </a:blip>
          <a:srcRect/>
          <a:stretch/>
        </p:blipFill>
        <p:spPr>
          <a:xfrm>
            <a:off x="7991572" y="6600825"/>
            <a:ext cx="920819" cy="234561"/>
          </a:xfrm>
          <a:prstGeom prst="rect">
            <a:avLst/>
          </a:prstGeom>
          <a:noFill/>
          <a:ln>
            <a:noFill/>
          </a:ln>
        </p:spPr>
      </p:pic>
      <p:cxnSp>
        <p:nvCxnSpPr>
          <p:cNvPr id="184" name="Google Shape;184;p33"/>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185" name="Google Shape;185;p33"/>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中扉H">
  <p:cSld name="中扉H">
    <p:bg>
      <p:bgPr>
        <a:solidFill>
          <a:schemeClr val="lt2"/>
        </a:solid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34"/>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89" name="Google Shape;189;p34"/>
          <p:cNvPicPr preferRelativeResize="0"/>
          <p:nvPr/>
        </p:nvPicPr>
        <p:blipFill rotWithShape="1">
          <a:blip r:embed="rId2">
            <a:alphaModFix/>
          </a:blip>
          <a:srcRect/>
          <a:stretch/>
        </p:blipFill>
        <p:spPr>
          <a:xfrm>
            <a:off x="1587500" y="0"/>
            <a:ext cx="8318500" cy="6858000"/>
          </a:xfrm>
          <a:prstGeom prst="rect">
            <a:avLst/>
          </a:prstGeom>
          <a:noFill/>
          <a:ln>
            <a:noFill/>
          </a:ln>
        </p:spPr>
      </p:pic>
      <p:pic>
        <p:nvPicPr>
          <p:cNvPr id="190" name="Google Shape;190;p34"/>
          <p:cNvPicPr preferRelativeResize="0"/>
          <p:nvPr/>
        </p:nvPicPr>
        <p:blipFill rotWithShape="1">
          <a:blip r:embed="rId3">
            <a:alphaModFix/>
          </a:blip>
          <a:srcRect/>
          <a:stretch/>
        </p:blipFill>
        <p:spPr>
          <a:xfrm>
            <a:off x="7991572" y="6600825"/>
            <a:ext cx="920819" cy="23456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中扉I">
  <p:cSld name="中扉I">
    <p:bg>
      <p:bgPr>
        <a:solidFill>
          <a:schemeClr val="lt1"/>
        </a:solidFill>
        <a:effectLst/>
      </p:bgPr>
    </p:bg>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35"/>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94" name="Google Shape;194;p35"/>
          <p:cNvPicPr preferRelativeResize="0"/>
          <p:nvPr/>
        </p:nvPicPr>
        <p:blipFill rotWithShape="1">
          <a:blip r:embed="rId2">
            <a:alphaModFix/>
          </a:blip>
          <a:srcRect/>
          <a:stretch/>
        </p:blipFill>
        <p:spPr>
          <a:xfrm>
            <a:off x="1587500" y="0"/>
            <a:ext cx="8318500" cy="68580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中扉J">
  <p:cSld name="中扉J">
    <p:bg>
      <p:bgPr>
        <a:solidFill>
          <a:schemeClr val="lt1"/>
        </a:solidFill>
        <a:effectLst/>
      </p:bgPr>
    </p:bg>
    <p:spTree>
      <p:nvGrpSpPr>
        <p:cNvPr id="1" name="Shape 195"/>
        <p:cNvGrpSpPr/>
        <p:nvPr/>
      </p:nvGrpSpPr>
      <p:grpSpPr>
        <a:xfrm>
          <a:off x="0" y="0"/>
          <a:ext cx="0" cy="0"/>
          <a:chOff x="0" y="0"/>
          <a:chExt cx="0" cy="0"/>
        </a:xfrm>
      </p:grpSpPr>
      <p:sp>
        <p:nvSpPr>
          <p:cNvPr id="196" name="Google Shape;196;p36"/>
          <p:cNvSpPr txBox="1">
            <a:spLocks noGrp="1"/>
          </p:cNvSpPr>
          <p:nvPr>
            <p:ph type="title"/>
          </p:nvPr>
        </p:nvSpPr>
        <p:spPr>
          <a:xfrm>
            <a:off x="340550" y="1801775"/>
            <a:ext cx="4475757" cy="1374815"/>
          </a:xfrm>
          <a:prstGeom prst="rect">
            <a:avLst/>
          </a:prstGeom>
          <a:noFill/>
          <a:ln>
            <a:noFill/>
          </a:ln>
        </p:spPr>
        <p:txBody>
          <a:bodyPr spcFirstLastPara="1" wrap="square" lIns="0" tIns="45700" rIns="0"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6"/>
          <p:cNvSpPr txBox="1">
            <a:spLocks noGrp="1"/>
          </p:cNvSpPr>
          <p:nvPr>
            <p:ph type="body" idx="1"/>
          </p:nvPr>
        </p:nvSpPr>
        <p:spPr>
          <a:xfrm>
            <a:off x="331491" y="3429002"/>
            <a:ext cx="8185447" cy="2460171"/>
          </a:xfrm>
          <a:prstGeom prst="rect">
            <a:avLst/>
          </a:prstGeom>
          <a:noFill/>
          <a:ln>
            <a:noFill/>
          </a:ln>
        </p:spPr>
        <p:txBody>
          <a:bodyPr spcFirstLastPara="1" wrap="square" lIns="0" tIns="45700" rIns="0" bIns="45700" anchor="t" anchorCtr="0">
            <a:noAutofit/>
          </a:bodyPr>
          <a:lstStyle>
            <a:lvl1pPr marL="457200" lvl="0" indent="-228600" algn="l">
              <a:spcBef>
                <a:spcPts val="550"/>
              </a:spcBef>
              <a:spcAft>
                <a:spcPts val="0"/>
              </a:spcAft>
              <a:buClr>
                <a:schemeClr val="dk1"/>
              </a:buClr>
              <a:buSzPts val="2400"/>
              <a:buNone/>
              <a:defRPr/>
            </a:lvl1pPr>
            <a:lvl2pPr marL="914400" lvl="1" indent="-342900" algn="l">
              <a:spcBef>
                <a:spcPts val="550"/>
              </a:spcBef>
              <a:spcAft>
                <a:spcPts val="0"/>
              </a:spcAft>
              <a:buClr>
                <a:schemeClr val="dk1"/>
              </a:buClr>
              <a:buSzPts val="1800"/>
              <a:buChar char="•"/>
              <a:defRPr/>
            </a:lvl2pPr>
            <a:lvl3pPr marL="1371600" lvl="2" indent="-342900" algn="l">
              <a:spcBef>
                <a:spcPts val="550"/>
              </a:spcBef>
              <a:spcAft>
                <a:spcPts val="0"/>
              </a:spcAft>
              <a:buClr>
                <a:schemeClr val="dk1"/>
              </a:buClr>
              <a:buSzPts val="1800"/>
              <a:buChar char="•"/>
              <a:defRPr/>
            </a:lvl3pPr>
            <a:lvl4pPr marL="1828800" lvl="3" indent="-342900" algn="l">
              <a:spcBef>
                <a:spcPts val="550"/>
              </a:spcBef>
              <a:spcAft>
                <a:spcPts val="0"/>
              </a:spcAft>
              <a:buClr>
                <a:schemeClr val="dk1"/>
              </a:buClr>
              <a:buSzPts val="1800"/>
              <a:buChar char="•"/>
              <a:defRPr/>
            </a:lvl4pPr>
            <a:lvl5pPr marL="2286000" lvl="4" indent="-342900" algn="l">
              <a:spcBef>
                <a:spcPts val="55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98" name="Google Shape;198;p36"/>
          <p:cNvPicPr preferRelativeResize="0"/>
          <p:nvPr/>
        </p:nvPicPr>
        <p:blipFill rotWithShape="1">
          <a:blip r:embed="rId2">
            <a:alphaModFix/>
          </a:blip>
          <a:srcRect/>
          <a:stretch/>
        </p:blipFill>
        <p:spPr>
          <a:xfrm>
            <a:off x="1587500" y="0"/>
            <a:ext cx="8318500" cy="68580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コンテンツA">
  <p:cSld name="コンテンツA">
    <p:spTree>
      <p:nvGrpSpPr>
        <p:cNvPr id="1" name="Shape 207"/>
        <p:cNvGrpSpPr/>
        <p:nvPr/>
      </p:nvGrpSpPr>
      <p:grpSpPr>
        <a:xfrm>
          <a:off x="0" y="0"/>
          <a:ext cx="0" cy="0"/>
          <a:chOff x="0" y="0"/>
          <a:chExt cx="0" cy="0"/>
        </a:xfrm>
      </p:grpSpPr>
      <p:sp>
        <p:nvSpPr>
          <p:cNvPr id="208" name="Google Shape;208;p38"/>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38"/>
          <p:cNvSpPr txBox="1">
            <a:spLocks noGrp="1"/>
          </p:cNvSpPr>
          <p:nvPr>
            <p:ph type="body" idx="1"/>
          </p:nvPr>
        </p:nvSpPr>
        <p:spPr>
          <a:xfrm>
            <a:off x="331490" y="689356"/>
            <a:ext cx="9243021" cy="363157"/>
          </a:xfrm>
          <a:prstGeom prst="rect">
            <a:avLst/>
          </a:prstGeom>
          <a:noFill/>
          <a:ln>
            <a:noFill/>
          </a:ln>
        </p:spPr>
        <p:txBody>
          <a:bodyPr spcFirstLastPara="1" wrap="square" lIns="0" tIns="46800" rIns="0" bIns="45700" anchor="ctr" anchorCtr="0">
            <a:noAutofit/>
          </a:bodyPr>
          <a:lstStyle>
            <a:lvl1pPr marL="457200" lvl="0" indent="-228600" algn="l">
              <a:spcBef>
                <a:spcPts val="400"/>
              </a:spcBef>
              <a:spcAft>
                <a:spcPts val="0"/>
              </a:spcAft>
              <a:buClr>
                <a:schemeClr val="lt1"/>
              </a:buClr>
              <a:buSzPts val="2000"/>
              <a:buNone/>
              <a:defRPr sz="2000" b="1">
                <a:solidFill>
                  <a:schemeClr val="lt1"/>
                </a:solidFill>
                <a:latin typeface="Arial"/>
                <a:ea typeface="Arial"/>
                <a:cs typeface="Arial"/>
                <a:sym typeface="Arial"/>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0" name="Google Shape;210;p38"/>
          <p:cNvSpPr txBox="1">
            <a:spLocks noGrp="1"/>
          </p:cNvSpPr>
          <p:nvPr>
            <p:ph type="body" idx="2"/>
          </p:nvPr>
        </p:nvSpPr>
        <p:spPr>
          <a:xfrm>
            <a:off x="331491" y="1160463"/>
            <a:ext cx="9243021"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latin typeface="Arial"/>
                <a:ea typeface="Arial"/>
                <a:cs typeface="Arial"/>
                <a:sym typeface="Arial"/>
              </a:defRPr>
            </a:lvl1pPr>
            <a:lvl2pPr marL="914400" lvl="1" indent="-342900" algn="l">
              <a:spcBef>
                <a:spcPts val="360"/>
              </a:spcBef>
              <a:spcAft>
                <a:spcPts val="0"/>
              </a:spcAft>
              <a:buClr>
                <a:schemeClr val="lt1"/>
              </a:buClr>
              <a:buSzPts val="1800"/>
              <a:buChar char="•"/>
              <a:defRPr>
                <a:latin typeface="Arial"/>
                <a:ea typeface="Arial"/>
                <a:cs typeface="Arial"/>
                <a:sym typeface="Arial"/>
              </a:defRPr>
            </a:lvl2pPr>
            <a:lvl3pPr marL="1371600" lvl="2" indent="-342900" algn="l">
              <a:spcBef>
                <a:spcPts val="360"/>
              </a:spcBef>
              <a:spcAft>
                <a:spcPts val="0"/>
              </a:spcAft>
              <a:buClr>
                <a:schemeClr val="lt1"/>
              </a:buClr>
              <a:buSzPts val="1800"/>
              <a:buChar char="•"/>
              <a:defRPr>
                <a:latin typeface="Arial"/>
                <a:ea typeface="Arial"/>
                <a:cs typeface="Arial"/>
                <a:sym typeface="Arial"/>
              </a:defRPr>
            </a:lvl3pPr>
            <a:lvl4pPr marL="1828800" lvl="3" indent="-342900" algn="l">
              <a:spcBef>
                <a:spcPts val="360"/>
              </a:spcBef>
              <a:spcAft>
                <a:spcPts val="0"/>
              </a:spcAft>
              <a:buClr>
                <a:schemeClr val="lt1"/>
              </a:buClr>
              <a:buSzPts val="1800"/>
              <a:buChar char="•"/>
              <a:defRPr>
                <a:latin typeface="Arial"/>
                <a:ea typeface="Arial"/>
                <a:cs typeface="Arial"/>
                <a:sym typeface="Arial"/>
              </a:defRPr>
            </a:lvl4pPr>
            <a:lvl5pPr marL="2286000" lvl="4" indent="-342900" algn="l">
              <a:spcBef>
                <a:spcPts val="360"/>
              </a:spcBef>
              <a:spcAft>
                <a:spcPts val="0"/>
              </a:spcAft>
              <a:buClr>
                <a:schemeClr val="lt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663">
          <p15:clr>
            <a:srgbClr val="FBAE40"/>
          </p15:clr>
        </p15:guide>
        <p15:guide id="2" orient="horz" pos="73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コンテンツB">
  <p:cSld name="コンテンツB">
    <p:spTree>
      <p:nvGrpSpPr>
        <p:cNvPr id="1" name="Shape 211"/>
        <p:cNvGrpSpPr/>
        <p:nvPr/>
      </p:nvGrpSpPr>
      <p:grpSpPr>
        <a:xfrm>
          <a:off x="0" y="0"/>
          <a:ext cx="0" cy="0"/>
          <a:chOff x="0" y="0"/>
          <a:chExt cx="0" cy="0"/>
        </a:xfrm>
      </p:grpSpPr>
      <p:sp>
        <p:nvSpPr>
          <p:cNvPr id="212" name="Google Shape;212;p39"/>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39"/>
          <p:cNvSpPr txBox="1">
            <a:spLocks noGrp="1"/>
          </p:cNvSpPr>
          <p:nvPr>
            <p:ph type="body" idx="1"/>
          </p:nvPr>
        </p:nvSpPr>
        <p:spPr>
          <a:xfrm>
            <a:off x="331491" y="692151"/>
            <a:ext cx="9243021"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latin typeface="Arial"/>
                <a:ea typeface="Arial"/>
                <a:cs typeface="Arial"/>
                <a:sym typeface="Arial"/>
              </a:defRPr>
            </a:lvl1pPr>
            <a:lvl2pPr marL="914400" lvl="1" indent="-342900" algn="l">
              <a:spcBef>
                <a:spcPts val="360"/>
              </a:spcBef>
              <a:spcAft>
                <a:spcPts val="0"/>
              </a:spcAft>
              <a:buClr>
                <a:schemeClr val="lt1"/>
              </a:buClr>
              <a:buSzPts val="1800"/>
              <a:buChar char="•"/>
              <a:defRPr>
                <a:latin typeface="Arial"/>
                <a:ea typeface="Arial"/>
                <a:cs typeface="Arial"/>
                <a:sym typeface="Arial"/>
              </a:defRPr>
            </a:lvl2pPr>
            <a:lvl3pPr marL="1371600" lvl="2" indent="-342900" algn="l">
              <a:spcBef>
                <a:spcPts val="360"/>
              </a:spcBef>
              <a:spcAft>
                <a:spcPts val="0"/>
              </a:spcAft>
              <a:buClr>
                <a:schemeClr val="lt1"/>
              </a:buClr>
              <a:buSzPts val="1800"/>
              <a:buChar char="•"/>
              <a:defRPr>
                <a:latin typeface="Arial"/>
                <a:ea typeface="Arial"/>
                <a:cs typeface="Arial"/>
                <a:sym typeface="Arial"/>
              </a:defRPr>
            </a:lvl3pPr>
            <a:lvl4pPr marL="1828800" lvl="3" indent="-342900" algn="l">
              <a:spcBef>
                <a:spcPts val="360"/>
              </a:spcBef>
              <a:spcAft>
                <a:spcPts val="0"/>
              </a:spcAft>
              <a:buClr>
                <a:schemeClr val="lt1"/>
              </a:buClr>
              <a:buSzPts val="1800"/>
              <a:buChar char="•"/>
              <a:defRPr>
                <a:latin typeface="Arial"/>
                <a:ea typeface="Arial"/>
                <a:cs typeface="Arial"/>
                <a:sym typeface="Arial"/>
              </a:defRPr>
            </a:lvl4pPr>
            <a:lvl5pPr marL="2286000" lvl="4" indent="-342900" algn="l">
              <a:spcBef>
                <a:spcPts val="360"/>
              </a:spcBef>
              <a:spcAft>
                <a:spcPts val="0"/>
              </a:spcAft>
              <a:buClr>
                <a:schemeClr val="lt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コンテンツC">
  <p:cSld name="コンテンツC">
    <p:spTree>
      <p:nvGrpSpPr>
        <p:cNvPr id="1" name="Shape 214"/>
        <p:cNvGrpSpPr/>
        <p:nvPr/>
      </p:nvGrpSpPr>
      <p:grpSpPr>
        <a:xfrm>
          <a:off x="0" y="0"/>
          <a:ext cx="0" cy="0"/>
          <a:chOff x="0" y="0"/>
          <a:chExt cx="0" cy="0"/>
        </a:xfrm>
      </p:grpSpPr>
      <p:sp>
        <p:nvSpPr>
          <p:cNvPr id="215" name="Google Shape;215;p40"/>
          <p:cNvSpPr txBox="1">
            <a:spLocks noGrp="1"/>
          </p:cNvSpPr>
          <p:nvPr>
            <p:ph type="title"/>
          </p:nvPr>
        </p:nvSpPr>
        <p:spPr>
          <a:xfrm>
            <a:off x="5284491" y="164693"/>
            <a:ext cx="4290020"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16" name="Google Shape;216;p40"/>
          <p:cNvPicPr preferRelativeResize="0"/>
          <p:nvPr/>
        </p:nvPicPr>
        <p:blipFill rotWithShape="1">
          <a:blip r:embed="rId2">
            <a:alphaModFix/>
          </a:blip>
          <a:srcRect/>
          <a:stretch/>
        </p:blipFill>
        <p:spPr>
          <a:xfrm>
            <a:off x="0" y="0"/>
            <a:ext cx="4953000" cy="6858000"/>
          </a:xfrm>
          <a:prstGeom prst="rect">
            <a:avLst/>
          </a:prstGeom>
          <a:noFill/>
          <a:ln>
            <a:noFill/>
          </a:ln>
        </p:spPr>
      </p:pic>
      <p:sp>
        <p:nvSpPr>
          <p:cNvPr id="217" name="Google Shape;217;p40"/>
          <p:cNvSpPr txBox="1">
            <a:spLocks noGrp="1"/>
          </p:cNvSpPr>
          <p:nvPr>
            <p:ph type="body" idx="1"/>
          </p:nvPr>
        </p:nvSpPr>
        <p:spPr>
          <a:xfrm>
            <a:off x="5284492" y="692151"/>
            <a:ext cx="4290020"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latin typeface="Arial"/>
                <a:ea typeface="Arial"/>
                <a:cs typeface="Arial"/>
                <a:sym typeface="Arial"/>
              </a:defRPr>
            </a:lvl1pPr>
            <a:lvl2pPr marL="914400" lvl="1" indent="-342900" algn="l">
              <a:spcBef>
                <a:spcPts val="360"/>
              </a:spcBef>
              <a:spcAft>
                <a:spcPts val="0"/>
              </a:spcAft>
              <a:buClr>
                <a:schemeClr val="lt1"/>
              </a:buClr>
              <a:buSzPts val="1800"/>
              <a:buChar char="•"/>
              <a:defRPr>
                <a:latin typeface="Arial"/>
                <a:ea typeface="Arial"/>
                <a:cs typeface="Arial"/>
                <a:sym typeface="Arial"/>
              </a:defRPr>
            </a:lvl2pPr>
            <a:lvl3pPr marL="1371600" lvl="2" indent="-342900" algn="l">
              <a:spcBef>
                <a:spcPts val="360"/>
              </a:spcBef>
              <a:spcAft>
                <a:spcPts val="0"/>
              </a:spcAft>
              <a:buClr>
                <a:schemeClr val="lt1"/>
              </a:buClr>
              <a:buSzPts val="1800"/>
              <a:buChar char="•"/>
              <a:defRPr>
                <a:latin typeface="Arial"/>
                <a:ea typeface="Arial"/>
                <a:cs typeface="Arial"/>
                <a:sym typeface="Arial"/>
              </a:defRPr>
            </a:lvl3pPr>
            <a:lvl4pPr marL="1828800" lvl="3" indent="-342900" algn="l">
              <a:spcBef>
                <a:spcPts val="360"/>
              </a:spcBef>
              <a:spcAft>
                <a:spcPts val="0"/>
              </a:spcAft>
              <a:buClr>
                <a:schemeClr val="lt1"/>
              </a:buClr>
              <a:buSzPts val="1800"/>
              <a:buChar char="•"/>
              <a:defRPr>
                <a:latin typeface="Arial"/>
                <a:ea typeface="Arial"/>
                <a:cs typeface="Arial"/>
                <a:sym typeface="Arial"/>
              </a:defRPr>
            </a:lvl4pPr>
            <a:lvl5pPr marL="2286000" lvl="4" indent="-342900" algn="l">
              <a:spcBef>
                <a:spcPts val="360"/>
              </a:spcBef>
              <a:spcAft>
                <a:spcPts val="0"/>
              </a:spcAft>
              <a:buClr>
                <a:schemeClr val="lt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コンテンツD">
  <p:cSld name="コンテンツD">
    <p:spTree>
      <p:nvGrpSpPr>
        <p:cNvPr id="1" name="Shape 218"/>
        <p:cNvGrpSpPr/>
        <p:nvPr/>
      </p:nvGrpSpPr>
      <p:grpSpPr>
        <a:xfrm>
          <a:off x="0" y="0"/>
          <a:ext cx="0" cy="0"/>
          <a:chOff x="0" y="0"/>
          <a:chExt cx="0" cy="0"/>
        </a:xfrm>
      </p:grpSpPr>
      <p:sp>
        <p:nvSpPr>
          <p:cNvPr id="219" name="Google Shape;219;p41"/>
          <p:cNvSpPr txBox="1">
            <a:spLocks noGrp="1"/>
          </p:cNvSpPr>
          <p:nvPr>
            <p:ph type="title"/>
          </p:nvPr>
        </p:nvSpPr>
        <p:spPr>
          <a:xfrm>
            <a:off x="331491" y="3700676"/>
            <a:ext cx="9243020" cy="412538"/>
          </a:xfrm>
          <a:prstGeom prst="rect">
            <a:avLst/>
          </a:prstGeom>
          <a:noFill/>
          <a:ln>
            <a:noFill/>
          </a:ln>
        </p:spPr>
        <p:txBody>
          <a:bodyPr spcFirstLastPara="1" wrap="square" lIns="0" tIns="45700" rIns="0" bIns="45700" anchor="t"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20" name="Google Shape;220;p41"/>
          <p:cNvPicPr preferRelativeResize="0"/>
          <p:nvPr/>
        </p:nvPicPr>
        <p:blipFill rotWithShape="1">
          <a:blip r:embed="rId2">
            <a:alphaModFix/>
          </a:blip>
          <a:srcRect/>
          <a:stretch/>
        </p:blipFill>
        <p:spPr>
          <a:xfrm>
            <a:off x="0" y="0"/>
            <a:ext cx="9906000" cy="3429000"/>
          </a:xfrm>
          <a:prstGeom prst="rect">
            <a:avLst/>
          </a:prstGeom>
          <a:noFill/>
          <a:ln>
            <a:noFill/>
          </a:ln>
        </p:spPr>
      </p:pic>
      <p:sp>
        <p:nvSpPr>
          <p:cNvPr id="221" name="Google Shape;221;p41"/>
          <p:cNvSpPr txBox="1">
            <a:spLocks noGrp="1"/>
          </p:cNvSpPr>
          <p:nvPr>
            <p:ph type="body" idx="1"/>
          </p:nvPr>
        </p:nvSpPr>
        <p:spPr>
          <a:xfrm>
            <a:off x="331491" y="4221163"/>
            <a:ext cx="9243020" cy="669290"/>
          </a:xfrm>
          <a:prstGeom prst="rect">
            <a:avLst/>
          </a:prstGeom>
          <a:noFill/>
          <a:ln>
            <a:noFill/>
          </a:ln>
        </p:spPr>
        <p:txBody>
          <a:bodyPr spcFirstLastPara="1" wrap="square" lIns="0" tIns="45700" rIns="0" bIns="45700" anchor="t" anchorCtr="0">
            <a:noAutofit/>
          </a:bodyPr>
          <a:lstStyle>
            <a:lvl1pPr marL="457200" lvl="0" indent="-228600" algn="l">
              <a:spcBef>
                <a:spcPts val="360"/>
              </a:spcBef>
              <a:spcAft>
                <a:spcPts val="0"/>
              </a:spcAft>
              <a:buClr>
                <a:schemeClr val="lt1"/>
              </a:buClr>
              <a:buSzPts val="1800"/>
              <a:buNone/>
              <a:defRPr>
                <a:latin typeface="Arial"/>
                <a:ea typeface="Arial"/>
                <a:cs typeface="Arial"/>
                <a:sym typeface="Arial"/>
              </a:defRPr>
            </a:lvl1pPr>
            <a:lvl2pPr marL="914400" lvl="1" indent="-342900" algn="l">
              <a:spcBef>
                <a:spcPts val="360"/>
              </a:spcBef>
              <a:spcAft>
                <a:spcPts val="0"/>
              </a:spcAft>
              <a:buClr>
                <a:schemeClr val="lt1"/>
              </a:buClr>
              <a:buSzPts val="1800"/>
              <a:buChar char="•"/>
              <a:defRPr>
                <a:latin typeface="Arial"/>
                <a:ea typeface="Arial"/>
                <a:cs typeface="Arial"/>
                <a:sym typeface="Arial"/>
              </a:defRPr>
            </a:lvl2pPr>
            <a:lvl3pPr marL="1371600" lvl="2" indent="-342900" algn="l">
              <a:spcBef>
                <a:spcPts val="360"/>
              </a:spcBef>
              <a:spcAft>
                <a:spcPts val="0"/>
              </a:spcAft>
              <a:buClr>
                <a:schemeClr val="lt1"/>
              </a:buClr>
              <a:buSzPts val="1800"/>
              <a:buChar char="•"/>
              <a:defRPr>
                <a:latin typeface="Arial"/>
                <a:ea typeface="Arial"/>
                <a:cs typeface="Arial"/>
                <a:sym typeface="Arial"/>
              </a:defRPr>
            </a:lvl3pPr>
            <a:lvl4pPr marL="1828800" lvl="3" indent="-342900" algn="l">
              <a:spcBef>
                <a:spcPts val="360"/>
              </a:spcBef>
              <a:spcAft>
                <a:spcPts val="0"/>
              </a:spcAft>
              <a:buClr>
                <a:schemeClr val="lt1"/>
              </a:buClr>
              <a:buSzPts val="1800"/>
              <a:buChar char="•"/>
              <a:defRPr>
                <a:latin typeface="Arial"/>
                <a:ea typeface="Arial"/>
                <a:cs typeface="Arial"/>
                <a:sym typeface="Arial"/>
              </a:defRPr>
            </a:lvl4pPr>
            <a:lvl5pPr marL="2286000" lvl="4" indent="-342900" algn="l">
              <a:spcBef>
                <a:spcPts val="360"/>
              </a:spcBef>
              <a:spcAft>
                <a:spcPts val="0"/>
              </a:spcAft>
              <a:buClr>
                <a:schemeClr val="lt1"/>
              </a:buClr>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裏表紙A">
  <p:cSld name="裏表紙A">
    <p:bg>
      <p:bgPr>
        <a:solidFill>
          <a:schemeClr val="lt1"/>
        </a:solidFill>
        <a:effectLst/>
      </p:bgPr>
    </p:bg>
    <p:spTree>
      <p:nvGrpSpPr>
        <p:cNvPr id="1" name="Shape 224"/>
        <p:cNvGrpSpPr/>
        <p:nvPr/>
      </p:nvGrpSpPr>
      <p:grpSpPr>
        <a:xfrm>
          <a:off x="0" y="0"/>
          <a:ext cx="0" cy="0"/>
          <a:chOff x="0" y="0"/>
          <a:chExt cx="0" cy="0"/>
        </a:xfrm>
      </p:grpSpPr>
      <p:pic>
        <p:nvPicPr>
          <p:cNvPr id="225" name="Google Shape;225;p43"/>
          <p:cNvPicPr preferRelativeResize="0"/>
          <p:nvPr/>
        </p:nvPicPr>
        <p:blipFill rotWithShape="1">
          <a:blip r:embed="rId2">
            <a:alphaModFix/>
          </a:blip>
          <a:srcRect/>
          <a:stretch/>
        </p:blipFill>
        <p:spPr>
          <a:xfrm>
            <a:off x="0" y="2077465"/>
            <a:ext cx="6482082" cy="4780535"/>
          </a:xfrm>
          <a:prstGeom prst="rect">
            <a:avLst/>
          </a:prstGeom>
          <a:noFill/>
          <a:ln>
            <a:noFill/>
          </a:ln>
        </p:spPr>
      </p:pic>
      <p:pic>
        <p:nvPicPr>
          <p:cNvPr id="226" name="Google Shape;226;p43"/>
          <p:cNvPicPr preferRelativeResize="0"/>
          <p:nvPr/>
        </p:nvPicPr>
        <p:blipFill rotWithShape="1">
          <a:blip r:embed="rId3">
            <a:alphaModFix/>
          </a:blip>
          <a:srcRect/>
          <a:stretch/>
        </p:blipFill>
        <p:spPr>
          <a:xfrm>
            <a:off x="5987435" y="2792937"/>
            <a:ext cx="3302596" cy="113144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裏表紙B">
  <p:cSld name="裏表紙B">
    <p:bg>
      <p:bgPr>
        <a:solidFill>
          <a:schemeClr val="lt1"/>
        </a:solidFill>
        <a:effectLst/>
      </p:bgPr>
    </p:bg>
    <p:spTree>
      <p:nvGrpSpPr>
        <p:cNvPr id="1" name="Shape 227"/>
        <p:cNvGrpSpPr/>
        <p:nvPr/>
      </p:nvGrpSpPr>
      <p:grpSpPr>
        <a:xfrm>
          <a:off x="0" y="0"/>
          <a:ext cx="0" cy="0"/>
          <a:chOff x="0" y="0"/>
          <a:chExt cx="0" cy="0"/>
        </a:xfrm>
      </p:grpSpPr>
      <p:pic>
        <p:nvPicPr>
          <p:cNvPr id="228" name="Google Shape;228;p44"/>
          <p:cNvPicPr preferRelativeResize="0"/>
          <p:nvPr/>
        </p:nvPicPr>
        <p:blipFill rotWithShape="1">
          <a:blip r:embed="rId2">
            <a:alphaModFix/>
          </a:blip>
          <a:srcRect/>
          <a:stretch/>
        </p:blipFill>
        <p:spPr>
          <a:xfrm>
            <a:off x="0" y="2077465"/>
            <a:ext cx="6482081" cy="4780535"/>
          </a:xfrm>
          <a:prstGeom prst="rect">
            <a:avLst/>
          </a:prstGeom>
          <a:noFill/>
          <a:ln>
            <a:noFill/>
          </a:ln>
        </p:spPr>
      </p:pic>
      <p:pic>
        <p:nvPicPr>
          <p:cNvPr id="229" name="Google Shape;229;p44"/>
          <p:cNvPicPr preferRelativeResize="0"/>
          <p:nvPr/>
        </p:nvPicPr>
        <p:blipFill rotWithShape="1">
          <a:blip r:embed="rId3">
            <a:alphaModFix/>
          </a:blip>
          <a:srcRect/>
          <a:stretch/>
        </p:blipFill>
        <p:spPr>
          <a:xfrm>
            <a:off x="5987435" y="2792937"/>
            <a:ext cx="3302596" cy="1131445"/>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裏表紙C">
  <p:cSld name="裏表紙C">
    <p:bg>
      <p:bgPr>
        <a:solidFill>
          <a:schemeClr val="accent2"/>
        </a:solidFill>
        <a:effectLst/>
      </p:bgPr>
    </p:bg>
    <p:spTree>
      <p:nvGrpSpPr>
        <p:cNvPr id="1" name="Shape 230"/>
        <p:cNvGrpSpPr/>
        <p:nvPr/>
      </p:nvGrpSpPr>
      <p:grpSpPr>
        <a:xfrm>
          <a:off x="0" y="0"/>
          <a:ext cx="0" cy="0"/>
          <a:chOff x="0" y="0"/>
          <a:chExt cx="0" cy="0"/>
        </a:xfrm>
      </p:grpSpPr>
      <p:pic>
        <p:nvPicPr>
          <p:cNvPr id="231" name="Google Shape;231;p45"/>
          <p:cNvPicPr preferRelativeResize="0"/>
          <p:nvPr/>
        </p:nvPicPr>
        <p:blipFill rotWithShape="1">
          <a:blip r:embed="rId2">
            <a:alphaModFix/>
          </a:blip>
          <a:srcRect/>
          <a:stretch/>
        </p:blipFill>
        <p:spPr>
          <a:xfrm>
            <a:off x="0" y="2077466"/>
            <a:ext cx="6482081" cy="4780534"/>
          </a:xfrm>
          <a:prstGeom prst="rect">
            <a:avLst/>
          </a:prstGeom>
          <a:noFill/>
          <a:ln>
            <a:noFill/>
          </a:ln>
        </p:spPr>
      </p:pic>
      <p:pic>
        <p:nvPicPr>
          <p:cNvPr id="232" name="Google Shape;232;p45"/>
          <p:cNvPicPr preferRelativeResize="0"/>
          <p:nvPr/>
        </p:nvPicPr>
        <p:blipFill rotWithShape="1">
          <a:blip r:embed="rId3">
            <a:alphaModFix/>
          </a:blip>
          <a:srcRect/>
          <a:stretch/>
        </p:blipFill>
        <p:spPr>
          <a:xfrm>
            <a:off x="5987433" y="2791445"/>
            <a:ext cx="3302598" cy="1132937"/>
          </a:xfrm>
          <a:prstGeom prst="rect">
            <a:avLst/>
          </a:prstGeom>
          <a:noFill/>
          <a:ln>
            <a:noFill/>
          </a:ln>
        </p:spPr>
      </p:pic>
      <p:sp>
        <p:nvSpPr>
          <p:cNvPr id="233" name="Google Shape;233;p45"/>
          <p:cNvSpPr txBox="1"/>
          <p:nvPr/>
        </p:nvSpPr>
        <p:spPr>
          <a:xfrm>
            <a:off x="6286752"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4.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11.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SzPts val="1400"/>
              <a:buNone/>
              <a:defRPr sz="2400" b="1"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331491" y="692150"/>
            <a:ext cx="9252068" cy="5797550"/>
          </a:xfrm>
          <a:prstGeom prst="rect">
            <a:avLst/>
          </a:prstGeom>
          <a:noFill/>
          <a:ln>
            <a:noFill/>
          </a:ln>
        </p:spPr>
        <p:txBody>
          <a:bodyPr spcFirstLastPara="1" wrap="square" lIns="0" tIns="45700" rIns="0" bIns="45700" anchor="t" anchorCtr="0">
            <a:noAutofit/>
          </a:bodyPr>
          <a:lstStyle>
            <a:lvl1pPr marL="457200" marR="0" lvl="0"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12" name="Google Shape;12;p6"/>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b="0" i="0" u="none" strike="noStrike" cap="none">
                <a:solidFill>
                  <a:schemeClr val="dk1"/>
                </a:solidFill>
                <a:latin typeface="Arial"/>
                <a:ea typeface="Arial"/>
                <a:cs typeface="Arial"/>
                <a:sym typeface="Arial"/>
              </a:rPr>
              <a:t>‹#›</a:t>
            </a:fld>
            <a:endParaRPr sz="11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9">
          <p15:clr>
            <a:srgbClr val="F26B43"/>
          </p15:clr>
        </p15:guide>
        <p15:guide id="2" orient="horz" pos="2160">
          <p15:clr>
            <a:srgbClr val="F26B43"/>
          </p15:clr>
        </p15:guide>
        <p15:guide id="3" orient="horz" pos="436">
          <p15:clr>
            <a:srgbClr val="F26B43"/>
          </p15:clr>
        </p15:guide>
        <p15:guide id="4" pos="3121">
          <p15:clr>
            <a:srgbClr val="F26B43"/>
          </p15:clr>
        </p15:guide>
        <p15:guide id="5" pos="6031">
          <p15:clr>
            <a:srgbClr val="F26B43"/>
          </p15:clr>
        </p15:guide>
        <p15:guide id="6" orient="horz" pos="4088">
          <p15:clr>
            <a:srgbClr val="F26B43"/>
          </p15:clr>
        </p15:guide>
        <p15:guide id="7" orient="horz" pos="368">
          <p15:clr>
            <a:srgbClr val="F26B43"/>
          </p15:clr>
        </p15:guide>
        <p15:guide id="8" orient="horz" pos="4269">
          <p15:clr>
            <a:srgbClr val="F26B43"/>
          </p15:clr>
        </p15:guide>
        <p15:guide id="9" orient="horz" pos="415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
        <p:cNvGrpSpPr/>
        <p:nvPr/>
      </p:nvGrpSpPr>
      <p:grpSpPr>
        <a:xfrm>
          <a:off x="0" y="0"/>
          <a:ext cx="0" cy="0"/>
          <a:chOff x="0" y="0"/>
          <a:chExt cx="0" cy="0"/>
        </a:xfrm>
      </p:grpSpPr>
      <p:sp>
        <p:nvSpPr>
          <p:cNvPr id="34" name="Google Shape;34;p12"/>
          <p:cNvSpPr txBox="1">
            <a:spLocks noGrp="1"/>
          </p:cNvSpPr>
          <p:nvPr>
            <p:ph type="title"/>
          </p:nvPr>
        </p:nvSpPr>
        <p:spPr>
          <a:xfrm>
            <a:off x="331787" y="2718664"/>
            <a:ext cx="7177087" cy="307777"/>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2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35" name="Google Shape;35;p12"/>
          <p:cNvSpPr txBox="1"/>
          <p:nvPr/>
        </p:nvSpPr>
        <p:spPr>
          <a:xfrm>
            <a:off x="6286752"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dk1"/>
                </a:solidFill>
                <a:latin typeface="Arial"/>
                <a:ea typeface="Arial"/>
                <a:cs typeface="Arial"/>
                <a:sym typeface="Arial"/>
              </a:rPr>
              <a:t>© 2022 NTT DATA INSTITUTE OF MANAGEMENT CONSULTING, Inc.</a:t>
            </a:r>
            <a:endParaRPr sz="80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9">
          <p15:clr>
            <a:srgbClr val="F26B43"/>
          </p15:clr>
        </p15:guide>
        <p15:guide id="2" pos="4730">
          <p15:clr>
            <a:srgbClr val="F26B43"/>
          </p15:clr>
        </p15:guide>
        <p15:guide id="3" orient="horz" pos="1706">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p15:clr>
            <a:srgbClr val="F26B43"/>
          </p15:clr>
        </p15:guide>
        <p15:guide id="8" orient="horz" pos="3702">
          <p15:clr>
            <a:srgbClr val="F26B43"/>
          </p15:clr>
        </p15:guide>
        <p15:guide id="9" orient="horz" pos="1911">
          <p15:clr>
            <a:srgbClr val="F26B43"/>
          </p15:clr>
        </p15:guide>
        <p15:guide id="10" orient="horz" pos="504">
          <p15:clr>
            <a:srgbClr val="F26B43"/>
          </p15:clr>
        </p15:guide>
        <p15:guide id="11" orient="horz" pos="2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31491" y="164693"/>
            <a:ext cx="7321847" cy="412538"/>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SzPts val="1400"/>
              <a:buNone/>
              <a:defRPr sz="2400" b="1"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95" name="Google Shape;95;p19"/>
          <p:cNvSpPr txBox="1">
            <a:spLocks noGrp="1"/>
          </p:cNvSpPr>
          <p:nvPr>
            <p:ph type="body" idx="1"/>
          </p:nvPr>
        </p:nvSpPr>
        <p:spPr>
          <a:xfrm>
            <a:off x="331491" y="692150"/>
            <a:ext cx="7321847" cy="5797550"/>
          </a:xfrm>
          <a:prstGeom prst="rect">
            <a:avLst/>
          </a:prstGeom>
          <a:noFill/>
          <a:ln>
            <a:noFill/>
          </a:ln>
        </p:spPr>
        <p:txBody>
          <a:bodyPr spcFirstLastPara="1" wrap="square" lIns="0" tIns="45700" rIns="0" bIns="45700" anchor="t" anchorCtr="0">
            <a:noAutofit/>
          </a:bodyPr>
          <a:lstStyle>
            <a:lvl1pPr marL="457200" marR="0" lvl="0"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340549" y="1801775"/>
            <a:ext cx="11783313" cy="1374815"/>
          </a:xfrm>
          <a:prstGeom prst="rect">
            <a:avLst/>
          </a:prstGeom>
          <a:noFill/>
          <a:ln>
            <a:noFill/>
          </a:ln>
        </p:spPr>
        <p:txBody>
          <a:bodyPr spcFirstLastPara="1" wrap="square" lIns="0" tIns="45700" rIns="0" bIns="45700" anchor="t" anchorCtr="0">
            <a:noAutofit/>
          </a:bodyPr>
          <a:lstStyle>
            <a:lvl1pPr marR="0" lvl="0" algn="l" rtl="0">
              <a:spcBef>
                <a:spcPts val="0"/>
              </a:spcBef>
              <a:spcAft>
                <a:spcPts val="0"/>
              </a:spcAft>
              <a:buSzPts val="1400"/>
              <a:buNone/>
              <a:defRPr sz="8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144" name="Google Shape;144;p26"/>
          <p:cNvSpPr txBox="1">
            <a:spLocks noGrp="1"/>
          </p:cNvSpPr>
          <p:nvPr>
            <p:ph type="body" idx="1"/>
          </p:nvPr>
        </p:nvSpPr>
        <p:spPr>
          <a:xfrm>
            <a:off x="331489" y="3429002"/>
            <a:ext cx="8185449" cy="2358189"/>
          </a:xfrm>
          <a:prstGeom prst="rect">
            <a:avLst/>
          </a:prstGeom>
          <a:noFill/>
          <a:ln>
            <a:noFill/>
          </a:ln>
        </p:spPr>
        <p:txBody>
          <a:bodyPr spcFirstLastPara="1" wrap="square" lIns="0" tIns="45700" rIns="0" bIns="45700" anchor="t" anchorCtr="0">
            <a:noAutofit/>
          </a:bodyPr>
          <a:lstStyle>
            <a:lvl1pPr marL="457200" marR="0" lvl="0" indent="-228600" algn="l" rtl="0">
              <a:spcBef>
                <a:spcPts val="5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81000" algn="l" rtl="0">
              <a:spcBef>
                <a:spcPts val="55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81000" algn="l" rtl="0">
              <a:spcBef>
                <a:spcPts val="55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3pPr>
            <a:lvl4pPr marL="1828800" marR="0" lvl="3" indent="-381000" algn="l" rtl="0">
              <a:spcBef>
                <a:spcPts val="55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4pPr>
            <a:lvl5pPr marL="2286000" marR="0" lvl="4" indent="-381000" algn="l" rtl="0">
              <a:spcBef>
                <a:spcPts val="55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145" name="Google Shape;145;p26"/>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dk1"/>
                </a:solidFill>
                <a:latin typeface="Arial"/>
                <a:ea typeface="Arial"/>
                <a:cs typeface="Arial"/>
                <a:sym typeface="Arial"/>
              </a:rPr>
              <a:t>‹#›</a:t>
            </a:fld>
            <a:endParaRPr sz="110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9">
          <p15:clr>
            <a:srgbClr val="F26B43"/>
          </p15:clr>
        </p15:guide>
        <p15:guide id="2" orient="horz" pos="2160">
          <p15:clr>
            <a:srgbClr val="F26B43"/>
          </p15:clr>
        </p15:guide>
        <p15:guide id="3" pos="6031">
          <p15:clr>
            <a:srgbClr val="F26B43"/>
          </p15:clr>
        </p15:guide>
        <p15:guide id="4" orient="horz" pos="4269">
          <p15:clr>
            <a:srgbClr val="F26B43"/>
          </p15:clr>
        </p15:guide>
        <p15:guide id="5" orient="horz" pos="4156">
          <p15:clr>
            <a:srgbClr val="F26B43"/>
          </p15:clr>
        </p15:guide>
        <p15:guide id="6" orient="horz" pos="4088">
          <p15:clr>
            <a:srgbClr val="F26B43"/>
          </p15:clr>
        </p15:guide>
        <p15:guide id="7" orient="horz" pos="2001">
          <p15:clr>
            <a:srgbClr val="F26B43"/>
          </p15:clr>
        </p15:guide>
        <p15:guide id="8" pos="3028">
          <p15:clr>
            <a:srgbClr val="F26B43"/>
          </p15:clr>
        </p15:guide>
        <p15:guide id="9" pos="536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99"/>
        <p:cNvGrpSpPr/>
        <p:nvPr/>
      </p:nvGrpSpPr>
      <p:grpSpPr>
        <a:xfrm>
          <a:off x="0" y="0"/>
          <a:ext cx="0" cy="0"/>
          <a:chOff x="0" y="0"/>
          <a:chExt cx="0" cy="0"/>
        </a:xfrm>
      </p:grpSpPr>
      <p:sp>
        <p:nvSpPr>
          <p:cNvPr id="200" name="Google Shape;200;p37"/>
          <p:cNvSpPr txBox="1">
            <a:spLocks noGrp="1"/>
          </p:cNvSpPr>
          <p:nvPr>
            <p:ph type="title"/>
          </p:nvPr>
        </p:nvSpPr>
        <p:spPr>
          <a:xfrm>
            <a:off x="331490" y="164693"/>
            <a:ext cx="9243021" cy="412538"/>
          </a:xfrm>
          <a:prstGeom prst="rect">
            <a:avLst/>
          </a:prstGeom>
          <a:noFill/>
          <a:ln>
            <a:noFill/>
          </a:ln>
        </p:spPr>
        <p:txBody>
          <a:bodyPr spcFirstLastPara="1" wrap="square" lIns="0" tIns="45700" rIns="0" bIns="45700" anchor="t" anchorCtr="0">
            <a:normAutofit/>
          </a:bodyPr>
          <a:lstStyle>
            <a:lvl1pPr marR="0" lvl="0" algn="l" rtl="0">
              <a:spcBef>
                <a:spcPts val="0"/>
              </a:spcBef>
              <a:spcAft>
                <a:spcPts val="0"/>
              </a:spcAft>
              <a:buSzPts val="1400"/>
              <a:buNone/>
              <a:defRPr sz="2400" b="1"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201" name="Google Shape;201;p37"/>
          <p:cNvSpPr txBox="1">
            <a:spLocks noGrp="1"/>
          </p:cNvSpPr>
          <p:nvPr>
            <p:ph type="body" idx="1"/>
          </p:nvPr>
        </p:nvSpPr>
        <p:spPr>
          <a:xfrm>
            <a:off x="331491" y="692150"/>
            <a:ext cx="9252068" cy="5797550"/>
          </a:xfrm>
          <a:prstGeom prst="rect">
            <a:avLst/>
          </a:prstGeom>
          <a:noFill/>
          <a:ln>
            <a:noFill/>
          </a:ln>
        </p:spPr>
        <p:txBody>
          <a:bodyPr spcFirstLastPara="1" wrap="square" lIns="0" tIns="45700" rIns="0" bIns="45700" anchor="t" anchorCtr="0">
            <a:noAutofit/>
          </a:bodyPr>
          <a:lstStyle>
            <a:lvl1pPr marL="457200" marR="0" lvl="0" indent="-228600" algn="l" rtl="0">
              <a:spcBef>
                <a:spcPts val="36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42900" algn="l" rtl="0">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2pPr>
            <a:lvl3pPr marL="1371600" marR="0" lvl="2" indent="-342900" algn="l" rtl="0">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42900" algn="l" rtl="0">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202" name="Google Shape;202;p37"/>
          <p:cNvSpPr txBox="1"/>
          <p:nvPr/>
        </p:nvSpPr>
        <p:spPr>
          <a:xfrm>
            <a:off x="4357146"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lt1"/>
                </a:solidFill>
                <a:latin typeface="Arial"/>
                <a:ea typeface="Arial"/>
                <a:cs typeface="Arial"/>
                <a:sym typeface="Arial"/>
              </a:rPr>
              <a:t>© 2022 NTT DATA INSTITUTE OF MANAGEMENT CONSULTING, Inc.</a:t>
            </a:r>
            <a:endParaRPr/>
          </a:p>
        </p:txBody>
      </p:sp>
      <p:cxnSp>
        <p:nvCxnSpPr>
          <p:cNvPr id="203" name="Google Shape;203;p37"/>
          <p:cNvCxnSpPr/>
          <p:nvPr/>
        </p:nvCxnSpPr>
        <p:spPr>
          <a:xfrm>
            <a:off x="7820324" y="6597650"/>
            <a:ext cx="0" cy="260350"/>
          </a:xfrm>
          <a:prstGeom prst="straightConnector1">
            <a:avLst/>
          </a:prstGeom>
          <a:noFill/>
          <a:ln w="9525" cap="flat" cmpd="sng">
            <a:solidFill>
              <a:schemeClr val="lt1"/>
            </a:solidFill>
            <a:prstDash val="solid"/>
            <a:round/>
            <a:headEnd type="none" w="sm" len="sm"/>
            <a:tailEnd type="none" w="sm" len="sm"/>
          </a:ln>
        </p:spPr>
      </p:cxnSp>
      <p:pic>
        <p:nvPicPr>
          <p:cNvPr id="204" name="Google Shape;204;p37"/>
          <p:cNvPicPr preferRelativeResize="0"/>
          <p:nvPr/>
        </p:nvPicPr>
        <p:blipFill rotWithShape="1">
          <a:blip r:embed="rId6">
            <a:alphaModFix/>
          </a:blip>
          <a:srcRect/>
          <a:stretch/>
        </p:blipFill>
        <p:spPr>
          <a:xfrm>
            <a:off x="7991572" y="6600825"/>
            <a:ext cx="920819" cy="234561"/>
          </a:xfrm>
          <a:prstGeom prst="rect">
            <a:avLst/>
          </a:prstGeom>
          <a:noFill/>
          <a:ln>
            <a:noFill/>
          </a:ln>
        </p:spPr>
      </p:pic>
      <p:cxnSp>
        <p:nvCxnSpPr>
          <p:cNvPr id="205" name="Google Shape;205;p37"/>
          <p:cNvCxnSpPr/>
          <p:nvPr/>
        </p:nvCxnSpPr>
        <p:spPr>
          <a:xfrm>
            <a:off x="9083638" y="6597650"/>
            <a:ext cx="0" cy="260350"/>
          </a:xfrm>
          <a:prstGeom prst="straightConnector1">
            <a:avLst/>
          </a:prstGeom>
          <a:noFill/>
          <a:ln w="9525" cap="flat" cmpd="sng">
            <a:solidFill>
              <a:schemeClr val="lt1"/>
            </a:solidFill>
            <a:prstDash val="solid"/>
            <a:round/>
            <a:headEnd type="none" w="sm" len="sm"/>
            <a:tailEnd type="none" w="sm" len="sm"/>
          </a:ln>
        </p:spPr>
      </p:cxnSp>
      <p:sp>
        <p:nvSpPr>
          <p:cNvPr id="206" name="Google Shape;206;p37"/>
          <p:cNvSpPr txBox="1"/>
          <p:nvPr/>
        </p:nvSpPr>
        <p:spPr>
          <a:xfrm>
            <a:off x="9147003" y="6590696"/>
            <a:ext cx="436568" cy="261610"/>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fld id="{00000000-1234-1234-1234-123412341234}" type="slidenum">
              <a:rPr lang="ja-JP" sz="1100">
                <a:solidFill>
                  <a:schemeClr val="lt1"/>
                </a:solidFill>
                <a:latin typeface="Arial"/>
                <a:ea typeface="Arial"/>
                <a:cs typeface="Arial"/>
                <a:sym typeface="Arial"/>
              </a:rPr>
              <a:t>‹#›</a:t>
            </a:fld>
            <a:endParaRPr sz="110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9">
          <p15:clr>
            <a:srgbClr val="F26B43"/>
          </p15:clr>
        </p15:guide>
        <p15:guide id="2" orient="horz" pos="2160">
          <p15:clr>
            <a:srgbClr val="F26B43"/>
          </p15:clr>
        </p15:guide>
        <p15:guide id="3" orient="horz" pos="4156">
          <p15:clr>
            <a:srgbClr val="F26B43"/>
          </p15:clr>
        </p15:guide>
        <p15:guide id="4" orient="horz" pos="436">
          <p15:clr>
            <a:srgbClr val="F26B43"/>
          </p15:clr>
        </p15:guide>
        <p15:guide id="5" pos="3121">
          <p15:clr>
            <a:srgbClr val="F26B43"/>
          </p15:clr>
        </p15:guide>
        <p15:guide id="6" pos="6031">
          <p15:clr>
            <a:srgbClr val="F26B43"/>
          </p15:clr>
        </p15:guide>
        <p15:guide id="7" orient="horz" pos="4088">
          <p15:clr>
            <a:srgbClr val="F26B43"/>
          </p15:clr>
        </p15:guide>
        <p15:guide id="8" orient="horz" pos="368">
          <p15:clr>
            <a:srgbClr val="F26B43"/>
          </p15:clr>
        </p15:guide>
        <p15:guide id="9" orient="horz" pos="426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2"/>
        <p:cNvGrpSpPr/>
        <p:nvPr/>
      </p:nvGrpSpPr>
      <p:grpSpPr>
        <a:xfrm>
          <a:off x="0" y="0"/>
          <a:ext cx="0" cy="0"/>
          <a:chOff x="0" y="0"/>
          <a:chExt cx="0" cy="0"/>
        </a:xfrm>
      </p:grpSpPr>
      <p:sp>
        <p:nvSpPr>
          <p:cNvPr id="223" name="Google Shape;223;p42"/>
          <p:cNvSpPr txBox="1"/>
          <p:nvPr/>
        </p:nvSpPr>
        <p:spPr>
          <a:xfrm>
            <a:off x="6548008" y="6623438"/>
            <a:ext cx="3287760"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ja-JP" sz="800">
                <a:solidFill>
                  <a:schemeClr val="dk1"/>
                </a:solidFill>
                <a:latin typeface="Arial"/>
                <a:ea typeface="Arial"/>
                <a:cs typeface="Arial"/>
                <a:sym typeface="Arial"/>
              </a:rPr>
              <a:t>© 2022 NTT DATA INSTITUTE OF MANAGEMENT CONSULTING, Inc.</a:t>
            </a:r>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269">
          <p15:clr>
            <a:srgbClr val="F26B43"/>
          </p15:clr>
        </p15:guide>
        <p15:guide id="2" orient="horz" pos="420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9" name="Google Shape;239;p1"/>
          <p:cNvSpPr txBox="1">
            <a:spLocks noGrp="1"/>
          </p:cNvSpPr>
          <p:nvPr>
            <p:ph type="body" idx="1"/>
          </p:nvPr>
        </p:nvSpPr>
        <p:spPr>
          <a:xfrm>
            <a:off x="331788" y="31043"/>
            <a:ext cx="9242425" cy="397782"/>
          </a:xfrm>
          <a:prstGeom prst="rect">
            <a:avLst/>
          </a:prstGeom>
          <a:noFill/>
          <a:ln>
            <a:noFill/>
          </a:ln>
        </p:spPr>
        <p:txBody>
          <a:bodyPr spcFirstLastPara="1" wrap="square" lIns="0" tIns="45700" rIns="0" bIns="45700" anchor="ctr" anchorCtr="0">
            <a:noAutofit/>
          </a:bodyPr>
          <a:lstStyle/>
          <a:p>
            <a:pPr marL="0" lvl="0" indent="0" algn="ctr" rtl="0">
              <a:spcBef>
                <a:spcPts val="0"/>
              </a:spcBef>
              <a:spcAft>
                <a:spcPts val="0"/>
              </a:spcAft>
              <a:buClr>
                <a:srgbClr val="183588"/>
              </a:buClr>
              <a:buSzPts val="1600"/>
              <a:buNone/>
            </a:pPr>
            <a:r>
              <a:rPr lang="ja-JP" sz="1600" dirty="0" smtClean="0">
                <a:solidFill>
                  <a:srgbClr val="183588"/>
                </a:solidFill>
                <a:latin typeface="Meiryo UI" panose="020B0604030504040204" pitchFamily="50" charset="-128"/>
                <a:ea typeface="Meiryo UI" panose="020B0604030504040204" pitchFamily="50" charset="-128"/>
                <a:sym typeface="Arial"/>
              </a:rPr>
              <a:t>下肢</a:t>
            </a:r>
            <a:r>
              <a:rPr lang="ja-JP" sz="1600" dirty="0">
                <a:solidFill>
                  <a:srgbClr val="183588"/>
                </a:solidFill>
                <a:latin typeface="Meiryo UI" panose="020B0604030504040204" pitchFamily="50" charset="-128"/>
                <a:ea typeface="Meiryo UI" panose="020B0604030504040204" pitchFamily="50" charset="-128"/>
                <a:sym typeface="Arial"/>
              </a:rPr>
              <a:t>運動器疾患患者と医師、研究者間の信用</a:t>
            </a:r>
            <a:r>
              <a:rPr lang="ja-JP" sz="1600" dirty="0" err="1">
                <a:solidFill>
                  <a:srgbClr val="183588"/>
                </a:solidFill>
                <a:latin typeface="Meiryo UI" panose="020B0604030504040204" pitchFamily="50" charset="-128"/>
                <a:ea typeface="Meiryo UI" panose="020B0604030504040204" pitchFamily="50" charset="-128"/>
                <a:sym typeface="Arial"/>
              </a:rPr>
              <a:t>で</a:t>
            </a:r>
            <a:r>
              <a:rPr lang="ja-JP" sz="1600" dirty="0">
                <a:solidFill>
                  <a:srgbClr val="183588"/>
                </a:solidFill>
                <a:latin typeface="Meiryo UI" panose="020B0604030504040204" pitchFamily="50" charset="-128"/>
                <a:ea typeface="Meiryo UI" panose="020B0604030504040204" pitchFamily="50" charset="-128"/>
                <a:sym typeface="Arial"/>
              </a:rPr>
              <a:t>きる歩行データ流通システム(株式会社ORPHE</a:t>
            </a:r>
            <a:r>
              <a:rPr lang="ja-JP" sz="1600" dirty="0" smtClean="0">
                <a:solidFill>
                  <a:srgbClr val="183588"/>
                </a:solidFill>
                <a:latin typeface="Meiryo UI" panose="020B0604030504040204" pitchFamily="50" charset="-128"/>
                <a:ea typeface="Meiryo UI" panose="020B0604030504040204" pitchFamily="50" charset="-128"/>
                <a:sym typeface="Arial"/>
              </a:rPr>
              <a:t>)（</a:t>
            </a:r>
            <a:r>
              <a:rPr lang="ja-JP" sz="1600" dirty="0">
                <a:solidFill>
                  <a:srgbClr val="183588"/>
                </a:solidFill>
                <a:latin typeface="Meiryo UI" panose="020B0604030504040204" pitchFamily="50" charset="-128"/>
                <a:ea typeface="Meiryo UI" panose="020B0604030504040204" pitchFamily="50" charset="-128"/>
                <a:sym typeface="Arial"/>
              </a:rPr>
              <a:t>1/2）</a:t>
            </a:r>
            <a:endParaRPr sz="1600" dirty="0">
              <a:solidFill>
                <a:srgbClr val="183588"/>
              </a:solidFill>
              <a:latin typeface="Meiryo UI" panose="020B0604030504040204" pitchFamily="50" charset="-128"/>
              <a:ea typeface="Meiryo UI" panose="020B0604030504040204" pitchFamily="50" charset="-128"/>
              <a:sym typeface="Arial"/>
            </a:endParaRPr>
          </a:p>
        </p:txBody>
      </p:sp>
      <p:sp>
        <p:nvSpPr>
          <p:cNvPr id="240" name="Google Shape;240;p1"/>
          <p:cNvSpPr/>
          <p:nvPr/>
        </p:nvSpPr>
        <p:spPr>
          <a:xfrm>
            <a:off x="331788" y="591259"/>
            <a:ext cx="4428000" cy="360000"/>
          </a:xfrm>
          <a:prstGeom prst="rect">
            <a:avLst/>
          </a:prstGeom>
          <a:solidFill>
            <a:srgbClr val="7F7F7F"/>
          </a:solidFill>
          <a:ln w="9525" cap="flat" cmpd="sng">
            <a:solidFill>
              <a:schemeClr val="dk1"/>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i="0" u="none" strike="noStrike" cap="none">
                <a:solidFill>
                  <a:schemeClr val="lt1"/>
                </a:solidFill>
                <a:latin typeface="Meiryo UI" panose="020B0604030504040204" pitchFamily="50" charset="-128"/>
                <a:ea typeface="Meiryo UI" panose="020B0604030504040204" pitchFamily="50" charset="-128"/>
                <a:sym typeface="Arial"/>
              </a:rPr>
              <a:t>現在の課題（ペインポイント）</a:t>
            </a:r>
            <a:endParaRPr>
              <a:latin typeface="Meiryo UI" panose="020B0604030504040204" pitchFamily="50" charset="-128"/>
              <a:ea typeface="Meiryo UI" panose="020B0604030504040204" pitchFamily="50" charset="-128"/>
            </a:endParaRPr>
          </a:p>
        </p:txBody>
      </p:sp>
      <p:sp>
        <p:nvSpPr>
          <p:cNvPr id="242" name="Google Shape;242;p1"/>
          <p:cNvSpPr/>
          <p:nvPr/>
        </p:nvSpPr>
        <p:spPr>
          <a:xfrm rot="5400000">
            <a:off x="2722588" y="3630234"/>
            <a:ext cx="4464000" cy="196502"/>
          </a:xfrm>
          <a:prstGeom prst="triangle">
            <a:avLst>
              <a:gd name="adj" fmla="val 50000"/>
            </a:avLst>
          </a:prstGeom>
          <a:solidFill>
            <a:schemeClr val="dk2"/>
          </a:solid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endParaRPr sz="1400" b="0" i="0" u="none" strike="noStrike" cap="none">
              <a:solidFill>
                <a:schemeClr val="dk1"/>
              </a:solidFill>
              <a:latin typeface="Meiryo UI" panose="020B0604030504040204" pitchFamily="50" charset="-128"/>
              <a:ea typeface="Meiryo UI" panose="020B0604030504040204" pitchFamily="50" charset="-128"/>
              <a:sym typeface="Arial"/>
            </a:endParaRPr>
          </a:p>
        </p:txBody>
      </p:sp>
      <p:sp>
        <p:nvSpPr>
          <p:cNvPr id="243" name="Google Shape;243;p1"/>
          <p:cNvSpPr/>
          <p:nvPr/>
        </p:nvSpPr>
        <p:spPr>
          <a:xfrm>
            <a:off x="331790" y="951259"/>
            <a:ext cx="4428000" cy="2646878"/>
          </a:xfrm>
          <a:prstGeom prst="rect">
            <a:avLst/>
          </a:prstGeom>
          <a:solidFill>
            <a:srgbClr val="F2F2F2"/>
          </a:solidFill>
          <a:ln w="9525" cap="flat" cmpd="sng">
            <a:solidFill>
              <a:schemeClr val="dk1"/>
            </a:solidFill>
            <a:prstDash val="solid"/>
            <a:round/>
            <a:headEnd type="none" w="sm" len="sm"/>
            <a:tailEnd type="none" w="sm" len="sm"/>
          </a:ln>
        </p:spPr>
        <p:txBody>
          <a:bodyPr spcFirstLastPara="1" wrap="square" lIns="36000" tIns="36000" rIns="36000" bIns="36000" anchor="t" anchorCtr="0">
            <a:noAutofit/>
          </a:bodyPr>
          <a:lstStyle/>
          <a:p>
            <a:pPr marL="342900" marR="0" lvl="0" indent="-342900" algn="l" rtl="0">
              <a:spcBef>
                <a:spcPts val="0"/>
              </a:spcBef>
              <a:spcAft>
                <a:spcPts val="0"/>
              </a:spcAft>
              <a:buClrTx/>
              <a:buSzPts val="1400"/>
              <a:buFont typeface="+mj-ea"/>
              <a:buAutoNum type="circleNumDbPlain"/>
            </a:pPr>
            <a:r>
              <a:rPr lang="ja-JP" sz="1400" dirty="0">
                <a:solidFill>
                  <a:schemeClr val="tx1"/>
                </a:solidFill>
                <a:latin typeface="Meiryo UI" panose="020B0604030504040204" pitchFamily="50" charset="-128"/>
                <a:ea typeface="Meiryo UI" panose="020B0604030504040204" pitchFamily="50" charset="-128"/>
                <a:sym typeface="Arial"/>
              </a:rPr>
              <a:t>下肢運動器疾患患者は日常の歩行や痛みのデータを専門家に共有し意見を聞きたいと思っているが病院に行く以外</a:t>
            </a:r>
            <a:r>
              <a:rPr lang="ja-JP" altLang="en-US" sz="1400" dirty="0">
                <a:solidFill>
                  <a:schemeClr val="tx1"/>
                </a:solidFill>
                <a:latin typeface="Meiryo UI" panose="020B0604030504040204" pitchFamily="50" charset="-128"/>
                <a:ea typeface="Meiryo UI" panose="020B0604030504040204" pitchFamily="50" charset="-128"/>
                <a:sym typeface="Arial"/>
              </a:rPr>
              <a:t>の共有</a:t>
            </a:r>
            <a:r>
              <a:rPr lang="ja-JP" sz="1400" dirty="0">
                <a:solidFill>
                  <a:schemeClr val="tx1"/>
                </a:solidFill>
                <a:latin typeface="Meiryo UI" panose="020B0604030504040204" pitchFamily="50" charset="-128"/>
                <a:ea typeface="Meiryo UI" panose="020B0604030504040204" pitchFamily="50" charset="-128"/>
                <a:sym typeface="Arial"/>
              </a:rPr>
              <a:t>方法が</a:t>
            </a:r>
            <a:r>
              <a:rPr lang="ja-JP" sz="1400" dirty="0" smtClean="0">
                <a:solidFill>
                  <a:schemeClr val="tx1"/>
                </a:solidFill>
                <a:latin typeface="Meiryo UI" panose="020B0604030504040204" pitchFamily="50" charset="-128"/>
                <a:ea typeface="Meiryo UI" panose="020B0604030504040204" pitchFamily="50" charset="-128"/>
                <a:sym typeface="Arial"/>
              </a:rPr>
              <a:t>な</a:t>
            </a:r>
            <a:r>
              <a:rPr lang="ja-JP" altLang="en-US" sz="1400" dirty="0" smtClean="0">
                <a:solidFill>
                  <a:schemeClr val="tx1"/>
                </a:solidFill>
                <a:latin typeface="Meiryo UI" panose="020B0604030504040204" pitchFamily="50" charset="-128"/>
                <a:ea typeface="Meiryo UI" panose="020B0604030504040204" pitchFamily="50" charset="-128"/>
                <a:sym typeface="Arial"/>
              </a:rPr>
              <a:t>く、</a:t>
            </a:r>
            <a:r>
              <a:rPr lang="ja-JP" altLang="en-US" b="1" dirty="0" smtClean="0">
                <a:solidFill>
                  <a:schemeClr val="tx1"/>
                </a:solidFill>
                <a:latin typeface="Meiryo UI" panose="020B0604030504040204" pitchFamily="50" charset="-128"/>
                <a:ea typeface="Meiryo UI" panose="020B0604030504040204" pitchFamily="50" charset="-128"/>
              </a:rPr>
              <a:t>日常データによる治療の最適化手法も確立していない</a:t>
            </a:r>
            <a:endParaRPr sz="1400" b="1" dirty="0" smtClean="0">
              <a:solidFill>
                <a:schemeClr val="tx1"/>
              </a:solidFill>
              <a:latin typeface="Meiryo UI" panose="020B0604030504040204" pitchFamily="50" charset="-128"/>
              <a:ea typeface="Meiryo UI" panose="020B0604030504040204" pitchFamily="50" charset="-128"/>
              <a:sym typeface="Arial"/>
            </a:endParaRPr>
          </a:p>
          <a:p>
            <a:pPr marL="342900" marR="0" lvl="0" indent="-342900" algn="l" rtl="0">
              <a:spcBef>
                <a:spcPts val="0"/>
              </a:spcBef>
              <a:spcAft>
                <a:spcPts val="0"/>
              </a:spcAft>
              <a:buClrTx/>
              <a:buSzPts val="1400"/>
              <a:buFont typeface="Arial"/>
              <a:buAutoNum type="circleNumDbPlain"/>
            </a:pPr>
            <a:r>
              <a:rPr lang="ja-JP" sz="1400" dirty="0" smtClean="0">
                <a:solidFill>
                  <a:schemeClr val="tx1"/>
                </a:solidFill>
                <a:latin typeface="Meiryo UI" panose="020B0604030504040204" pitchFamily="50" charset="-128"/>
                <a:ea typeface="Meiryo UI" panose="020B0604030504040204" pitchFamily="50" charset="-128"/>
                <a:sym typeface="Arial"/>
              </a:rPr>
              <a:t>医師や理学療法士は下肢運動器疾患患者の日常のデータを活用し治療を最適化したいが</a:t>
            </a:r>
            <a:r>
              <a:rPr lang="ja-JP" sz="1400" b="1" dirty="0" smtClean="0">
                <a:solidFill>
                  <a:schemeClr val="tx1"/>
                </a:solidFill>
                <a:latin typeface="Meiryo UI" panose="020B0604030504040204" pitchFamily="50" charset="-128"/>
                <a:ea typeface="Meiryo UI" panose="020B0604030504040204" pitchFamily="50" charset="-128"/>
                <a:sym typeface="Arial"/>
              </a:rPr>
              <a:t>通院時に対面でヒアリングする</a:t>
            </a:r>
            <a:r>
              <a:rPr lang="ja-JP" altLang="en-US" b="1" dirty="0" smtClean="0">
                <a:solidFill>
                  <a:schemeClr val="tx1"/>
                </a:solidFill>
                <a:latin typeface="Meiryo UI" panose="020B0604030504040204" pitchFamily="50" charset="-128"/>
                <a:ea typeface="Meiryo UI" panose="020B0604030504040204" pitchFamily="50" charset="-128"/>
              </a:rPr>
              <a:t>以外の方法がなく、口頭伝達のみで非効率的である</a:t>
            </a:r>
            <a:endParaRPr sz="1400" b="1" dirty="0" smtClean="0">
              <a:solidFill>
                <a:schemeClr val="tx1"/>
              </a:solidFill>
              <a:latin typeface="Meiryo UI" panose="020B0604030504040204" pitchFamily="50" charset="-128"/>
              <a:ea typeface="Meiryo UI" panose="020B0604030504040204" pitchFamily="50" charset="-128"/>
              <a:sym typeface="Arial"/>
            </a:endParaRPr>
          </a:p>
          <a:p>
            <a:pPr marL="342900" marR="0" lvl="0" indent="-342900" algn="l" rtl="0">
              <a:spcBef>
                <a:spcPts val="0"/>
              </a:spcBef>
              <a:spcAft>
                <a:spcPts val="0"/>
              </a:spcAft>
              <a:buClrTx/>
              <a:buSzPts val="1400"/>
              <a:buFont typeface="Arial"/>
              <a:buAutoNum type="circleNumDbPlain"/>
            </a:pPr>
            <a:r>
              <a:rPr lang="ja-JP" sz="1400" dirty="0" smtClean="0">
                <a:solidFill>
                  <a:schemeClr val="tx1"/>
                </a:solidFill>
                <a:latin typeface="Meiryo UI" panose="020B0604030504040204" pitchFamily="50" charset="-128"/>
                <a:ea typeface="Meiryo UI" panose="020B0604030504040204" pitchFamily="50" charset="-128"/>
                <a:sym typeface="Arial"/>
              </a:rPr>
              <a:t>研究者</a:t>
            </a:r>
            <a:r>
              <a:rPr lang="ja-JP" sz="1400" dirty="0">
                <a:solidFill>
                  <a:schemeClr val="tx1"/>
                </a:solidFill>
                <a:latin typeface="Meiryo UI" panose="020B0604030504040204" pitchFamily="50" charset="-128"/>
                <a:ea typeface="Meiryo UI" panose="020B0604030504040204" pitchFamily="50" charset="-128"/>
                <a:sym typeface="Arial"/>
              </a:rPr>
              <a:t>や製薬会社は下肢運動器疾患患者の日常の歩行や痛みのデータを活用したいが</a:t>
            </a:r>
            <a:r>
              <a:rPr lang="ja-JP" dirty="0">
                <a:solidFill>
                  <a:schemeClr val="tx1"/>
                </a:solidFill>
                <a:latin typeface="Meiryo UI" panose="020B0604030504040204" pitchFamily="50" charset="-128"/>
                <a:ea typeface="Meiryo UI" panose="020B0604030504040204" pitchFamily="50" charset="-128"/>
              </a:rPr>
              <a:t>、適切な患者を選定して</a:t>
            </a:r>
            <a:r>
              <a:rPr lang="ja-JP" sz="1400" dirty="0">
                <a:solidFill>
                  <a:schemeClr val="tx1"/>
                </a:solidFill>
                <a:latin typeface="Meiryo UI" panose="020B0604030504040204" pitchFamily="50" charset="-128"/>
                <a:ea typeface="Meiryo UI" panose="020B0604030504040204" pitchFamily="50" charset="-128"/>
                <a:sym typeface="Arial"/>
              </a:rPr>
              <a:t>取得</a:t>
            </a:r>
            <a:r>
              <a:rPr lang="ja-JP" dirty="0">
                <a:solidFill>
                  <a:schemeClr val="tx1"/>
                </a:solidFill>
                <a:latin typeface="Meiryo UI" panose="020B0604030504040204" pitchFamily="50" charset="-128"/>
                <a:ea typeface="Meiryo UI" panose="020B0604030504040204" pitchFamily="50" charset="-128"/>
              </a:rPr>
              <a:t>する</a:t>
            </a:r>
            <a:r>
              <a:rPr lang="ja-JP" sz="1400" dirty="0">
                <a:solidFill>
                  <a:schemeClr val="tx1"/>
                </a:solidFill>
                <a:latin typeface="Meiryo UI" panose="020B0604030504040204" pitchFamily="50" charset="-128"/>
                <a:ea typeface="Meiryo UI" panose="020B0604030504040204" pitchFamily="50" charset="-128"/>
                <a:sym typeface="Arial"/>
              </a:rPr>
              <a:t>方法がなく、また</a:t>
            </a:r>
            <a:r>
              <a:rPr lang="ja-JP" sz="1400" b="1" dirty="0">
                <a:solidFill>
                  <a:schemeClr val="tx1"/>
                </a:solidFill>
                <a:latin typeface="Meiryo UI" panose="020B0604030504040204" pitchFamily="50" charset="-128"/>
                <a:ea typeface="Meiryo UI" panose="020B0604030504040204" pitchFamily="50" charset="-128"/>
                <a:sym typeface="Arial"/>
              </a:rPr>
              <a:t>改ざん</a:t>
            </a:r>
            <a:r>
              <a:rPr lang="ja-JP" altLang="en-US" sz="1400" b="1" dirty="0">
                <a:solidFill>
                  <a:schemeClr val="tx1"/>
                </a:solidFill>
                <a:latin typeface="Meiryo UI" panose="020B0604030504040204" pitchFamily="50" charset="-128"/>
                <a:ea typeface="Meiryo UI" panose="020B0604030504040204" pitchFamily="50" charset="-128"/>
                <a:sym typeface="Arial"/>
              </a:rPr>
              <a:t>や入力ミス</a:t>
            </a:r>
            <a:r>
              <a:rPr lang="ja-JP" sz="1400" b="1" dirty="0">
                <a:solidFill>
                  <a:schemeClr val="tx1"/>
                </a:solidFill>
                <a:latin typeface="Meiryo UI" panose="020B0604030504040204" pitchFamily="50" charset="-128"/>
                <a:ea typeface="Meiryo UI" panose="020B0604030504040204" pitchFamily="50" charset="-128"/>
                <a:sym typeface="Arial"/>
              </a:rPr>
              <a:t>のリスクがあるため活用</a:t>
            </a:r>
            <a:r>
              <a:rPr lang="ja-JP" altLang="en-US" b="1" dirty="0">
                <a:solidFill>
                  <a:schemeClr val="tx1"/>
                </a:solidFill>
                <a:latin typeface="Meiryo UI" panose="020B0604030504040204" pitchFamily="50" charset="-128"/>
                <a:ea typeface="Meiryo UI" panose="020B0604030504040204" pitchFamily="50" charset="-128"/>
              </a:rPr>
              <a:t>が進んでいない</a:t>
            </a:r>
            <a:endParaRPr sz="1400" b="1" dirty="0">
              <a:solidFill>
                <a:schemeClr val="tx1"/>
              </a:solidFill>
              <a:latin typeface="Meiryo UI" panose="020B0604030504040204" pitchFamily="50" charset="-128"/>
              <a:ea typeface="Meiryo UI" panose="020B0604030504040204" pitchFamily="50" charset="-128"/>
              <a:sym typeface="Arial"/>
            </a:endParaRPr>
          </a:p>
        </p:txBody>
      </p:sp>
      <p:sp>
        <p:nvSpPr>
          <p:cNvPr id="244" name="Google Shape;244;p1"/>
          <p:cNvSpPr/>
          <p:nvPr/>
        </p:nvSpPr>
        <p:spPr>
          <a:xfrm>
            <a:off x="5138007" y="951259"/>
            <a:ext cx="4428000" cy="2640836"/>
          </a:xfrm>
          <a:prstGeom prst="rect">
            <a:avLst/>
          </a:prstGeom>
          <a:solidFill>
            <a:srgbClr val="CFDFFF"/>
          </a:solidFill>
          <a:ln w="9525" cap="flat" cmpd="sng">
            <a:solidFill>
              <a:schemeClr val="dk1"/>
            </a:solidFill>
            <a:prstDash val="solid"/>
            <a:round/>
            <a:headEnd type="none" w="sm" len="sm"/>
            <a:tailEnd type="none" w="sm" len="sm"/>
          </a:ln>
        </p:spPr>
        <p:txBody>
          <a:bodyPr spcFirstLastPara="1" wrap="square" lIns="36000" tIns="36000" rIns="36000" bIns="36000" anchor="t" anchorCtr="0">
            <a:noAutofit/>
          </a:bodyPr>
          <a:lstStyle/>
          <a:p>
            <a:pPr marL="342900" marR="0" lvl="0" indent="-342900" algn="l" rtl="0">
              <a:spcBef>
                <a:spcPts val="0"/>
              </a:spcBef>
              <a:spcAft>
                <a:spcPts val="0"/>
              </a:spcAft>
              <a:buClrTx/>
              <a:buSzPts val="1400"/>
              <a:buFont typeface="+mj-ea"/>
              <a:buAutoNum type="circleNumDbPlain"/>
            </a:pPr>
            <a:r>
              <a:rPr lang="ja-JP" sz="1400" dirty="0">
                <a:solidFill>
                  <a:schemeClr val="tx1"/>
                </a:solidFill>
                <a:latin typeface="Meiryo UI" panose="020B0604030504040204" pitchFamily="50" charset="-128"/>
                <a:ea typeface="Meiryo UI" panose="020B0604030504040204" pitchFamily="50" charset="-128"/>
                <a:sym typeface="Arial"/>
              </a:rPr>
              <a:t>W3CのVC規格</a:t>
            </a:r>
            <a:r>
              <a:rPr lang="en-US" altLang="ja-JP" sz="1400" baseline="30000" dirty="0">
                <a:solidFill>
                  <a:schemeClr val="tx1"/>
                </a:solidFill>
                <a:latin typeface="Meiryo UI" panose="020B0604030504040204" pitchFamily="50" charset="-128"/>
                <a:ea typeface="Meiryo UI" panose="020B0604030504040204" pitchFamily="50" charset="-128"/>
                <a:sym typeface="Arial"/>
              </a:rPr>
              <a:t>1</a:t>
            </a:r>
            <a:r>
              <a:rPr lang="ja-JP" sz="1400" dirty="0">
                <a:solidFill>
                  <a:schemeClr val="tx1"/>
                </a:solidFill>
                <a:latin typeface="Meiryo UI" panose="020B0604030504040204" pitchFamily="50" charset="-128"/>
                <a:ea typeface="Meiryo UI" panose="020B0604030504040204" pitchFamily="50" charset="-128"/>
                <a:sym typeface="Arial"/>
              </a:rPr>
              <a:t>を活用することで、下肢運動器疾患患者は歩行や痛みのデータをVC</a:t>
            </a:r>
            <a:r>
              <a:rPr lang="ja-JP" altLang="en-US" sz="1400" dirty="0">
                <a:solidFill>
                  <a:schemeClr val="tx1"/>
                </a:solidFill>
                <a:latin typeface="Meiryo UI" panose="020B0604030504040204" pitchFamily="50" charset="-128"/>
                <a:ea typeface="Meiryo UI" panose="020B0604030504040204" pitchFamily="50" charset="-128"/>
                <a:sym typeface="Arial"/>
              </a:rPr>
              <a:t>の形態で</a:t>
            </a:r>
            <a:r>
              <a:rPr lang="ja-JP" altLang="en-US" dirty="0">
                <a:solidFill>
                  <a:schemeClr val="tx1"/>
                </a:solidFill>
                <a:latin typeface="Meiryo UI" panose="020B0604030504040204" pitchFamily="50" charset="-128"/>
                <a:ea typeface="Meiryo UI" panose="020B0604030504040204" pitchFamily="50" charset="-128"/>
              </a:rPr>
              <a:t>専門家</a:t>
            </a:r>
            <a:r>
              <a:rPr lang="ja-JP" sz="1400" dirty="0">
                <a:solidFill>
                  <a:schemeClr val="tx1"/>
                </a:solidFill>
                <a:latin typeface="Meiryo UI" panose="020B0604030504040204" pitchFamily="50" charset="-128"/>
                <a:ea typeface="Meiryo UI" panose="020B0604030504040204" pitchFamily="50" charset="-128"/>
                <a:sym typeface="Arial"/>
              </a:rPr>
              <a:t>に共有</a:t>
            </a:r>
            <a:r>
              <a:rPr lang="ja-JP" altLang="en-US" sz="1400" dirty="0">
                <a:solidFill>
                  <a:schemeClr val="tx1"/>
                </a:solidFill>
                <a:latin typeface="Meiryo UI" panose="020B0604030504040204" pitchFamily="50" charset="-128"/>
                <a:ea typeface="Meiryo UI" panose="020B0604030504040204" pitchFamily="50" charset="-128"/>
                <a:sym typeface="Arial"/>
              </a:rPr>
              <a:t>することが可能になる。</a:t>
            </a:r>
            <a:r>
              <a:rPr lang="ja-JP" altLang="en-US" sz="1400" b="1" dirty="0">
                <a:solidFill>
                  <a:schemeClr val="tx1"/>
                </a:solidFill>
                <a:latin typeface="Meiryo UI" panose="020B0604030504040204" pitchFamily="50" charset="-128"/>
                <a:ea typeface="Meiryo UI" panose="020B0604030504040204" pitchFamily="50" charset="-128"/>
                <a:sym typeface="Arial"/>
              </a:rPr>
              <a:t>専門家は</a:t>
            </a:r>
            <a:r>
              <a:rPr lang="en-US" altLang="ja-JP" sz="1400" b="1" dirty="0">
                <a:solidFill>
                  <a:schemeClr val="tx1"/>
                </a:solidFill>
                <a:latin typeface="Meiryo UI" panose="020B0604030504040204" pitchFamily="50" charset="-128"/>
                <a:ea typeface="Meiryo UI" panose="020B0604030504040204" pitchFamily="50" charset="-128"/>
                <a:sym typeface="Arial"/>
              </a:rPr>
              <a:t>VC</a:t>
            </a:r>
            <a:r>
              <a:rPr lang="ja-JP" altLang="en-US" sz="1400" b="1" dirty="0">
                <a:solidFill>
                  <a:schemeClr val="tx1"/>
                </a:solidFill>
                <a:latin typeface="Meiryo UI" panose="020B0604030504040204" pitchFamily="50" charset="-128"/>
                <a:ea typeface="Meiryo UI" panose="020B0604030504040204" pitchFamily="50" charset="-128"/>
                <a:sym typeface="Arial"/>
              </a:rPr>
              <a:t>の署名検証をすることで患者のデータであるかを確認する</a:t>
            </a:r>
            <a:r>
              <a:rPr lang="ja-JP" sz="1400" b="1" dirty="0">
                <a:solidFill>
                  <a:schemeClr val="tx1"/>
                </a:solidFill>
                <a:latin typeface="Meiryo UI" panose="020B0604030504040204" pitchFamily="50" charset="-128"/>
                <a:ea typeface="Meiryo UI" panose="020B0604030504040204" pitchFamily="50" charset="-128"/>
                <a:sym typeface="Arial"/>
              </a:rPr>
              <a:t>ことが可能</a:t>
            </a:r>
            <a:r>
              <a:rPr lang="ja-JP" altLang="en-US" dirty="0">
                <a:solidFill>
                  <a:schemeClr val="tx1"/>
                </a:solidFill>
                <a:latin typeface="Meiryo UI" panose="020B0604030504040204" pitchFamily="50" charset="-128"/>
                <a:ea typeface="Meiryo UI" panose="020B0604030504040204" pitchFamily="50" charset="-128"/>
              </a:rPr>
              <a:t>となり、</a:t>
            </a:r>
            <a:r>
              <a:rPr lang="ja-JP" altLang="en-US" b="1" dirty="0">
                <a:solidFill>
                  <a:schemeClr val="tx1"/>
                </a:solidFill>
                <a:latin typeface="Meiryo UI" panose="020B0604030504040204" pitchFamily="50" charset="-128"/>
                <a:ea typeface="Meiryo UI" panose="020B0604030504040204" pitchFamily="50" charset="-128"/>
              </a:rPr>
              <a:t>オンラインで日常データの共有が可能になり効率的な診療が可能となる</a:t>
            </a:r>
            <a:endParaRPr sz="1400" b="1" dirty="0">
              <a:solidFill>
                <a:schemeClr val="tx1"/>
              </a:solidFill>
              <a:latin typeface="Meiryo UI" panose="020B0604030504040204" pitchFamily="50" charset="-128"/>
              <a:ea typeface="Meiryo UI" panose="020B0604030504040204" pitchFamily="50" charset="-128"/>
              <a:sym typeface="Arial"/>
            </a:endParaRPr>
          </a:p>
          <a:p>
            <a:pPr marL="342900" marR="0" lvl="0" indent="-342900" algn="l" rtl="0">
              <a:spcBef>
                <a:spcPts val="0"/>
              </a:spcBef>
              <a:spcAft>
                <a:spcPts val="0"/>
              </a:spcAft>
              <a:buClrTx/>
              <a:buSzPts val="1400"/>
              <a:buFont typeface="Arial"/>
              <a:buAutoNum type="circleNumDbPlain"/>
            </a:pPr>
            <a:r>
              <a:rPr lang="ja-JP" sz="1400" dirty="0">
                <a:solidFill>
                  <a:schemeClr val="tx1"/>
                </a:solidFill>
                <a:latin typeface="Meiryo UI" panose="020B0604030504040204" pitchFamily="50" charset="-128"/>
                <a:ea typeface="Meiryo UI" panose="020B0604030504040204" pitchFamily="50" charset="-128"/>
                <a:sym typeface="Arial"/>
              </a:rPr>
              <a:t>Wallet</a:t>
            </a:r>
            <a:r>
              <a:rPr lang="ja-JP" altLang="en-US" sz="1400" dirty="0">
                <a:solidFill>
                  <a:schemeClr val="tx1"/>
                </a:solidFill>
                <a:latin typeface="Meiryo UI" panose="020B0604030504040204" pitchFamily="50" charset="-128"/>
                <a:ea typeface="Meiryo UI" panose="020B0604030504040204" pitchFamily="50" charset="-128"/>
                <a:sym typeface="Arial"/>
              </a:rPr>
              <a:t>アプリ</a:t>
            </a:r>
            <a:r>
              <a:rPr lang="ja-JP" sz="1400" dirty="0">
                <a:solidFill>
                  <a:schemeClr val="tx1"/>
                </a:solidFill>
                <a:latin typeface="Meiryo UI" panose="020B0604030504040204" pitchFamily="50" charset="-128"/>
                <a:ea typeface="Meiryo UI" panose="020B0604030504040204" pitchFamily="50" charset="-128"/>
                <a:sym typeface="Arial"/>
              </a:rPr>
              <a:t>を通じて、</a:t>
            </a:r>
            <a:r>
              <a:rPr lang="ja-JP" sz="1400" b="1" dirty="0">
                <a:solidFill>
                  <a:schemeClr val="tx1"/>
                </a:solidFill>
                <a:latin typeface="Meiryo UI" panose="020B0604030504040204" pitchFamily="50" charset="-128"/>
                <a:ea typeface="Meiryo UI" panose="020B0604030504040204" pitchFamily="50" charset="-128"/>
                <a:sym typeface="Arial"/>
              </a:rPr>
              <a:t>医師や理学療法士が適切な範囲で患者のデータにアクセス</a:t>
            </a:r>
            <a:r>
              <a:rPr lang="ja-JP" altLang="en-US" dirty="0">
                <a:solidFill>
                  <a:schemeClr val="tx1"/>
                </a:solidFill>
                <a:latin typeface="Meiryo UI" panose="020B0604030504040204" pitchFamily="50" charset="-128"/>
                <a:ea typeface="Meiryo UI" panose="020B0604030504040204" pitchFamily="50" charset="-128"/>
              </a:rPr>
              <a:t>することができる</a:t>
            </a:r>
            <a:endParaRPr sz="1400" dirty="0">
              <a:solidFill>
                <a:schemeClr val="tx1"/>
              </a:solidFill>
              <a:latin typeface="Meiryo UI" panose="020B0604030504040204" pitchFamily="50" charset="-128"/>
              <a:ea typeface="Meiryo UI" panose="020B0604030504040204" pitchFamily="50" charset="-128"/>
              <a:sym typeface="Arial"/>
            </a:endParaRPr>
          </a:p>
          <a:p>
            <a:pPr marL="342900" marR="0" lvl="0" indent="-342900" algn="l" rtl="0">
              <a:spcBef>
                <a:spcPts val="0"/>
              </a:spcBef>
              <a:spcAft>
                <a:spcPts val="0"/>
              </a:spcAft>
              <a:buClrTx/>
              <a:buSzPts val="1400"/>
              <a:buFont typeface="Arial"/>
              <a:buAutoNum type="circleNumDbPlain"/>
            </a:pPr>
            <a:r>
              <a:rPr lang="ja-JP" sz="1400" dirty="0">
                <a:solidFill>
                  <a:schemeClr val="tx1"/>
                </a:solidFill>
                <a:latin typeface="Meiryo UI" panose="020B0604030504040204" pitchFamily="50" charset="-128"/>
                <a:ea typeface="Meiryo UI" panose="020B0604030504040204" pitchFamily="50" charset="-128"/>
                <a:sym typeface="Arial"/>
              </a:rPr>
              <a:t>Wallet</a:t>
            </a:r>
            <a:r>
              <a:rPr lang="ja-JP" altLang="en-US" sz="1400" dirty="0">
                <a:solidFill>
                  <a:schemeClr val="tx1"/>
                </a:solidFill>
                <a:latin typeface="Meiryo UI" panose="020B0604030504040204" pitchFamily="50" charset="-128"/>
                <a:ea typeface="Meiryo UI" panose="020B0604030504040204" pitchFamily="50" charset="-128"/>
                <a:sym typeface="Arial"/>
              </a:rPr>
              <a:t>アプリ</a:t>
            </a:r>
            <a:r>
              <a:rPr lang="ja-JP" sz="1400" dirty="0">
                <a:solidFill>
                  <a:schemeClr val="tx1"/>
                </a:solidFill>
                <a:latin typeface="Meiryo UI" panose="020B0604030504040204" pitchFamily="50" charset="-128"/>
                <a:ea typeface="Meiryo UI" panose="020B0604030504040204" pitchFamily="50" charset="-128"/>
                <a:sym typeface="Arial"/>
              </a:rPr>
              <a:t>を通じて</a:t>
            </a:r>
            <a:r>
              <a:rPr lang="ja-JP" altLang="en-US" sz="1400" dirty="0">
                <a:solidFill>
                  <a:schemeClr val="tx1"/>
                </a:solidFill>
                <a:latin typeface="Meiryo UI" panose="020B0604030504040204" pitchFamily="50" charset="-128"/>
                <a:ea typeface="Meiryo UI" panose="020B0604030504040204" pitchFamily="50" charset="-128"/>
                <a:sym typeface="Arial"/>
              </a:rPr>
              <a:t>、</a:t>
            </a:r>
            <a:r>
              <a:rPr lang="ja-JP" sz="1400" dirty="0">
                <a:solidFill>
                  <a:schemeClr val="tx1"/>
                </a:solidFill>
                <a:latin typeface="Meiryo UI" panose="020B0604030504040204" pitchFamily="50" charset="-128"/>
                <a:ea typeface="Meiryo UI" panose="020B0604030504040204" pitchFamily="50" charset="-128"/>
                <a:sym typeface="Arial"/>
              </a:rPr>
              <a:t>研究者や製薬会社が</a:t>
            </a:r>
            <a:r>
              <a:rPr lang="ja-JP" b="1" dirty="0">
                <a:solidFill>
                  <a:schemeClr val="tx1"/>
                </a:solidFill>
                <a:latin typeface="Meiryo UI" panose="020B0604030504040204" pitchFamily="50" charset="-128"/>
                <a:ea typeface="Meiryo UI" panose="020B0604030504040204" pitchFamily="50" charset="-128"/>
              </a:rPr>
              <a:t>プライバシーに配慮しながらも</a:t>
            </a:r>
            <a:r>
              <a:rPr lang="ja-JP" sz="1400" b="1" dirty="0">
                <a:solidFill>
                  <a:schemeClr val="tx1"/>
                </a:solidFill>
                <a:latin typeface="Meiryo UI" panose="020B0604030504040204" pitchFamily="50" charset="-128"/>
                <a:ea typeface="Meiryo UI" panose="020B0604030504040204" pitchFamily="50" charset="-128"/>
                <a:sym typeface="Arial"/>
              </a:rPr>
              <a:t>適切な患者にデータの共有を依頼することが可能となり</a:t>
            </a:r>
            <a:r>
              <a:rPr lang="ja-JP" sz="1400" dirty="0">
                <a:solidFill>
                  <a:schemeClr val="tx1"/>
                </a:solidFill>
                <a:latin typeface="Meiryo UI" panose="020B0604030504040204" pitchFamily="50" charset="-128"/>
                <a:ea typeface="Meiryo UI" panose="020B0604030504040204" pitchFamily="50" charset="-128"/>
                <a:sym typeface="Arial"/>
              </a:rPr>
              <a:t>、</a:t>
            </a:r>
            <a:r>
              <a:rPr lang="ja-JP" dirty="0">
                <a:solidFill>
                  <a:schemeClr val="tx1"/>
                </a:solidFill>
                <a:latin typeface="Meiryo UI" panose="020B0604030504040204" pitchFamily="50" charset="-128"/>
                <a:ea typeface="Meiryo UI" panose="020B0604030504040204" pitchFamily="50" charset="-128"/>
              </a:rPr>
              <a:t>分散ストレージ</a:t>
            </a:r>
            <a:r>
              <a:rPr lang="ja-JP" sz="1400" dirty="0">
                <a:solidFill>
                  <a:schemeClr val="tx1"/>
                </a:solidFill>
                <a:latin typeface="Meiryo UI" panose="020B0604030504040204" pitchFamily="50" charset="-128"/>
                <a:ea typeface="Meiryo UI" panose="020B0604030504040204" pitchFamily="50" charset="-128"/>
                <a:sym typeface="Arial"/>
              </a:rPr>
              <a:t>を活用することで、</a:t>
            </a:r>
            <a:r>
              <a:rPr lang="ja-JP" sz="1400" b="1" dirty="0">
                <a:solidFill>
                  <a:schemeClr val="tx1"/>
                </a:solidFill>
                <a:latin typeface="Meiryo UI" panose="020B0604030504040204" pitchFamily="50" charset="-128"/>
                <a:ea typeface="Meiryo UI" panose="020B0604030504040204" pitchFamily="50" charset="-128"/>
                <a:sym typeface="Arial"/>
              </a:rPr>
              <a:t>改ざんのリスクを抑えて</a:t>
            </a:r>
            <a:r>
              <a:rPr lang="ja-JP" dirty="0">
                <a:solidFill>
                  <a:schemeClr val="tx1"/>
                </a:solidFill>
                <a:latin typeface="Meiryo UI" panose="020B0604030504040204" pitchFamily="50" charset="-128"/>
                <a:ea typeface="Meiryo UI" panose="020B0604030504040204" pitchFamily="50" charset="-128"/>
              </a:rPr>
              <a:t>データ</a:t>
            </a:r>
            <a:r>
              <a:rPr lang="ja-JP" sz="1400" dirty="0">
                <a:solidFill>
                  <a:schemeClr val="tx1"/>
                </a:solidFill>
                <a:latin typeface="Meiryo UI" panose="020B0604030504040204" pitchFamily="50" charset="-128"/>
                <a:ea typeface="Meiryo UI" panose="020B0604030504040204" pitchFamily="50" charset="-128"/>
                <a:sym typeface="Arial"/>
              </a:rPr>
              <a:t>のやり取りが可能</a:t>
            </a:r>
            <a:endParaRPr sz="1400" dirty="0">
              <a:solidFill>
                <a:schemeClr val="tx1"/>
              </a:solidFill>
              <a:latin typeface="Meiryo UI" panose="020B0604030504040204" pitchFamily="50" charset="-128"/>
              <a:ea typeface="Meiryo UI" panose="020B0604030504040204" pitchFamily="50" charset="-128"/>
              <a:sym typeface="Arial"/>
            </a:endParaRPr>
          </a:p>
        </p:txBody>
      </p:sp>
      <p:sp>
        <p:nvSpPr>
          <p:cNvPr id="245" name="Google Shape;245;p1"/>
          <p:cNvSpPr txBox="1"/>
          <p:nvPr/>
        </p:nvSpPr>
        <p:spPr>
          <a:xfrm>
            <a:off x="5138007" y="3618123"/>
            <a:ext cx="4428000" cy="427678"/>
          </a:xfrm>
          <a:prstGeom prst="rect">
            <a:avLst/>
          </a:prstGeom>
          <a:noFill/>
          <a:ln>
            <a:noFill/>
          </a:ln>
        </p:spPr>
        <p:txBody>
          <a:bodyPr spcFirstLastPara="1" wrap="square" lIns="0" tIns="45700" rIns="0" bIns="45700" anchor="t" anchorCtr="0">
            <a:noAutofit/>
          </a:bodyPr>
          <a:lstStyle/>
          <a:p>
            <a:pPr marL="0" marR="0" lvl="0" indent="0" algn="ctr" rtl="0">
              <a:spcBef>
                <a:spcPts val="0"/>
              </a:spcBef>
              <a:spcAft>
                <a:spcPts val="0"/>
              </a:spcAft>
              <a:buNone/>
            </a:pPr>
            <a:r>
              <a:rPr lang="ja-JP" sz="1200" b="1" u="sng">
                <a:solidFill>
                  <a:schemeClr val="dk1"/>
                </a:solidFill>
                <a:latin typeface="Meiryo UI" panose="020B0604030504040204" pitchFamily="50" charset="-128"/>
                <a:ea typeface="Meiryo UI" panose="020B0604030504040204" pitchFamily="50" charset="-128"/>
                <a:sym typeface="Arial"/>
              </a:rPr>
              <a:t>本実証ユースケースのスキーム図（To-Be）</a:t>
            </a:r>
            <a:endParaRPr>
              <a:latin typeface="Meiryo UI" panose="020B0604030504040204" pitchFamily="50" charset="-128"/>
              <a:ea typeface="Meiryo UI" panose="020B0604030504040204" pitchFamily="50" charset="-128"/>
            </a:endParaRPr>
          </a:p>
        </p:txBody>
      </p:sp>
      <p:sp>
        <p:nvSpPr>
          <p:cNvPr id="246" name="Google Shape;246;p1"/>
          <p:cNvSpPr txBox="1"/>
          <p:nvPr/>
        </p:nvSpPr>
        <p:spPr>
          <a:xfrm>
            <a:off x="331788" y="3618123"/>
            <a:ext cx="4427999" cy="269357"/>
          </a:xfrm>
          <a:prstGeom prst="rect">
            <a:avLst/>
          </a:prstGeom>
          <a:noFill/>
          <a:ln>
            <a:noFill/>
          </a:ln>
        </p:spPr>
        <p:txBody>
          <a:bodyPr spcFirstLastPara="1" wrap="square" lIns="0" tIns="45700" rIns="0" bIns="45700" anchor="t" anchorCtr="0">
            <a:noAutofit/>
          </a:bodyPr>
          <a:lstStyle/>
          <a:p>
            <a:pPr marL="0" marR="0" lvl="0" indent="0" algn="ctr" rtl="0">
              <a:spcBef>
                <a:spcPts val="0"/>
              </a:spcBef>
              <a:spcAft>
                <a:spcPts val="0"/>
              </a:spcAft>
              <a:buNone/>
            </a:pPr>
            <a:r>
              <a:rPr lang="ja-JP" sz="1200" b="1" u="sng">
                <a:solidFill>
                  <a:schemeClr val="dk1"/>
                </a:solidFill>
                <a:latin typeface="Meiryo UI" panose="020B0604030504040204" pitchFamily="50" charset="-128"/>
                <a:ea typeface="Meiryo UI" panose="020B0604030504040204" pitchFamily="50" charset="-128"/>
                <a:sym typeface="Arial"/>
              </a:rPr>
              <a:t>課題解決前のスキーム図（As-Is）</a:t>
            </a:r>
            <a:endParaRPr>
              <a:latin typeface="Meiryo UI" panose="020B0604030504040204" pitchFamily="50" charset="-128"/>
              <a:ea typeface="Meiryo UI" panose="020B0604030504040204" pitchFamily="50" charset="-128"/>
            </a:endParaRPr>
          </a:p>
        </p:txBody>
      </p:sp>
      <p:grpSp>
        <p:nvGrpSpPr>
          <p:cNvPr id="248" name="Google Shape;248;p1"/>
          <p:cNvGrpSpPr/>
          <p:nvPr/>
        </p:nvGrpSpPr>
        <p:grpSpPr>
          <a:xfrm>
            <a:off x="331788" y="3933379"/>
            <a:ext cx="4427999" cy="2445802"/>
            <a:chOff x="5112212" y="2510790"/>
            <a:chExt cx="14839488" cy="8196580"/>
          </a:xfrm>
        </p:grpSpPr>
        <p:pic>
          <p:nvPicPr>
            <p:cNvPr id="249" name="Google Shape;249;p1"/>
            <p:cNvPicPr preferRelativeResize="0"/>
            <p:nvPr/>
          </p:nvPicPr>
          <p:blipFill rotWithShape="1">
            <a:blip r:embed="rId3">
              <a:alphaModFix/>
            </a:blip>
            <a:srcRect/>
            <a:stretch/>
          </p:blipFill>
          <p:spPr>
            <a:xfrm>
              <a:off x="13576300" y="8002270"/>
              <a:ext cx="6375400" cy="2705100"/>
            </a:xfrm>
            <a:prstGeom prst="rect">
              <a:avLst/>
            </a:prstGeom>
            <a:noFill/>
            <a:ln>
              <a:noFill/>
            </a:ln>
          </p:spPr>
        </p:pic>
        <p:pic>
          <p:nvPicPr>
            <p:cNvPr id="250" name="Google Shape;250;p1"/>
            <p:cNvPicPr preferRelativeResize="0"/>
            <p:nvPr/>
          </p:nvPicPr>
          <p:blipFill rotWithShape="1">
            <a:blip r:embed="rId4">
              <a:alphaModFix/>
            </a:blip>
            <a:srcRect/>
            <a:stretch/>
          </p:blipFill>
          <p:spPr>
            <a:xfrm>
              <a:off x="9381490" y="2510790"/>
              <a:ext cx="3289300" cy="2705100"/>
            </a:xfrm>
            <a:prstGeom prst="rect">
              <a:avLst/>
            </a:prstGeom>
            <a:noFill/>
            <a:ln>
              <a:noFill/>
            </a:ln>
          </p:spPr>
        </p:pic>
        <p:pic>
          <p:nvPicPr>
            <p:cNvPr id="251" name="Google Shape;251;p1"/>
            <p:cNvPicPr preferRelativeResize="0"/>
            <p:nvPr/>
          </p:nvPicPr>
          <p:blipFill rotWithShape="1">
            <a:blip r:embed="rId5">
              <a:alphaModFix/>
            </a:blip>
            <a:srcRect/>
            <a:stretch/>
          </p:blipFill>
          <p:spPr>
            <a:xfrm>
              <a:off x="12222480" y="4852670"/>
              <a:ext cx="2501900" cy="2501900"/>
            </a:xfrm>
            <a:prstGeom prst="rect">
              <a:avLst/>
            </a:prstGeom>
            <a:noFill/>
            <a:ln>
              <a:noFill/>
            </a:ln>
          </p:spPr>
        </p:pic>
        <p:sp>
          <p:nvSpPr>
            <p:cNvPr id="252" name="Google Shape;252;p1"/>
            <p:cNvSpPr/>
            <p:nvPr/>
          </p:nvSpPr>
          <p:spPr>
            <a:xfrm>
              <a:off x="12617449" y="2795271"/>
              <a:ext cx="3451519" cy="1690579"/>
            </a:xfrm>
            <a:prstGeom prst="wedgeRoundRectCallout">
              <a:avLst>
                <a:gd name="adj1" fmla="val -65853"/>
                <a:gd name="adj2" fmla="val 5833"/>
                <a:gd name="adj3"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800" dirty="0">
                  <a:solidFill>
                    <a:schemeClr val="dk1"/>
                  </a:solidFill>
                  <a:latin typeface="Meiryo UI" panose="020B0604030504040204" pitchFamily="50" charset="-128"/>
                  <a:ea typeface="Meiryo UI" panose="020B0604030504040204" pitchFamily="50" charset="-128"/>
                  <a:sym typeface="Arial"/>
                </a:rPr>
                <a:t>日常の運動や痛みについて細かく相談する方法がない</a:t>
              </a:r>
              <a:endParaRPr sz="1100" dirty="0">
                <a:latin typeface="Meiryo UI" panose="020B0604030504040204" pitchFamily="50" charset="-128"/>
                <a:ea typeface="Meiryo UI" panose="020B0604030504040204" pitchFamily="50" charset="-128"/>
              </a:endParaRPr>
            </a:p>
          </p:txBody>
        </p:sp>
        <p:sp>
          <p:nvSpPr>
            <p:cNvPr id="253" name="Google Shape;253;p1"/>
            <p:cNvSpPr/>
            <p:nvPr/>
          </p:nvSpPr>
          <p:spPr>
            <a:xfrm>
              <a:off x="15078687" y="5424169"/>
              <a:ext cx="4558053" cy="1681176"/>
            </a:xfrm>
            <a:prstGeom prst="wedgeRoundRectCallout">
              <a:avLst>
                <a:gd name="adj1" fmla="val -39725"/>
                <a:gd name="adj2" fmla="val 65833"/>
                <a:gd name="adj3"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800" dirty="0">
                  <a:solidFill>
                    <a:schemeClr val="dk1"/>
                  </a:solidFill>
                  <a:latin typeface="Meiryo UI" panose="020B0604030504040204" pitchFamily="50" charset="-128"/>
                  <a:ea typeface="Meiryo UI" panose="020B0604030504040204" pitchFamily="50" charset="-128"/>
                  <a:sym typeface="Arial"/>
                </a:rPr>
                <a:t>日常の運動や痛みについては通院時ヒアリングするしかない</a:t>
              </a:r>
              <a:endParaRPr sz="1100" dirty="0">
                <a:latin typeface="Meiryo UI" panose="020B0604030504040204" pitchFamily="50" charset="-128"/>
                <a:ea typeface="Meiryo UI" panose="020B0604030504040204" pitchFamily="50" charset="-128"/>
              </a:endParaRPr>
            </a:p>
          </p:txBody>
        </p:sp>
        <p:sp>
          <p:nvSpPr>
            <p:cNvPr id="254" name="Google Shape;254;p1"/>
            <p:cNvSpPr/>
            <p:nvPr/>
          </p:nvSpPr>
          <p:spPr>
            <a:xfrm>
              <a:off x="5112212" y="5081269"/>
              <a:ext cx="4727735" cy="2057401"/>
            </a:xfrm>
            <a:prstGeom prst="wedgeRoundRectCallout">
              <a:avLst>
                <a:gd name="adj1" fmla="val -7349"/>
                <a:gd name="adj2" fmla="val 65833"/>
                <a:gd name="adj3" fmla="val 1666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800">
                  <a:solidFill>
                    <a:schemeClr val="dk1"/>
                  </a:solidFill>
                  <a:latin typeface="Meiryo UI" panose="020B0604030504040204" pitchFamily="50" charset="-128"/>
                  <a:ea typeface="Meiryo UI" panose="020B0604030504040204" pitchFamily="50" charset="-128"/>
                  <a:sym typeface="Arial"/>
                </a:rPr>
                <a:t>日常の運動や痛みについて研究する方法がない、研究データとして信用できない</a:t>
              </a:r>
              <a:endParaRPr sz="1100">
                <a:latin typeface="Meiryo UI" panose="020B0604030504040204" pitchFamily="50" charset="-128"/>
                <a:ea typeface="Meiryo UI" panose="020B0604030504040204" pitchFamily="50" charset="-128"/>
              </a:endParaRPr>
            </a:p>
          </p:txBody>
        </p:sp>
      </p:grpSp>
      <p:pic>
        <p:nvPicPr>
          <p:cNvPr id="255" name="Google Shape;255;p1"/>
          <p:cNvPicPr preferRelativeResize="0"/>
          <p:nvPr/>
        </p:nvPicPr>
        <p:blipFill rotWithShape="1">
          <a:blip r:embed="rId6">
            <a:alphaModFix/>
          </a:blip>
          <a:srcRect/>
          <a:stretch/>
        </p:blipFill>
        <p:spPr>
          <a:xfrm>
            <a:off x="338646" y="5507834"/>
            <a:ext cx="1153768" cy="819033"/>
          </a:xfrm>
          <a:prstGeom prst="rect">
            <a:avLst/>
          </a:prstGeom>
          <a:noFill/>
          <a:ln>
            <a:noFill/>
          </a:ln>
        </p:spPr>
      </p:pic>
      <p:sp>
        <p:nvSpPr>
          <p:cNvPr id="241" name="Google Shape;241;p1"/>
          <p:cNvSpPr/>
          <p:nvPr/>
        </p:nvSpPr>
        <p:spPr>
          <a:xfrm>
            <a:off x="5134146" y="591259"/>
            <a:ext cx="4428000" cy="360000"/>
          </a:xfrm>
          <a:prstGeom prst="rect">
            <a:avLst/>
          </a:prstGeom>
          <a:solidFill>
            <a:srgbClr val="2B4069"/>
          </a:solidFill>
          <a:ln w="9525" cap="flat" cmpd="sng">
            <a:solidFill>
              <a:schemeClr val="dk1"/>
            </a:solidFill>
            <a:prstDash val="solid"/>
            <a:round/>
            <a:headEnd type="none" w="sm" len="sm"/>
            <a:tailEnd type="none" w="sm" len="sm"/>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i="0" u="none" strike="noStrike" cap="none">
                <a:solidFill>
                  <a:schemeClr val="lt1"/>
                </a:solidFill>
                <a:latin typeface="Meiryo UI" panose="020B0604030504040204" pitchFamily="50" charset="-128"/>
                <a:ea typeface="Meiryo UI" panose="020B0604030504040204" pitchFamily="50" charset="-128"/>
                <a:sym typeface="Arial"/>
              </a:rPr>
              <a:t>TrustedWebの実現により解決する内容</a:t>
            </a:r>
            <a:endParaRPr>
              <a:latin typeface="Meiryo UI" panose="020B0604030504040204" pitchFamily="50" charset="-128"/>
              <a:ea typeface="Meiryo UI" panose="020B0604030504040204" pitchFamily="50" charset="-128"/>
            </a:endParaRPr>
          </a:p>
        </p:txBody>
      </p:sp>
      <p:grpSp>
        <p:nvGrpSpPr>
          <p:cNvPr id="104" name="グループ化 103">
            <a:extLst>
              <a:ext uri="{FF2B5EF4-FFF2-40B4-BE49-F238E27FC236}">
                <a16:creationId xmlns:a16="http://schemas.microsoft.com/office/drawing/2014/main" id="{1A409C61-5FEB-B6D2-3323-6C8EFAF25E6F}"/>
              </a:ext>
            </a:extLst>
          </p:cNvPr>
          <p:cNvGrpSpPr/>
          <p:nvPr/>
        </p:nvGrpSpPr>
        <p:grpSpPr>
          <a:xfrm>
            <a:off x="5329498" y="4045637"/>
            <a:ext cx="4116375" cy="2447167"/>
            <a:chOff x="5329498" y="4290009"/>
            <a:chExt cx="4116375" cy="2447167"/>
          </a:xfrm>
        </p:grpSpPr>
        <p:pic>
          <p:nvPicPr>
            <p:cNvPr id="105" name="図 104">
              <a:extLst>
                <a:ext uri="{FF2B5EF4-FFF2-40B4-BE49-F238E27FC236}">
                  <a16:creationId xmlns:a16="http://schemas.microsoft.com/office/drawing/2014/main" id="{74B380A6-D2ED-3226-F212-E064AC584148}"/>
                </a:ext>
              </a:extLst>
            </p:cNvPr>
            <p:cNvPicPr>
              <a:picLocks noChangeAspect="1"/>
            </p:cNvPicPr>
            <p:nvPr/>
          </p:nvPicPr>
          <p:blipFill>
            <a:blip r:embed="rId7"/>
            <a:stretch>
              <a:fillRect/>
            </a:stretch>
          </p:blipFill>
          <p:spPr>
            <a:xfrm>
              <a:off x="6138389" y="4290009"/>
              <a:ext cx="3291975" cy="2447167"/>
            </a:xfrm>
            <a:prstGeom prst="rect">
              <a:avLst/>
            </a:prstGeom>
          </p:spPr>
        </p:pic>
        <p:sp>
          <p:nvSpPr>
            <p:cNvPr id="106" name="角丸四角形吹き出し 105">
              <a:extLst>
                <a:ext uri="{FF2B5EF4-FFF2-40B4-BE49-F238E27FC236}">
                  <a16:creationId xmlns:a16="http://schemas.microsoft.com/office/drawing/2014/main" id="{563A49A0-2090-AF66-18C8-454BD3406F08}"/>
                </a:ext>
              </a:extLst>
            </p:cNvPr>
            <p:cNvSpPr/>
            <p:nvPr/>
          </p:nvSpPr>
          <p:spPr>
            <a:xfrm>
              <a:off x="8442568" y="5924677"/>
              <a:ext cx="1003305" cy="516859"/>
            </a:xfrm>
            <a:prstGeom prst="wedgeRoundRectCallout">
              <a:avLst>
                <a:gd name="adj1" fmla="val -67661"/>
                <a:gd name="adj2" fmla="val 117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800">
                  <a:solidFill>
                    <a:srgbClr val="000000"/>
                  </a:solidFill>
                  <a:latin typeface="Arial"/>
                  <a:ea typeface="Meiryo UI"/>
                </a:rPr>
                <a:t>日常の運動や痛みをデータからを鑑みて治療が可能に</a:t>
              </a:r>
            </a:p>
          </p:txBody>
        </p:sp>
        <p:sp>
          <p:nvSpPr>
            <p:cNvPr id="107" name="角丸四角形吹き出し 106">
              <a:extLst>
                <a:ext uri="{FF2B5EF4-FFF2-40B4-BE49-F238E27FC236}">
                  <a16:creationId xmlns:a16="http://schemas.microsoft.com/office/drawing/2014/main" id="{79F78310-8AD2-3965-9EC1-236884A3B57A}"/>
                </a:ext>
              </a:extLst>
            </p:cNvPr>
            <p:cNvSpPr/>
            <p:nvPr/>
          </p:nvSpPr>
          <p:spPr>
            <a:xfrm>
              <a:off x="5329498" y="5842484"/>
              <a:ext cx="1003305" cy="516859"/>
            </a:xfrm>
            <a:prstGeom prst="wedgeRoundRectCallout">
              <a:avLst>
                <a:gd name="adj1" fmla="val 59319"/>
                <a:gd name="adj2" fmla="val 2502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800">
                  <a:solidFill>
                    <a:srgbClr val="000000"/>
                  </a:solidFill>
                  <a:latin typeface="Arial"/>
                  <a:ea typeface="Meiryo UI"/>
                </a:rPr>
                <a:t>日常の運動や痛みのデータを利用した研究が可能に</a:t>
              </a:r>
            </a:p>
          </p:txBody>
        </p:sp>
        <p:sp>
          <p:nvSpPr>
            <p:cNvPr id="108" name="角丸四角形吹き出し 107">
              <a:extLst>
                <a:ext uri="{FF2B5EF4-FFF2-40B4-BE49-F238E27FC236}">
                  <a16:creationId xmlns:a16="http://schemas.microsoft.com/office/drawing/2014/main" id="{6FD3BDBE-AB78-8463-E6DF-200BF85F4F5A}"/>
                </a:ext>
              </a:extLst>
            </p:cNvPr>
            <p:cNvSpPr/>
            <p:nvPr/>
          </p:nvSpPr>
          <p:spPr>
            <a:xfrm>
              <a:off x="5863754" y="4342457"/>
              <a:ext cx="1003305" cy="516859"/>
            </a:xfrm>
            <a:prstGeom prst="wedgeRoundRectCallout">
              <a:avLst>
                <a:gd name="adj1" fmla="val 59319"/>
                <a:gd name="adj2" fmla="val 2502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800" dirty="0">
                  <a:solidFill>
                    <a:srgbClr val="000000"/>
                  </a:solidFill>
                  <a:latin typeface="Arial"/>
                  <a:ea typeface="Meiryo UI"/>
                </a:rPr>
                <a:t>日常データの蓄積と共有が可能に</a:t>
              </a:r>
            </a:p>
          </p:txBody>
        </p:sp>
      </p:grpSp>
      <p:sp>
        <p:nvSpPr>
          <p:cNvPr id="109" name="正方形/長方形 108"/>
          <p:cNvSpPr/>
          <p:nvPr/>
        </p:nvSpPr>
        <p:spPr>
          <a:xfrm>
            <a:off x="336761" y="6491363"/>
            <a:ext cx="9274599" cy="338554"/>
          </a:xfrm>
          <a:prstGeom prst="rect">
            <a:avLst/>
          </a:prstGeom>
        </p:spPr>
        <p:txBody>
          <a:bodyPr wrap="square">
            <a:spAutoFit/>
          </a:bodyPr>
          <a:lstStyle/>
          <a:p>
            <a:r>
              <a:rPr lang="en-US" altLang="ja-JP" sz="800" dirty="0">
                <a:solidFill>
                  <a:schemeClr val="tx1"/>
                </a:solidFill>
                <a:latin typeface="Meiryo UI" panose="020B0604030504040204" pitchFamily="50" charset="-128"/>
                <a:ea typeface="Meiryo UI" panose="020B0604030504040204" pitchFamily="50" charset="-128"/>
              </a:rPr>
              <a:t>1) Verifiable Credentials</a:t>
            </a:r>
            <a:r>
              <a:rPr lang="ja-JP" altLang="en-US" sz="800" dirty="0">
                <a:solidFill>
                  <a:schemeClr val="tx1"/>
                </a:solidFill>
                <a:latin typeface="Meiryo UI" panose="020B0604030504040204" pitchFamily="50" charset="-128"/>
                <a:ea typeface="Meiryo UI" panose="020B0604030504040204" pitchFamily="50" charset="-128"/>
              </a:rPr>
              <a:t>（</a:t>
            </a:r>
            <a:r>
              <a:rPr lang="en-US" altLang="ja-JP" sz="800" dirty="0">
                <a:solidFill>
                  <a:schemeClr val="tx1"/>
                </a:solidFill>
                <a:latin typeface="Meiryo UI" panose="020B0604030504040204" pitchFamily="50" charset="-128"/>
                <a:ea typeface="Meiryo UI" panose="020B0604030504040204" pitchFamily="50" charset="-128"/>
              </a:rPr>
              <a:t>VC</a:t>
            </a:r>
            <a:r>
              <a:rPr lang="ja-JP" altLang="en-US" sz="800" dirty="0">
                <a:solidFill>
                  <a:schemeClr val="tx1"/>
                </a:solidFill>
                <a:latin typeface="Meiryo UI" panose="020B0604030504040204" pitchFamily="50" charset="-128"/>
                <a:ea typeface="Meiryo UI" panose="020B0604030504040204" pitchFamily="50" charset="-128"/>
              </a:rPr>
              <a:t>）。内容の検証がオンラインで可能な自己主権型のデジタル証明書。国際標準化機関である</a:t>
            </a:r>
            <a:r>
              <a:rPr lang="en-US" altLang="ja-JP" sz="800" dirty="0">
                <a:solidFill>
                  <a:schemeClr val="tx1"/>
                </a:solidFill>
                <a:latin typeface="Meiryo UI" panose="020B0604030504040204" pitchFamily="50" charset="-128"/>
                <a:ea typeface="Meiryo UI" panose="020B0604030504040204" pitchFamily="50" charset="-128"/>
              </a:rPr>
              <a:t>W3C</a:t>
            </a:r>
            <a:r>
              <a:rPr lang="ja-JP" altLang="en-US" sz="800" dirty="0">
                <a:solidFill>
                  <a:schemeClr val="tx1"/>
                </a:solidFill>
                <a:latin typeface="Meiryo UI" panose="020B0604030504040204" pitchFamily="50" charset="-128"/>
                <a:ea typeface="Meiryo UI" panose="020B0604030504040204" pitchFamily="50" charset="-128"/>
              </a:rPr>
              <a:t>によって標準化されており、</a:t>
            </a:r>
            <a:r>
              <a:rPr lang="en-US" altLang="ja-JP" sz="800" dirty="0">
                <a:solidFill>
                  <a:schemeClr val="tx1"/>
                </a:solidFill>
                <a:latin typeface="Meiryo UI" panose="020B0604030504040204" pitchFamily="50" charset="-128"/>
                <a:ea typeface="Meiryo UI"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rPr>
              <a:t>発行者</a:t>
            </a:r>
            <a:r>
              <a:rPr lang="en-US" altLang="ja-JP" sz="800" dirty="0">
                <a:solidFill>
                  <a:schemeClr val="tx1"/>
                </a:solidFill>
                <a:latin typeface="Meiryo UI" panose="020B0604030504040204" pitchFamily="50" charset="-128"/>
                <a:ea typeface="Meiryo UI" panose="020B0604030504040204" pitchFamily="50" charset="-128"/>
              </a:rPr>
              <a:t>】(Issuer) </a:t>
            </a:r>
            <a:r>
              <a:rPr lang="ja-JP" altLang="en-US" sz="800" dirty="0">
                <a:solidFill>
                  <a:schemeClr val="tx1"/>
                </a:solidFill>
                <a:latin typeface="Meiryo UI" panose="020B0604030504040204" pitchFamily="50" charset="-128"/>
                <a:ea typeface="Meiryo UI" panose="020B0604030504040204" pitchFamily="50" charset="-128"/>
              </a:rPr>
              <a:t>が</a:t>
            </a:r>
            <a:r>
              <a:rPr lang="en-US" altLang="ja-JP" sz="800" dirty="0">
                <a:solidFill>
                  <a:schemeClr val="tx1"/>
                </a:solidFill>
                <a:latin typeface="Meiryo UI" panose="020B0604030504040204" pitchFamily="50" charset="-128"/>
                <a:ea typeface="Meiryo UI"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rPr>
              <a:t>保持者</a:t>
            </a:r>
            <a:r>
              <a:rPr lang="en-US" altLang="ja-JP" sz="800" dirty="0">
                <a:solidFill>
                  <a:schemeClr val="tx1"/>
                </a:solidFill>
                <a:latin typeface="Meiryo UI" panose="020B0604030504040204" pitchFamily="50" charset="-128"/>
                <a:ea typeface="Meiryo UI" panose="020B0604030504040204" pitchFamily="50" charset="-128"/>
              </a:rPr>
              <a:t>】(Holder) </a:t>
            </a:r>
            <a:r>
              <a:rPr lang="ja-JP" altLang="en-US" sz="800" dirty="0">
                <a:solidFill>
                  <a:schemeClr val="tx1"/>
                </a:solidFill>
                <a:latin typeface="Meiryo UI" panose="020B0604030504040204" pitchFamily="50" charset="-128"/>
                <a:ea typeface="Meiryo UI" panose="020B0604030504040204" pitchFamily="50" charset="-128"/>
              </a:rPr>
              <a:t>に対して発行した証明書を第三者である</a:t>
            </a:r>
            <a:r>
              <a:rPr lang="en-US" altLang="ja-JP" sz="800" dirty="0">
                <a:solidFill>
                  <a:schemeClr val="tx1"/>
                </a:solidFill>
                <a:latin typeface="Meiryo UI" panose="020B0604030504040204" pitchFamily="50" charset="-128"/>
                <a:ea typeface="Meiryo UI"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rPr>
              <a:t>検証者</a:t>
            </a:r>
            <a:r>
              <a:rPr lang="en-US" altLang="ja-JP" sz="800" dirty="0">
                <a:solidFill>
                  <a:schemeClr val="tx1"/>
                </a:solidFill>
                <a:latin typeface="Meiryo UI" panose="020B0604030504040204" pitchFamily="50" charset="-128"/>
                <a:ea typeface="Meiryo UI" panose="020B0604030504040204" pitchFamily="50" charset="-128"/>
              </a:rPr>
              <a:t>】</a:t>
            </a:r>
            <a:r>
              <a:rPr lang="ja-JP" altLang="en-US" sz="800" dirty="0" err="1">
                <a:solidFill>
                  <a:schemeClr val="tx1"/>
                </a:solidFill>
                <a:latin typeface="Meiryo UI" panose="020B0604030504040204" pitchFamily="50" charset="-128"/>
                <a:ea typeface="Meiryo UI" panose="020B0604030504040204" pitchFamily="50" charset="-128"/>
              </a:rPr>
              <a:t>が検</a:t>
            </a:r>
            <a:r>
              <a:rPr lang="ja-JP" altLang="en-US" sz="800" dirty="0">
                <a:solidFill>
                  <a:schemeClr val="tx1"/>
                </a:solidFill>
                <a:latin typeface="Meiryo UI" panose="020B0604030504040204" pitchFamily="50" charset="-128"/>
                <a:ea typeface="Meiryo UI" panose="020B0604030504040204" pitchFamily="50" charset="-128"/>
              </a:rPr>
              <a:t>証することができるしくみ検証可能な証明書。日本ではワクチン証明書で採用実績あり。</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
          <p:cNvSpPr/>
          <p:nvPr/>
        </p:nvSpPr>
        <p:spPr>
          <a:xfrm>
            <a:off x="331789" y="592394"/>
            <a:ext cx="1199300" cy="3600145"/>
          </a:xfrm>
          <a:prstGeom prst="rect">
            <a:avLst/>
          </a:prstGeom>
          <a:solidFill>
            <a:srgbClr val="2A3F69"/>
          </a:solid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a:solidFill>
                  <a:schemeClr val="lt1"/>
                </a:solidFill>
                <a:latin typeface="Meiryo UI" panose="020B0604030504040204" pitchFamily="50" charset="-128"/>
                <a:ea typeface="Meiryo UI" panose="020B0604030504040204" pitchFamily="50" charset="-128"/>
                <a:sym typeface="Arial"/>
              </a:rPr>
              <a:t>検証を行う</a:t>
            </a:r>
            <a:endParaRPr sz="1400" b="1">
              <a:solidFill>
                <a:schemeClr val="lt1"/>
              </a:solidFill>
              <a:latin typeface="Meiryo UI" panose="020B0604030504040204" pitchFamily="50" charset="-128"/>
              <a:ea typeface="Meiryo UI" panose="020B0604030504040204" pitchFamily="50" charset="-128"/>
              <a:sym typeface="Arial"/>
            </a:endParaRPr>
          </a:p>
          <a:p>
            <a:pPr marL="0" marR="0" lvl="0" indent="0" algn="ctr" rtl="0">
              <a:spcBef>
                <a:spcPts val="0"/>
              </a:spcBef>
              <a:spcAft>
                <a:spcPts val="0"/>
              </a:spcAft>
              <a:buNone/>
            </a:pPr>
            <a:r>
              <a:rPr lang="ja-JP" sz="1400" b="1">
                <a:solidFill>
                  <a:schemeClr val="lt1"/>
                </a:solidFill>
                <a:latin typeface="Meiryo UI" panose="020B0604030504040204" pitchFamily="50" charset="-128"/>
                <a:ea typeface="Meiryo UI" panose="020B0604030504040204" pitchFamily="50" charset="-128"/>
                <a:sym typeface="Arial"/>
              </a:rPr>
              <a:t>データ</a:t>
            </a:r>
            <a:endParaRPr sz="1400" b="1">
              <a:solidFill>
                <a:schemeClr val="lt1"/>
              </a:solidFill>
              <a:latin typeface="Meiryo UI" panose="020B0604030504040204" pitchFamily="50" charset="-128"/>
              <a:ea typeface="Meiryo UI" panose="020B0604030504040204" pitchFamily="50" charset="-128"/>
              <a:sym typeface="Arial"/>
            </a:endParaRPr>
          </a:p>
        </p:txBody>
      </p:sp>
      <p:sp>
        <p:nvSpPr>
          <p:cNvPr id="345" name="Google Shape;345;p2"/>
          <p:cNvSpPr/>
          <p:nvPr/>
        </p:nvSpPr>
        <p:spPr>
          <a:xfrm>
            <a:off x="328424" y="4315240"/>
            <a:ext cx="1199300" cy="828000"/>
          </a:xfrm>
          <a:prstGeom prst="rect">
            <a:avLst/>
          </a:prstGeom>
          <a:solidFill>
            <a:srgbClr val="2A3F69"/>
          </a:solid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dirty="0">
                <a:solidFill>
                  <a:schemeClr val="lt1"/>
                </a:solidFill>
                <a:latin typeface="Meiryo UI" panose="020B0604030504040204" pitchFamily="50" charset="-128"/>
                <a:ea typeface="Meiryo UI" panose="020B0604030504040204" pitchFamily="50" charset="-128"/>
                <a:sym typeface="Arial"/>
              </a:rPr>
              <a:t>合意形成/</a:t>
            </a:r>
            <a:endParaRPr dirty="0">
              <a:latin typeface="Meiryo UI" panose="020B0604030504040204" pitchFamily="50" charset="-128"/>
              <a:ea typeface="Meiryo UI" panose="020B0604030504040204" pitchFamily="50" charset="-128"/>
            </a:endParaRPr>
          </a:p>
          <a:p>
            <a:pPr marL="0" marR="0" lvl="0" indent="0" algn="ctr" rtl="0">
              <a:spcBef>
                <a:spcPts val="0"/>
              </a:spcBef>
              <a:spcAft>
                <a:spcPts val="0"/>
              </a:spcAft>
              <a:buNone/>
            </a:pPr>
            <a:r>
              <a:rPr lang="ja-JP" sz="1400" b="1" dirty="0">
                <a:solidFill>
                  <a:schemeClr val="lt1"/>
                </a:solidFill>
                <a:latin typeface="Meiryo UI" panose="020B0604030504040204" pitchFamily="50" charset="-128"/>
                <a:ea typeface="Meiryo UI" panose="020B0604030504040204" pitchFamily="50" charset="-128"/>
                <a:sym typeface="Arial"/>
              </a:rPr>
              <a:t>トレース</a:t>
            </a:r>
            <a:endParaRPr dirty="0">
              <a:latin typeface="Meiryo UI" panose="020B0604030504040204" pitchFamily="50" charset="-128"/>
              <a:ea typeface="Meiryo UI" panose="020B0604030504040204" pitchFamily="50" charset="-128"/>
            </a:endParaRPr>
          </a:p>
        </p:txBody>
      </p:sp>
      <p:sp>
        <p:nvSpPr>
          <p:cNvPr id="346" name="Google Shape;346;p2"/>
          <p:cNvSpPr txBox="1">
            <a:spLocks noGrp="1"/>
          </p:cNvSpPr>
          <p:nvPr>
            <p:ph type="body" idx="4294967295"/>
          </p:nvPr>
        </p:nvSpPr>
        <p:spPr>
          <a:xfrm>
            <a:off x="331788" y="94978"/>
            <a:ext cx="9242426" cy="397782"/>
          </a:xfrm>
          <a:prstGeom prst="rect">
            <a:avLst/>
          </a:prstGeom>
          <a:noFill/>
          <a:ln>
            <a:noFill/>
          </a:ln>
        </p:spPr>
        <p:txBody>
          <a:bodyPr spcFirstLastPara="1" wrap="square" lIns="0" tIns="45700" rIns="0" bIns="45700" anchor="ctr" anchorCtr="0">
            <a:noAutofit/>
          </a:bodyPr>
          <a:lstStyle/>
          <a:p>
            <a:pPr marL="0" lvl="0" indent="0" algn="ctr" rtl="0">
              <a:spcBef>
                <a:spcPts val="0"/>
              </a:spcBef>
              <a:spcAft>
                <a:spcPts val="0"/>
              </a:spcAft>
              <a:buClr>
                <a:srgbClr val="183588"/>
              </a:buClr>
              <a:buSzPts val="2000"/>
              <a:buNone/>
            </a:pPr>
            <a:r>
              <a:rPr lang="ja-JP" sz="1600" b="1" dirty="0" smtClean="0">
                <a:solidFill>
                  <a:schemeClr val="accent2">
                    <a:lumMod val="75000"/>
                    <a:lumOff val="25000"/>
                  </a:schemeClr>
                </a:solidFill>
                <a:latin typeface="Meiryo UI" panose="020B0604030504040204" pitchFamily="50" charset="-128"/>
                <a:ea typeface="Meiryo UI" panose="020B0604030504040204" pitchFamily="50" charset="-128"/>
                <a:sym typeface="Arial"/>
              </a:rPr>
              <a:t>下肢</a:t>
            </a:r>
            <a:r>
              <a:rPr lang="ja-JP" sz="1600" b="1" dirty="0">
                <a:solidFill>
                  <a:schemeClr val="accent2">
                    <a:lumMod val="75000"/>
                    <a:lumOff val="25000"/>
                  </a:schemeClr>
                </a:solidFill>
                <a:latin typeface="Meiryo UI" panose="020B0604030504040204" pitchFamily="50" charset="-128"/>
                <a:ea typeface="Meiryo UI" panose="020B0604030504040204" pitchFamily="50" charset="-128"/>
                <a:sym typeface="Arial"/>
              </a:rPr>
              <a:t>運動器疾患患者と医師、研究者間の信用</a:t>
            </a:r>
            <a:r>
              <a:rPr lang="ja-JP" sz="1600" b="1" dirty="0" err="1">
                <a:solidFill>
                  <a:schemeClr val="accent2">
                    <a:lumMod val="75000"/>
                    <a:lumOff val="25000"/>
                  </a:schemeClr>
                </a:solidFill>
                <a:latin typeface="Meiryo UI" panose="020B0604030504040204" pitchFamily="50" charset="-128"/>
                <a:ea typeface="Meiryo UI" panose="020B0604030504040204" pitchFamily="50" charset="-128"/>
                <a:sym typeface="Arial"/>
              </a:rPr>
              <a:t>で</a:t>
            </a:r>
            <a:r>
              <a:rPr lang="ja-JP" sz="1600" b="1" dirty="0">
                <a:solidFill>
                  <a:schemeClr val="accent2">
                    <a:lumMod val="75000"/>
                    <a:lumOff val="25000"/>
                  </a:schemeClr>
                </a:solidFill>
                <a:latin typeface="Meiryo UI" panose="020B0604030504040204" pitchFamily="50" charset="-128"/>
                <a:ea typeface="Meiryo UI" panose="020B0604030504040204" pitchFamily="50" charset="-128"/>
                <a:sym typeface="Arial"/>
              </a:rPr>
              <a:t>きる歩行データ流通システム(株式会社ORPHE</a:t>
            </a:r>
            <a:r>
              <a:rPr lang="ja-JP" sz="1600" b="1" dirty="0" smtClean="0">
                <a:solidFill>
                  <a:schemeClr val="accent2">
                    <a:lumMod val="75000"/>
                    <a:lumOff val="25000"/>
                  </a:schemeClr>
                </a:solidFill>
                <a:latin typeface="Meiryo UI" panose="020B0604030504040204" pitchFamily="50" charset="-128"/>
                <a:ea typeface="Meiryo UI" panose="020B0604030504040204" pitchFamily="50" charset="-128"/>
                <a:sym typeface="Arial"/>
              </a:rPr>
              <a:t>)（</a:t>
            </a:r>
            <a:r>
              <a:rPr lang="ja-JP" sz="1600" b="1" dirty="0">
                <a:solidFill>
                  <a:schemeClr val="accent2">
                    <a:lumMod val="75000"/>
                    <a:lumOff val="25000"/>
                  </a:schemeClr>
                </a:solidFill>
                <a:latin typeface="Meiryo UI" panose="020B0604030504040204" pitchFamily="50" charset="-128"/>
                <a:ea typeface="Meiryo UI" panose="020B0604030504040204" pitchFamily="50" charset="-128"/>
                <a:sym typeface="Arial"/>
              </a:rPr>
              <a:t>2/2） </a:t>
            </a:r>
            <a:endParaRPr sz="1600" b="1" dirty="0">
              <a:solidFill>
                <a:schemeClr val="accent2">
                  <a:lumMod val="75000"/>
                  <a:lumOff val="25000"/>
                </a:schemeClr>
              </a:solidFill>
              <a:latin typeface="Meiryo UI" panose="020B0604030504040204" pitchFamily="50" charset="-128"/>
              <a:ea typeface="Meiryo UI" panose="020B0604030504040204" pitchFamily="50" charset="-128"/>
              <a:sym typeface="Arial"/>
            </a:endParaRPr>
          </a:p>
        </p:txBody>
      </p:sp>
      <p:graphicFrame>
        <p:nvGraphicFramePr>
          <p:cNvPr id="347" name="Google Shape;347;p2"/>
          <p:cNvGraphicFramePr/>
          <p:nvPr>
            <p:extLst>
              <p:ext uri="{D42A27DB-BD31-4B8C-83A1-F6EECF244321}">
                <p14:modId xmlns:p14="http://schemas.microsoft.com/office/powerpoint/2010/main" val="819266479"/>
              </p:ext>
            </p:extLst>
          </p:nvPr>
        </p:nvGraphicFramePr>
        <p:xfrm>
          <a:off x="1676580" y="1892323"/>
          <a:ext cx="7890900" cy="2300216"/>
        </p:xfrm>
        <a:graphic>
          <a:graphicData uri="http://schemas.openxmlformats.org/drawingml/2006/table">
            <a:tbl>
              <a:tblPr firstRow="1" bandRow="1">
                <a:noFill/>
                <a:tableStyleId>{BF93F29C-A598-4967-8F47-4133AA644BAB}</a:tableStyleId>
              </a:tblPr>
              <a:tblGrid>
                <a:gridCol w="1972725">
                  <a:extLst>
                    <a:ext uri="{9D8B030D-6E8A-4147-A177-3AD203B41FA5}">
                      <a16:colId xmlns:a16="http://schemas.microsoft.com/office/drawing/2014/main" val="20000"/>
                    </a:ext>
                  </a:extLst>
                </a:gridCol>
                <a:gridCol w="1972725">
                  <a:extLst>
                    <a:ext uri="{9D8B030D-6E8A-4147-A177-3AD203B41FA5}">
                      <a16:colId xmlns:a16="http://schemas.microsoft.com/office/drawing/2014/main" val="20001"/>
                    </a:ext>
                  </a:extLst>
                </a:gridCol>
                <a:gridCol w="1972725">
                  <a:extLst>
                    <a:ext uri="{9D8B030D-6E8A-4147-A177-3AD203B41FA5}">
                      <a16:colId xmlns:a16="http://schemas.microsoft.com/office/drawing/2014/main" val="20002"/>
                    </a:ext>
                  </a:extLst>
                </a:gridCol>
                <a:gridCol w="1972725">
                  <a:extLst>
                    <a:ext uri="{9D8B030D-6E8A-4147-A177-3AD203B41FA5}">
                      <a16:colId xmlns:a16="http://schemas.microsoft.com/office/drawing/2014/main" val="20003"/>
                    </a:ext>
                  </a:extLst>
                </a:gridCol>
              </a:tblGrid>
              <a:tr h="386213">
                <a:tc>
                  <a:txBody>
                    <a:bodyPr/>
                    <a:lstStyle/>
                    <a:p>
                      <a:pPr marL="0" marR="0" lvl="0" indent="0" algn="ctr" rtl="0">
                        <a:spcBef>
                          <a:spcPts val="0"/>
                        </a:spcBef>
                        <a:spcAft>
                          <a:spcPts val="0"/>
                        </a:spcAft>
                        <a:buNone/>
                      </a:pPr>
                      <a:r>
                        <a:rPr lang="ja-JP" sz="1200" b="0" u="none" strike="noStrike" cap="none">
                          <a:solidFill>
                            <a:schemeClr val="dk1"/>
                          </a:solidFill>
                          <a:latin typeface="Meiryo UI" panose="020B0604030504040204" pitchFamily="50" charset="-128"/>
                          <a:ea typeface="Meiryo UI" panose="020B0604030504040204" pitchFamily="50" charset="-128"/>
                        </a:rPr>
                        <a:t>要検証の課題</a:t>
                      </a:r>
                      <a:endParaRPr sz="120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EF3F8"/>
                    </a:solidFill>
                  </a:tcPr>
                </a:tc>
                <a:tc>
                  <a:txBody>
                    <a:bodyPr/>
                    <a:lstStyle/>
                    <a:p>
                      <a:pPr marL="0" marR="0" lvl="0" indent="0" algn="ctr" rtl="0">
                        <a:spcBef>
                          <a:spcPts val="0"/>
                        </a:spcBef>
                        <a:spcAft>
                          <a:spcPts val="0"/>
                        </a:spcAft>
                        <a:buNone/>
                      </a:pPr>
                      <a:r>
                        <a:rPr lang="ja-JP" sz="1200" b="0" u="none" strike="noStrike" cap="none" dirty="0">
                          <a:solidFill>
                            <a:schemeClr val="dk1"/>
                          </a:solidFill>
                          <a:latin typeface="Meiryo UI" panose="020B0604030504040204" pitchFamily="50" charset="-128"/>
                          <a:ea typeface="Meiryo UI" panose="020B0604030504040204" pitchFamily="50" charset="-128"/>
                        </a:rPr>
                        <a:t>検証対象</a:t>
                      </a:r>
                      <a:endParaRPr sz="1200" dirty="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EF3F8"/>
                    </a:solidFill>
                  </a:tcPr>
                </a:tc>
                <a:tc>
                  <a:txBody>
                    <a:bodyPr/>
                    <a:lstStyle/>
                    <a:p>
                      <a:pPr marL="0" marR="0" lvl="0" indent="0" algn="ctr" rtl="0">
                        <a:spcBef>
                          <a:spcPts val="0"/>
                        </a:spcBef>
                        <a:spcAft>
                          <a:spcPts val="0"/>
                        </a:spcAft>
                        <a:buNone/>
                      </a:pPr>
                      <a:r>
                        <a:rPr lang="ja-JP" sz="1200" b="0" u="none" strike="noStrike" cap="none">
                          <a:solidFill>
                            <a:schemeClr val="dk1"/>
                          </a:solidFill>
                          <a:latin typeface="Meiryo UI" panose="020B0604030504040204" pitchFamily="50" charset="-128"/>
                          <a:ea typeface="Meiryo UI" panose="020B0604030504040204" pitchFamily="50" charset="-128"/>
                        </a:rPr>
                        <a:t>検証方法</a:t>
                      </a:r>
                      <a:endParaRPr sz="120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EF3F8"/>
                    </a:solidFill>
                  </a:tcPr>
                </a:tc>
                <a:tc>
                  <a:txBody>
                    <a:bodyPr/>
                    <a:lstStyle/>
                    <a:p>
                      <a:pPr marL="0" marR="0" lvl="0" indent="0" algn="ctr" rtl="0">
                        <a:spcBef>
                          <a:spcPts val="0"/>
                        </a:spcBef>
                        <a:spcAft>
                          <a:spcPts val="0"/>
                        </a:spcAft>
                        <a:buNone/>
                      </a:pPr>
                      <a:r>
                        <a:rPr lang="ja-JP" sz="1200" b="0" u="none" strike="noStrike" cap="none">
                          <a:solidFill>
                            <a:schemeClr val="dk1"/>
                          </a:solidFill>
                          <a:latin typeface="Meiryo UI" panose="020B0604030504040204" pitchFamily="50" charset="-128"/>
                          <a:ea typeface="Meiryo UI" panose="020B0604030504040204" pitchFamily="50" charset="-128"/>
                        </a:rPr>
                        <a:t>検証者</a:t>
                      </a:r>
                      <a:endParaRPr sz="1200">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EF3F8"/>
                    </a:solidFill>
                  </a:tcPr>
                </a:tc>
                <a:extLst>
                  <a:ext uri="{0D108BD9-81ED-4DB2-BD59-A6C34878D82A}">
                    <a16:rowId xmlns:a16="http://schemas.microsoft.com/office/drawing/2014/main" val="10000"/>
                  </a:ext>
                </a:extLst>
              </a:tr>
              <a:tr h="503687">
                <a:tc>
                  <a:txBody>
                    <a:bodyPr/>
                    <a:lstStyle/>
                    <a:p>
                      <a:pPr marL="0" marR="0" lvl="0" indent="0" algn="l" rtl="0">
                        <a:spcBef>
                          <a:spcPts val="0"/>
                        </a:spcBef>
                        <a:spcAft>
                          <a:spcPts val="0"/>
                        </a:spcAft>
                        <a:buNone/>
                      </a:pPr>
                      <a:r>
                        <a:rPr lang="ja-JP" altLang="en-US" sz="1200" b="0" u="none" strike="noStrike" cap="none" dirty="0">
                          <a:solidFill>
                            <a:schemeClr val="tx1"/>
                          </a:solidFill>
                          <a:latin typeface="Meiryo UI" panose="020B0604030504040204" pitchFamily="50" charset="-128"/>
                          <a:ea typeface="Meiryo UI" panose="020B0604030504040204" pitchFamily="50" charset="-128"/>
                        </a:rPr>
                        <a:t>データ共有先の（</a:t>
                      </a:r>
                      <a:r>
                        <a:rPr lang="ja-JP" sz="1200" b="0" u="none" strike="noStrike" cap="none" dirty="0">
                          <a:solidFill>
                            <a:schemeClr val="tx1"/>
                          </a:solidFill>
                          <a:latin typeface="Meiryo UI" panose="020B0604030504040204" pitchFamily="50" charset="-128"/>
                          <a:ea typeface="Meiryo UI" panose="020B0604030504040204" pitchFamily="50" charset="-128"/>
                        </a:rPr>
                        <a:t>ユーザの属性</a:t>
                      </a:r>
                      <a:r>
                        <a:rPr lang="ja-JP" altLang="en-US" sz="1200" b="0" u="none" strike="noStrike" cap="none" dirty="0">
                          <a:solidFill>
                            <a:schemeClr val="tx1"/>
                          </a:solidFill>
                          <a:latin typeface="Meiryo UI" panose="020B0604030504040204" pitchFamily="50" charset="-128"/>
                          <a:ea typeface="Meiryo UI" panose="020B0604030504040204" pitchFamily="50" charset="-128"/>
                        </a:rPr>
                        <a:t>）</a:t>
                      </a:r>
                      <a:r>
                        <a:rPr lang="ja-JP" sz="1200" b="0" u="none" strike="noStrike" cap="none" dirty="0">
                          <a:solidFill>
                            <a:schemeClr val="tx1"/>
                          </a:solidFill>
                          <a:latin typeface="Meiryo UI" panose="020B0604030504040204" pitchFamily="50" charset="-128"/>
                          <a:ea typeface="Meiryo UI" panose="020B0604030504040204" pitchFamily="50" charset="-128"/>
                        </a:rPr>
                        <a:t>の証明</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1200" b="0" dirty="0">
                          <a:solidFill>
                            <a:schemeClr val="tx1"/>
                          </a:solidFill>
                          <a:latin typeface="Meiryo UI" panose="020B0604030504040204" pitchFamily="50" charset="-128"/>
                          <a:ea typeface="Meiryo UI" panose="020B0604030504040204" pitchFamily="50" charset="-128"/>
                        </a:rPr>
                        <a:t>データ共有先の属性情報（所属先など）</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VCの検証</a:t>
                      </a:r>
                      <a:endParaRPr sz="120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患者、医療従事者、研究者</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05158">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本人のデータであることの証明</a:t>
                      </a:r>
                      <a:endParaRPr lang="en-US" altLang="ja-JP"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歩行計測データや主観的痛みなど本人の入力データ</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記録時の本人確認</a:t>
                      </a:r>
                      <a:endParaRPr lang="en-US" altLang="ja-JP" sz="1200" b="0" dirty="0">
                        <a:solidFill>
                          <a:schemeClr val="tx1"/>
                        </a:solidFill>
                        <a:latin typeface="Meiryo UI" panose="020B0604030504040204" pitchFamily="50" charset="-128"/>
                        <a:ea typeface="Meiryo UI" panose="020B0604030504040204" pitchFamily="50" charset="-128"/>
                      </a:endParaRPr>
                    </a:p>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（将来的にセンサデータによる歩容認証）</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ja-JP" sz="1200" b="0">
                          <a:solidFill>
                            <a:schemeClr val="tx1"/>
                          </a:solidFill>
                          <a:latin typeface="Meiryo UI" panose="020B0604030504040204" pitchFamily="50" charset="-128"/>
                          <a:ea typeface="Meiryo UI" panose="020B0604030504040204" pitchFamily="50" charset="-128"/>
                        </a:rPr>
                        <a:t>医療従事者、研究者</a:t>
                      </a:r>
                      <a:endParaRPr sz="1200" b="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705158">
                <a:tc>
                  <a:txBody>
                    <a:bodyPr/>
                    <a:lstStyle/>
                    <a:p>
                      <a:pPr marL="0" marR="0" lvl="0" indent="0" algn="l" rtl="0">
                        <a:spcBef>
                          <a:spcPts val="0"/>
                        </a:spcBef>
                        <a:spcAft>
                          <a:spcPts val="0"/>
                        </a:spcAft>
                        <a:buNone/>
                      </a:pPr>
                      <a:r>
                        <a:rPr lang="ja-JP" sz="1200" b="0" dirty="0">
                          <a:solidFill>
                            <a:schemeClr val="tx1"/>
                          </a:solidFill>
                          <a:latin typeface="Meiryo UI" panose="020B0604030504040204" pitchFamily="50" charset="-128"/>
                          <a:ea typeface="Meiryo UI" panose="020B0604030504040204" pitchFamily="50" charset="-128"/>
                        </a:rPr>
                        <a:t>患者データの無改竄証明</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183588"/>
                        </a:buClr>
                        <a:buSzPts val="1200"/>
                        <a:buFont typeface="Arial"/>
                        <a:buNone/>
                      </a:pPr>
                      <a:r>
                        <a:rPr lang="ja-JP" sz="1200" b="0" dirty="0">
                          <a:solidFill>
                            <a:schemeClr val="tx1"/>
                          </a:solidFill>
                          <a:latin typeface="Meiryo UI" panose="020B0604030504040204" pitchFamily="50" charset="-128"/>
                          <a:ea typeface="Meiryo UI" panose="020B0604030504040204" pitchFamily="50" charset="-128"/>
                        </a:rPr>
                        <a:t>歩行計測データや主観的痛みなど本人の入力データ</a:t>
                      </a:r>
                      <a:endParaRPr sz="120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183588"/>
                        </a:buClr>
                        <a:buSzPts val="1200"/>
                        <a:buFont typeface="Arial"/>
                        <a:buNone/>
                      </a:pPr>
                      <a:r>
                        <a:rPr lang="ja-JP" sz="1200" dirty="0">
                          <a:solidFill>
                            <a:schemeClr val="tx1"/>
                          </a:solidFill>
                          <a:latin typeface="Meiryo UI" panose="020B0604030504040204" pitchFamily="50" charset="-128"/>
                          <a:ea typeface="Meiryo UI" panose="020B0604030504040204" pitchFamily="50" charset="-128"/>
                        </a:rPr>
                        <a:t>分散ストレージ</a:t>
                      </a:r>
                      <a:r>
                        <a:rPr lang="ja-JP" sz="1200" b="0" dirty="0">
                          <a:solidFill>
                            <a:schemeClr val="tx1"/>
                          </a:solidFill>
                          <a:latin typeface="Meiryo UI" panose="020B0604030504040204" pitchFamily="50" charset="-128"/>
                          <a:ea typeface="Meiryo UI" panose="020B0604030504040204" pitchFamily="50" charset="-128"/>
                        </a:rPr>
                        <a:t>(Private Data lake IPFS)にハッシュを記録</a:t>
                      </a:r>
                      <a:endParaRPr sz="1200" b="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183588"/>
                        </a:buClr>
                        <a:buSzPts val="1200"/>
                        <a:buFont typeface="Arial"/>
                        <a:buNone/>
                      </a:pPr>
                      <a:r>
                        <a:rPr lang="ja-JP" sz="1200" b="0" dirty="0">
                          <a:solidFill>
                            <a:schemeClr val="tx1"/>
                          </a:solidFill>
                          <a:latin typeface="Meiryo UI" panose="020B0604030504040204" pitchFamily="50" charset="-128"/>
                          <a:ea typeface="Meiryo UI" panose="020B0604030504040204" pitchFamily="50" charset="-128"/>
                        </a:rPr>
                        <a:t>医療従事者、研究者</a:t>
                      </a:r>
                      <a:endParaRPr sz="1200" dirty="0">
                        <a:solidFill>
                          <a:schemeClr val="tx1"/>
                        </a:solidFill>
                        <a:latin typeface="Meiryo UI" panose="020B0604030504040204" pitchFamily="50" charset="-128"/>
                        <a:ea typeface="Meiryo UI" panose="020B0604030504040204" pitchFamily="50" charset="-128"/>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48" name="Google Shape;348;p2"/>
          <p:cNvSpPr/>
          <p:nvPr/>
        </p:nvSpPr>
        <p:spPr>
          <a:xfrm>
            <a:off x="1527724" y="470474"/>
            <a:ext cx="8046489"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dirty="0">
              <a:solidFill>
                <a:schemeClr val="tx1"/>
              </a:solidFill>
              <a:latin typeface="Meiryo UI" panose="020B0604030504040204" pitchFamily="50" charset="-128"/>
              <a:ea typeface="Meiryo UI" panose="020B0604030504040204" pitchFamily="50" charset="-128"/>
              <a:sym typeface="Arial"/>
            </a:endParaRPr>
          </a:p>
          <a:p>
            <a:pPr marL="285750" marR="0" lvl="0" indent="-285750" algn="l" rtl="0">
              <a:spcBef>
                <a:spcPts val="0"/>
              </a:spcBef>
              <a:spcAft>
                <a:spcPts val="0"/>
              </a:spcAft>
              <a:buClr>
                <a:srgbClr val="183588"/>
              </a:buClr>
              <a:buSzPts val="1400"/>
              <a:buFont typeface="Noto Sans Symbols"/>
              <a:buChar char="●"/>
            </a:pPr>
            <a:r>
              <a:rPr lang="ja-JP" altLang="en-US" sz="1200" dirty="0">
                <a:solidFill>
                  <a:schemeClr val="tx1"/>
                </a:solidFill>
                <a:latin typeface="Meiryo UI" panose="020B0604030504040204" pitchFamily="50" charset="-128"/>
                <a:ea typeface="Meiryo UI" panose="020B0604030504040204" pitchFamily="50" charset="-128"/>
                <a:sym typeface="Arial"/>
              </a:rPr>
              <a:t>患者は、</a:t>
            </a:r>
            <a:r>
              <a:rPr lang="ja-JP" sz="1200" dirty="0">
                <a:solidFill>
                  <a:schemeClr val="tx1"/>
                </a:solidFill>
                <a:latin typeface="Meiryo UI" panose="020B0604030504040204" pitchFamily="50" charset="-128"/>
                <a:ea typeface="Meiryo UI" panose="020B0604030504040204" pitchFamily="50" charset="-128"/>
                <a:sym typeface="Arial"/>
              </a:rPr>
              <a:t>データ共有先</a:t>
            </a:r>
            <a:r>
              <a:rPr lang="ja-JP" altLang="en-US" sz="1200" dirty="0">
                <a:solidFill>
                  <a:schemeClr val="tx1"/>
                </a:solidFill>
                <a:latin typeface="Meiryo UI" panose="020B0604030504040204" pitchFamily="50" charset="-128"/>
                <a:ea typeface="Meiryo UI" panose="020B0604030504040204" pitchFamily="50" charset="-128"/>
                <a:sym typeface="Arial"/>
              </a:rPr>
              <a:t>（医師、研究機関等）が信頼できる対象か</a:t>
            </a:r>
            <a:r>
              <a:rPr lang="ja-JP" sz="1200" dirty="0">
                <a:solidFill>
                  <a:schemeClr val="tx1"/>
                </a:solidFill>
                <a:latin typeface="Meiryo UI" panose="020B0604030504040204" pitchFamily="50" charset="-128"/>
                <a:ea typeface="Meiryo UI" panose="020B0604030504040204" pitchFamily="50" charset="-128"/>
                <a:sym typeface="Arial"/>
              </a:rPr>
              <a:t>を確認するために</a:t>
            </a:r>
            <a:r>
              <a:rPr lang="ja-JP" altLang="en-US" sz="1200" dirty="0">
                <a:solidFill>
                  <a:schemeClr val="tx1"/>
                </a:solidFill>
                <a:latin typeface="Meiryo UI" panose="020B0604030504040204" pitchFamily="50" charset="-128"/>
                <a:ea typeface="Meiryo UI" panose="020B0604030504040204" pitchFamily="50" charset="-128"/>
                <a:sym typeface="Arial"/>
              </a:rPr>
              <a:t>、</a:t>
            </a:r>
            <a:r>
              <a:rPr lang="ja-JP" sz="1200" dirty="0">
                <a:solidFill>
                  <a:schemeClr val="tx1"/>
                </a:solidFill>
                <a:latin typeface="Meiryo UI" panose="020B0604030504040204" pitchFamily="50" charset="-128"/>
                <a:ea typeface="Meiryo UI" panose="020B0604030504040204" pitchFamily="50" charset="-128"/>
                <a:sym typeface="Arial"/>
              </a:rPr>
              <a:t>データ</a:t>
            </a:r>
            <a:r>
              <a:rPr lang="ja-JP" altLang="en-US" sz="1200" dirty="0">
                <a:solidFill>
                  <a:schemeClr val="tx1"/>
                </a:solidFill>
                <a:latin typeface="Meiryo UI" panose="020B0604030504040204" pitchFamily="50" charset="-128"/>
                <a:ea typeface="Meiryo UI" panose="020B0604030504040204" pitchFamily="50" charset="-128"/>
              </a:rPr>
              <a:t>共有先から発行されたリレーション</a:t>
            </a:r>
            <a:r>
              <a:rPr lang="ja-JP" sz="1200" dirty="0">
                <a:solidFill>
                  <a:schemeClr val="tx1"/>
                </a:solidFill>
                <a:latin typeface="Meiryo UI" panose="020B0604030504040204" pitchFamily="50" charset="-128"/>
                <a:ea typeface="Meiryo UI" panose="020B0604030504040204" pitchFamily="50" charset="-128"/>
                <a:sym typeface="Arial"/>
              </a:rPr>
              <a:t>VCの署名検証</a:t>
            </a:r>
            <a:r>
              <a:rPr lang="ja-JP" altLang="en-US" sz="1200" dirty="0">
                <a:solidFill>
                  <a:schemeClr val="tx1"/>
                </a:solidFill>
                <a:latin typeface="Meiryo UI" panose="020B0604030504040204" pitchFamily="50" charset="-128"/>
                <a:ea typeface="Meiryo UI" panose="020B0604030504040204" pitchFamily="50" charset="-128"/>
              </a:rPr>
              <a:t>を行う</a:t>
            </a:r>
            <a:endParaRPr sz="1200" dirty="0">
              <a:solidFill>
                <a:schemeClr val="tx1"/>
              </a:solidFill>
              <a:latin typeface="Meiryo UI" panose="020B0604030504040204" pitchFamily="50" charset="-128"/>
              <a:ea typeface="Meiryo UI" panose="020B0604030504040204" pitchFamily="50" charset="-128"/>
              <a:sym typeface="Arial"/>
            </a:endParaRPr>
          </a:p>
          <a:p>
            <a:pPr marL="285750" marR="0" lvl="0" indent="-285750" algn="l" rtl="0">
              <a:spcBef>
                <a:spcPts val="0"/>
              </a:spcBef>
              <a:spcAft>
                <a:spcPts val="0"/>
              </a:spcAft>
              <a:buClr>
                <a:srgbClr val="183588"/>
              </a:buClr>
              <a:buSzPts val="1400"/>
              <a:buFont typeface="Noto Sans Symbols"/>
              <a:buChar char="●"/>
            </a:pPr>
            <a:r>
              <a:rPr lang="ja-JP" sz="1200" dirty="0">
                <a:solidFill>
                  <a:schemeClr val="tx1"/>
                </a:solidFill>
                <a:latin typeface="Meiryo UI" panose="020B0604030504040204" pitchFamily="50" charset="-128"/>
                <a:ea typeface="Meiryo UI" panose="020B0604030504040204" pitchFamily="50" charset="-128"/>
                <a:sym typeface="Arial"/>
              </a:rPr>
              <a:t>蓄積される生体データが本人のものであることを確認するために</a:t>
            </a:r>
            <a:r>
              <a:rPr lang="ja-JP" altLang="en-US" sz="1200" dirty="0">
                <a:solidFill>
                  <a:schemeClr val="tx1"/>
                </a:solidFill>
                <a:latin typeface="Meiryo UI" panose="020B0604030504040204" pitchFamily="50" charset="-128"/>
                <a:ea typeface="Meiryo UI" panose="020B0604030504040204" pitchFamily="50" charset="-128"/>
                <a:sym typeface="Arial"/>
              </a:rPr>
              <a:t>、データの</a:t>
            </a:r>
            <a:r>
              <a:rPr lang="ja-JP" sz="1200" dirty="0">
                <a:solidFill>
                  <a:schemeClr val="tx1"/>
                </a:solidFill>
                <a:latin typeface="Meiryo UI" panose="020B0604030504040204" pitchFamily="50" charset="-128"/>
                <a:ea typeface="Meiryo UI" panose="020B0604030504040204" pitchFamily="50" charset="-128"/>
                <a:sym typeface="Arial"/>
              </a:rPr>
              <a:t>記録時に本人確認またはセンサデータによる認証を行う（将来的に実装）</a:t>
            </a:r>
            <a:endParaRPr sz="1200" dirty="0">
              <a:solidFill>
                <a:schemeClr val="tx1"/>
              </a:solidFill>
              <a:latin typeface="Meiryo UI" panose="020B0604030504040204" pitchFamily="50" charset="-128"/>
              <a:ea typeface="Meiryo UI" panose="020B0604030504040204" pitchFamily="50" charset="-128"/>
              <a:sym typeface="Arial"/>
            </a:endParaRPr>
          </a:p>
          <a:p>
            <a:pPr marL="285750" marR="0" lvl="0" indent="-285750" algn="l" rtl="0">
              <a:spcBef>
                <a:spcPts val="0"/>
              </a:spcBef>
              <a:spcAft>
                <a:spcPts val="0"/>
              </a:spcAft>
              <a:buClr>
                <a:srgbClr val="183588"/>
              </a:buClr>
              <a:buSzPts val="1400"/>
              <a:buFont typeface="Noto Sans Symbols"/>
              <a:buChar char="●"/>
            </a:pPr>
            <a:r>
              <a:rPr lang="ja-JP" sz="1200" dirty="0">
                <a:solidFill>
                  <a:schemeClr val="tx1"/>
                </a:solidFill>
                <a:latin typeface="Meiryo UI" panose="020B0604030504040204" pitchFamily="50" charset="-128"/>
                <a:ea typeface="Meiryo UI" panose="020B0604030504040204" pitchFamily="50" charset="-128"/>
                <a:sym typeface="Arial"/>
              </a:rPr>
              <a:t>歩行</a:t>
            </a:r>
            <a:r>
              <a:rPr lang="ja-JP" sz="1200" b="0" dirty="0">
                <a:solidFill>
                  <a:schemeClr val="tx1"/>
                </a:solidFill>
                <a:latin typeface="Meiryo UI" panose="020B0604030504040204" pitchFamily="50" charset="-128"/>
                <a:ea typeface="Meiryo UI" panose="020B0604030504040204" pitchFamily="50" charset="-128"/>
                <a:sym typeface="Arial"/>
              </a:rPr>
              <a:t>計測データや主観的痛みなど本人の入力データが改竄されていないことを証明するため</a:t>
            </a:r>
            <a:r>
              <a:rPr lang="ja-JP" sz="1200" dirty="0">
                <a:solidFill>
                  <a:schemeClr val="tx1"/>
                </a:solidFill>
                <a:latin typeface="Meiryo UI" panose="020B0604030504040204" pitchFamily="50" charset="-128"/>
                <a:ea typeface="Meiryo UI" panose="020B0604030504040204" pitchFamily="50" charset="-128"/>
              </a:rPr>
              <a:t>分散ストレージ</a:t>
            </a:r>
            <a:r>
              <a:rPr lang="ja-JP" sz="1200" b="0" dirty="0">
                <a:solidFill>
                  <a:schemeClr val="tx1"/>
                </a:solidFill>
                <a:latin typeface="Meiryo UI" panose="020B0604030504040204" pitchFamily="50" charset="-128"/>
                <a:ea typeface="Meiryo UI" panose="020B0604030504040204" pitchFamily="50" charset="-128"/>
                <a:sym typeface="Arial"/>
              </a:rPr>
              <a:t>(Private Data lake IPFS)にハッシュを記録する</a:t>
            </a:r>
            <a:endParaRPr sz="1200" dirty="0">
              <a:solidFill>
                <a:schemeClr val="tx1"/>
              </a:solidFill>
              <a:latin typeface="Meiryo UI" panose="020B0604030504040204" pitchFamily="50" charset="-128"/>
              <a:ea typeface="Meiryo UI" panose="020B0604030504040204" pitchFamily="50" charset="-128"/>
            </a:endParaRPr>
          </a:p>
          <a:p>
            <a:pPr marL="285750" marR="0" lvl="0" indent="-196850" algn="l" rtl="0">
              <a:spcBef>
                <a:spcPts val="0"/>
              </a:spcBef>
              <a:spcAft>
                <a:spcPts val="0"/>
              </a:spcAft>
              <a:buClr>
                <a:schemeClr val="dk1"/>
              </a:buClr>
              <a:buSzPts val="1400"/>
              <a:buFont typeface="Noto Sans Symbols"/>
              <a:buNone/>
            </a:pPr>
            <a:endParaRPr sz="1200" dirty="0">
              <a:solidFill>
                <a:schemeClr val="tx1"/>
              </a:solidFill>
              <a:latin typeface="Meiryo UI" panose="020B0604030504040204" pitchFamily="50" charset="-128"/>
              <a:ea typeface="Meiryo UI" panose="020B0604030504040204" pitchFamily="50" charset="-128"/>
              <a:sym typeface="Arial"/>
            </a:endParaRPr>
          </a:p>
        </p:txBody>
      </p:sp>
      <p:sp>
        <p:nvSpPr>
          <p:cNvPr id="349" name="Google Shape;349;p2"/>
          <p:cNvSpPr/>
          <p:nvPr/>
        </p:nvSpPr>
        <p:spPr>
          <a:xfrm>
            <a:off x="331788" y="5234244"/>
            <a:ext cx="1199300" cy="1381592"/>
          </a:xfrm>
          <a:prstGeom prst="rect">
            <a:avLst/>
          </a:prstGeom>
          <a:solidFill>
            <a:srgbClr val="2A3F69"/>
          </a:solid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r>
              <a:rPr lang="ja-JP" sz="1400" b="1">
                <a:solidFill>
                  <a:schemeClr val="lt1"/>
                </a:solidFill>
                <a:latin typeface="Meiryo UI" panose="020B0604030504040204" pitchFamily="50" charset="-128"/>
                <a:ea typeface="Meiryo UI" panose="020B0604030504040204" pitchFamily="50" charset="-128"/>
                <a:sym typeface="Arial"/>
              </a:rPr>
              <a:t>主な成果</a:t>
            </a:r>
            <a:endParaRPr sz="1400" b="1">
              <a:solidFill>
                <a:schemeClr val="lt1"/>
              </a:solidFill>
              <a:latin typeface="Meiryo UI" panose="020B0604030504040204" pitchFamily="50" charset="-128"/>
              <a:ea typeface="Meiryo UI" panose="020B0604030504040204" pitchFamily="50" charset="-128"/>
              <a:sym typeface="Arial"/>
            </a:endParaRPr>
          </a:p>
        </p:txBody>
      </p:sp>
      <p:sp>
        <p:nvSpPr>
          <p:cNvPr id="350" name="Google Shape;350;p2"/>
          <p:cNvSpPr/>
          <p:nvPr/>
        </p:nvSpPr>
        <p:spPr>
          <a:xfrm>
            <a:off x="1679944" y="5234243"/>
            <a:ext cx="7894268" cy="1381593"/>
          </a:xfrm>
          <a:prstGeom prst="rect">
            <a:avLst/>
          </a:prstGeom>
          <a:solidFill>
            <a:srgbClr val="EEF3F8"/>
          </a:solidFill>
          <a:ln w="9525" cap="flat" cmpd="sng">
            <a:solidFill>
              <a:schemeClr val="dk1"/>
            </a:solidFill>
            <a:prstDash val="solid"/>
            <a:round/>
            <a:headEnd type="none" w="sm" len="sm"/>
            <a:tailEnd type="none" w="sm" len="sm"/>
          </a:ln>
        </p:spPr>
        <p:txBody>
          <a:bodyPr spcFirstLastPara="1" wrap="square" lIns="36000" tIns="36000" rIns="36000" bIns="36000" anchor="ctr" anchorCtr="0">
            <a:noAutofit/>
          </a:bodyPr>
          <a:lstStyle/>
          <a:p>
            <a:pPr marL="171450" lvl="0" indent="-171450">
              <a:buClr>
                <a:srgbClr val="183588"/>
              </a:buClr>
              <a:buSzPts val="1400"/>
              <a:buFont typeface="Arial"/>
              <a:buChar char="•"/>
            </a:pPr>
            <a:r>
              <a:rPr lang="ja-JP" altLang="en-US" dirty="0">
                <a:solidFill>
                  <a:schemeClr val="tx1"/>
                </a:solidFill>
                <a:latin typeface="Meiryo UI" panose="020B0604030504040204" pitchFamily="50" charset="-128"/>
                <a:ea typeface="Meiryo UI" panose="020B0604030504040204" pitchFamily="50" charset="-128"/>
              </a:rPr>
              <a:t>アプリの実装と数名の下肢運動器疾患患者による試用実証実験を通じて、システムの実現性や需要を確認</a:t>
            </a:r>
          </a:p>
          <a:p>
            <a:pPr marL="171450" lvl="0" indent="-171450">
              <a:buClr>
                <a:srgbClr val="183588"/>
              </a:buClr>
              <a:buSzPts val="1400"/>
              <a:buFont typeface="Arial"/>
              <a:buChar char="•"/>
            </a:pPr>
            <a:r>
              <a:rPr lang="ja-JP" altLang="en-US" dirty="0">
                <a:solidFill>
                  <a:schemeClr val="tx1"/>
                </a:solidFill>
                <a:latin typeface="Meiryo UI" panose="020B0604030504040204" pitchFamily="50" charset="-128"/>
                <a:ea typeface="Meiryo UI" panose="020B0604030504040204" pitchFamily="50" charset="-128"/>
              </a:rPr>
              <a:t>ユーザの属性の証明、患者データの無改竄証明については実装が進んだ</a:t>
            </a:r>
            <a:endParaRPr lang="en-US" altLang="ja-JP" dirty="0">
              <a:solidFill>
                <a:schemeClr val="tx1"/>
              </a:solidFill>
              <a:latin typeface="Meiryo UI" panose="020B0604030504040204" pitchFamily="50" charset="-128"/>
              <a:ea typeface="Meiryo UI" panose="020B0604030504040204" pitchFamily="50" charset="-128"/>
            </a:endParaRPr>
          </a:p>
          <a:p>
            <a:pPr marL="171450" lvl="0" indent="-171450">
              <a:buClr>
                <a:srgbClr val="183588"/>
              </a:buClr>
              <a:buSzPts val="1400"/>
              <a:buFont typeface="Arial"/>
              <a:buChar char="•"/>
            </a:pPr>
            <a:r>
              <a:rPr lang="ja-JP" altLang="en-US" dirty="0">
                <a:solidFill>
                  <a:schemeClr val="tx1"/>
                </a:solidFill>
                <a:latin typeface="Meiryo UI" panose="020B0604030504040204" pitchFamily="50" charset="-128"/>
                <a:ea typeface="Meiryo UI" panose="020B0604030504040204" pitchFamily="50" charset="-128"/>
              </a:rPr>
              <a:t>本事業は靴のセンサーデータに依拠しており、実際に靴を履いた人物が患者本人なのかということの証明については将来的に実装すべき課題である。この実現するためにはセンサデータの歩容認証など追加的な解析手法を取ることが必要であると判明</a:t>
            </a:r>
          </a:p>
        </p:txBody>
      </p:sp>
      <p:sp>
        <p:nvSpPr>
          <p:cNvPr id="351" name="Google Shape;351;p2"/>
          <p:cNvSpPr/>
          <p:nvPr/>
        </p:nvSpPr>
        <p:spPr>
          <a:xfrm>
            <a:off x="1676580" y="4299391"/>
            <a:ext cx="7894268" cy="828000"/>
          </a:xfrm>
          <a:prstGeom prst="rect">
            <a:avLst/>
          </a:prstGeom>
          <a:solidFill>
            <a:srgbClr val="EEF3F8"/>
          </a:solidFill>
          <a:ln w="9525" cap="flat" cmpd="sng">
            <a:solidFill>
              <a:schemeClr val="dk1"/>
            </a:solidFill>
            <a:prstDash val="solid"/>
            <a:round/>
            <a:headEnd type="none" w="sm" len="sm"/>
            <a:tailEnd type="none" w="sm" len="sm"/>
          </a:ln>
        </p:spPr>
        <p:txBody>
          <a:bodyPr spcFirstLastPara="1" wrap="square" lIns="36000" tIns="36000" rIns="36000" bIns="36000" anchor="ctr" anchorCtr="0">
            <a:noAutofit/>
          </a:bodyPr>
          <a:lstStyle/>
          <a:p>
            <a:pPr marL="171450" marR="0" lvl="0" indent="-171450" algn="l" rtl="0">
              <a:spcBef>
                <a:spcPts val="0"/>
              </a:spcBef>
              <a:spcAft>
                <a:spcPts val="0"/>
              </a:spcAft>
              <a:buClr>
                <a:srgbClr val="183588"/>
              </a:buClr>
              <a:buSzPts val="1200"/>
              <a:buFont typeface="Arial"/>
              <a:buChar char="•"/>
            </a:pPr>
            <a:r>
              <a:rPr lang="ja-JP" dirty="0">
                <a:solidFill>
                  <a:schemeClr val="tx1"/>
                </a:solidFill>
                <a:latin typeface="Meiryo UI" panose="020B0604030504040204" pitchFamily="50" charset="-128"/>
                <a:ea typeface="Meiryo UI" panose="020B0604030504040204" pitchFamily="50" charset="-128"/>
                <a:sym typeface="Arial"/>
              </a:rPr>
              <a:t>データ提供者とデータ閲覧者が、指定期間指定のデータを共有することについて合意。Web管理画面から発行されたリクエストをデータ提供者がアプリで同意すると合意が形成されたとする。履行された合意について、VCの利用ログを確認することでトレース可能。</a:t>
            </a:r>
            <a:r>
              <a:rPr lang="ja-JP" dirty="0">
                <a:solidFill>
                  <a:schemeClr val="tx1"/>
                </a:solidFill>
                <a:latin typeface="Meiryo UI" panose="020B0604030504040204" pitchFamily="50" charset="-128"/>
                <a:ea typeface="Meiryo UI" panose="020B0604030504040204" pitchFamily="50" charset="-128"/>
              </a:rPr>
              <a:t>また、合意の取り消しも可能でデータの取り下げができる</a:t>
            </a:r>
            <a:endParaRPr sz="16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072313"/>
      </p:ext>
    </p:extLst>
  </p:cSld>
  <p:clrMapOvr>
    <a:masterClrMapping/>
  </p:clrMapOvr>
</p:sld>
</file>

<file path=ppt/theme/theme1.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4E2812-7CCA-49E5-B9D4-13F23FDCE1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C0B0B2-9D3D-463C-B0B6-BBBE3DAA6A6D}">
  <ds:schemaRefs>
    <ds:schemaRef ds:uri="http://schemas.microsoft.com/sharepoint/v3/contenttype/forms"/>
  </ds:schemaRefs>
</ds:datastoreItem>
</file>

<file path=customXml/itemProps3.xml><?xml version="1.0" encoding="utf-8"?>
<ds:datastoreItem xmlns:ds="http://schemas.openxmlformats.org/officeDocument/2006/customXml" ds:itemID="{BA67C960-3DB7-47ED-ACE5-D06359C974CE}">
  <ds:schemaRefs>
    <ds:schemaRef ds:uri="http://schemas.microsoft.com/office/infopath/2007/PartnerControls"/>
    <ds:schemaRef ds:uri="http://purl.org/dc/elements/1.1/"/>
    <ds:schemaRef ds:uri="http://schemas.microsoft.com/office/2006/metadata/properties"/>
    <ds:schemaRef ds:uri="5fac6585-e5db-49c2-84eb-07048ac402b0"/>
    <ds:schemaRef ds:uri="http://purl.org/dc/terms/"/>
    <ds:schemaRef ds:uri="http://schemas.openxmlformats.org/package/2006/metadata/core-properties"/>
    <ds:schemaRef ds:uri="http://schemas.microsoft.com/office/2006/documentManagement/types"/>
    <ds:schemaRef ds:uri="c83f1b00-8bb0-4983-a72c-3c7d557c8ed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1981</TotalTime>
  <Words>937</Words>
  <PresentationFormat>A4 210 x 297 mm</PresentationFormat>
  <Paragraphs>49</Paragraphs>
  <Slides>2</Slides>
  <Notes>2</Notes>
  <HiddenSlides>0</HiddenSlides>
  <MMClips>0</MMClips>
  <ScaleCrop>false</ScaleCrop>
  <HeadingPairs>
    <vt:vector size="6" baseType="variant">
      <vt:variant>
        <vt:lpstr>使用されているフォント</vt:lpstr>
      </vt:variant>
      <vt:variant>
        <vt:i4>3</vt:i4>
      </vt:variant>
      <vt:variant>
        <vt:lpstr>テーマ</vt:lpstr>
      </vt:variant>
      <vt:variant>
        <vt:i4>6</vt:i4>
      </vt:variant>
      <vt:variant>
        <vt:lpstr>スライド タイトル</vt:lpstr>
      </vt:variant>
      <vt:variant>
        <vt:i4>2</vt:i4>
      </vt:variant>
    </vt:vector>
  </HeadingPairs>
  <TitlesOfParts>
    <vt:vector size="11" baseType="lpstr">
      <vt:lpstr>Meiryo UI</vt:lpstr>
      <vt:lpstr>Noto Sans Symbols</vt:lpstr>
      <vt:lpstr>Arial</vt:lpstr>
      <vt:lpstr>コンテンツ_Light</vt:lpstr>
      <vt:lpstr>Office テーマ</vt:lpstr>
      <vt:lpstr>目次</vt:lpstr>
      <vt:lpstr>中扉</vt:lpstr>
      <vt:lpstr>コンテンツ_Dark</vt:lpstr>
      <vt:lpstr>裏表紙</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2023-05-23T06:55:06Z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