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24" r:id="rId4"/>
    <p:sldMasterId id="2147483790" r:id="rId5"/>
    <p:sldMasterId id="2147483913" r:id="rId6"/>
    <p:sldMasterId id="2147483908" r:id="rId7"/>
    <p:sldMasterId id="2147483853" r:id="rId8"/>
    <p:sldMasterId id="2147483852" r:id="rId9"/>
  </p:sldMasterIdLst>
  <p:notesMasterIdLst>
    <p:notesMasterId r:id="rId12"/>
  </p:notesMasterIdLst>
  <p:handoutMasterIdLst>
    <p:handoutMasterId r:id="rId13"/>
  </p:handoutMasterIdLst>
  <p:sldIdLst>
    <p:sldId id="428" r:id="rId10"/>
    <p:sldId id="429" r:id="rId11"/>
  </p:sldIdLst>
  <p:sldSz cx="9906000" cy="6858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5" name="作成者" initials="A" lastIdx="43"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4069"/>
    <a:srgbClr val="405F9E"/>
    <a:srgbClr val="EEF3F8"/>
    <a:srgbClr val="DBE5F1"/>
    <a:srgbClr val="ECEEF1"/>
    <a:srgbClr val="ECEEF4"/>
    <a:srgbClr val="EBEDF4"/>
    <a:srgbClr val="F7F8FB"/>
    <a:srgbClr val="4472C4"/>
    <a:srgbClr val="C2CE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4D68D6-0E1E-4D20-823D-4999AB6C3B62}" v="510" vWet="523" dt="2022-10-06T15:15:32.837"/>
    <p1510:client id="{9239542E-AAB9-B9E7-B4EF-7A2B0E68634A}" v="21" dt="2022-10-06T06:02:48.688"/>
    <p1510:client id="{BDF0822D-7239-46D8-9071-4287DBC52B05}" v="2" dt="2023-03-20T01:01:01.957"/>
    <p1510:client id="{C1F4CF60-E33A-491F-931D-F1E464994A42}" v="2" dt="2023-03-06T01:36:41.142"/>
    <p1510:client id="{FCA9E95D-1DEC-2F43-A6D3-7DE4B786368B}" v="382" dt="2022-10-06T19:11:25.372"/>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192" autoAdjust="0"/>
    <p:restoredTop sz="95332" autoAdjust="0"/>
  </p:normalViewPr>
  <p:slideViewPr>
    <p:cSldViewPr snapToGrid="0" showGuides="1">
      <p:cViewPr varScale="1">
        <p:scale>
          <a:sx n="113" d="100"/>
          <a:sy n="113" d="100"/>
        </p:scale>
        <p:origin x="1526" y="91"/>
      </p:cViewPr>
      <p:guideLst/>
    </p:cSldViewPr>
  </p:slideViewPr>
  <p:notesTextViewPr>
    <p:cViewPr>
      <p:scale>
        <a:sx n="1" d="1"/>
        <a:sy n="1" d="1"/>
      </p:scale>
      <p:origin x="0" y="0"/>
    </p:cViewPr>
  </p:notesTextViewPr>
  <p:notesViewPr>
    <p:cSldViewPr snapToGrid="0" showGuide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1.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4A9554F-8F68-418C-BC8C-EBC8EB58C588}" type="datetimeFigureOut">
              <a:rPr kumimoji="1" lang="ja-JP" altLang="en-US" smtClean="0"/>
              <a:t>2023/5/30</a:t>
            </a:fld>
            <a:endParaRPr kumimoji="1" lang="ja-JP" altLang="en-US"/>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CE54EB0-D7A5-428B-AB3E-E1911707456B}"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n-ea"/>
                <a:ea typeface="+mn-ea"/>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n-ea"/>
                <a:ea typeface="+mn-ea"/>
              </a:defRPr>
            </a:lvl1pPr>
          </a:lstStyle>
          <a:p>
            <a:fld id="{187B8588-1665-0A4A-AD47-68FFFFC620D1}" type="datetimeFigureOut">
              <a:rPr lang="ja-JP" altLang="en-US" smtClean="0"/>
              <a:pPr/>
              <a:t>2023/5/30</a:t>
            </a:fld>
            <a:endParaRPr lang="ja-JP" altLang="en-US"/>
          </a:p>
        </p:txBody>
      </p:sp>
      <p:sp>
        <p:nvSpPr>
          <p:cNvPr id="4" name="スライド イメージ プレースホルダー 3"/>
          <p:cNvSpPr>
            <a:spLocks noGrp="1" noRot="1" noChangeAspect="1"/>
          </p:cNvSpPr>
          <p:nvPr>
            <p:ph type="sldImg" idx="2"/>
          </p:nvPr>
        </p:nvSpPr>
        <p:spPr>
          <a:xfrm>
            <a:off x="1200150" y="630237"/>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3887785"/>
            <a:ext cx="5486400" cy="462597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n-ea"/>
                <a:ea typeface="+mn-ea"/>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n-ea"/>
                <a:ea typeface="+mn-ea"/>
              </a:defRPr>
            </a:lvl1pPr>
          </a:lstStyle>
          <a:p>
            <a:fld id="{AF9AAED7-EB68-B44B-A29A-E9CFE7A1147D}" type="slidenum">
              <a:rPr lang="ja-JP" altLang="en-US" smtClean="0"/>
              <a:pPr/>
              <a:t>‹#›</a:t>
            </a:fld>
            <a:endParaRPr lang="ja-JP" altLang="en-US"/>
          </a:p>
        </p:txBody>
      </p:sp>
    </p:spTree>
    <p:extLst>
      <p:ext uri="{BB962C8B-B14F-4D97-AF65-F5344CB8AC3E}">
        <p14:creationId xmlns:p14="http://schemas.microsoft.com/office/powerpoint/2010/main" val="24139408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ea"/>
        <a:ea typeface="+mn-ea"/>
        <a:cs typeface="+mn-cs"/>
      </a:defRPr>
    </a:lvl1pPr>
    <a:lvl2pPr marL="457200" algn="l" defTabSz="914400" rtl="0" eaLnBrk="1" latinLnBrk="0" hangingPunct="1">
      <a:defRPr kumimoji="1" sz="1200" kern="1200">
        <a:solidFill>
          <a:schemeClr val="tx1"/>
        </a:solidFill>
        <a:latin typeface="+mn-ea"/>
        <a:ea typeface="+mn-ea"/>
        <a:cs typeface="+mn-cs"/>
      </a:defRPr>
    </a:lvl2pPr>
    <a:lvl3pPr marL="914400" algn="l" defTabSz="914400" rtl="0" eaLnBrk="1" latinLnBrk="0" hangingPunct="1">
      <a:defRPr kumimoji="1" sz="1200" kern="1200">
        <a:solidFill>
          <a:schemeClr val="tx1"/>
        </a:solidFill>
        <a:latin typeface="+mn-ea"/>
        <a:ea typeface="+mn-ea"/>
        <a:cs typeface="+mn-cs"/>
      </a:defRPr>
    </a:lvl3pPr>
    <a:lvl4pPr marL="1371600" algn="l" defTabSz="914400" rtl="0" eaLnBrk="1" latinLnBrk="0" hangingPunct="1">
      <a:defRPr kumimoji="1" sz="1200" kern="1200">
        <a:solidFill>
          <a:schemeClr val="tx1"/>
        </a:solidFill>
        <a:latin typeface="+mn-ea"/>
        <a:ea typeface="+mn-ea"/>
        <a:cs typeface="+mn-cs"/>
      </a:defRPr>
    </a:lvl4pPr>
    <a:lvl5pPr marL="1828800" algn="l" defTabSz="914400" rtl="0" eaLnBrk="1" latinLnBrk="0" hangingPunct="1">
      <a:defRPr kumimoji="1" sz="1200" kern="1200">
        <a:solidFill>
          <a:schemeClr val="tx1"/>
        </a:solidFill>
        <a:latin typeface="+mn-ea"/>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lang="ja-JP" altLang="en-US" sz="1200" dirty="0">
              <a:solidFill>
                <a:schemeClr val="accent2">
                  <a:lumMod val="75000"/>
                  <a:lumOff val="25000"/>
                </a:schemeClr>
              </a:solidFill>
            </a:endParaRPr>
          </a:p>
        </p:txBody>
      </p:sp>
      <p:sp>
        <p:nvSpPr>
          <p:cNvPr id="4" name="スライド番号プレースホルダー 3"/>
          <p:cNvSpPr>
            <a:spLocks noGrp="1"/>
          </p:cNvSpPr>
          <p:nvPr>
            <p:ph type="sldNum" sz="quarter" idx="10"/>
          </p:nvPr>
        </p:nvSpPr>
        <p:spPr/>
        <p:txBody>
          <a:bodyPr/>
          <a:lstStyle/>
          <a:p>
            <a:fld id="{AF9AAED7-EB68-B44B-A29A-E9CFE7A1147D}" type="slidenum">
              <a:rPr lang="ja-JP" altLang="en-US" smtClean="0"/>
              <a:pPr/>
              <a:t>2</a:t>
            </a:fld>
            <a:endParaRPr lang="ja-JP" altLang="en-US"/>
          </a:p>
        </p:txBody>
      </p:sp>
    </p:spTree>
    <p:extLst>
      <p:ext uri="{BB962C8B-B14F-4D97-AF65-F5344CB8AC3E}">
        <p14:creationId xmlns:p14="http://schemas.microsoft.com/office/powerpoint/2010/main" val="18554320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9.gi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表紙A">
    <p:spTree>
      <p:nvGrpSpPr>
        <p:cNvPr id="1" name=""/>
        <p:cNvGrpSpPr/>
        <p:nvPr/>
      </p:nvGrpSpPr>
      <p:grpSpPr>
        <a:xfrm>
          <a:off x="0" y="0"/>
          <a:ext cx="0" cy="0"/>
          <a:chOff x="0" y="0"/>
          <a:chExt cx="0" cy="0"/>
        </a:xfrm>
      </p:grpSpPr>
      <p:sp>
        <p:nvSpPr>
          <p:cNvPr id="27" name="タイトル 4">
            <a:extLst>
              <a:ext uri="{FF2B5EF4-FFF2-40B4-BE49-F238E27FC236}">
                <a16:creationId xmlns:a16="http://schemas.microsoft.com/office/drawing/2014/main" id="{D3868AFC-B2EA-484C-AA64-489ED4273318}"/>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5" name="テキスト プレースホルダー 16">
            <a:extLst>
              <a:ext uri="{FF2B5EF4-FFF2-40B4-BE49-F238E27FC236}">
                <a16:creationId xmlns:a16="http://schemas.microsoft.com/office/drawing/2014/main" id="{AAF55D8D-D54A-0249-91F2-93832BA0DDA6}"/>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6" name="テキスト プレースホルダー 18">
            <a:extLst>
              <a:ext uri="{FF2B5EF4-FFF2-40B4-BE49-F238E27FC236}">
                <a16:creationId xmlns:a16="http://schemas.microsoft.com/office/drawing/2014/main" id="{32AE6953-680C-A842-B348-E2C64E3386A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7" name="正方形/長方形 16">
            <a:extLst>
              <a:ext uri="{FF2B5EF4-FFF2-40B4-BE49-F238E27FC236}">
                <a16:creationId xmlns:a16="http://schemas.microsoft.com/office/drawing/2014/main" id="{B35F000F-EF21-7942-A550-51B9B7114064}"/>
              </a:ext>
            </a:extLst>
          </p:cNvPr>
          <p:cNvSpPr/>
          <p:nvPr userDrawn="1"/>
        </p:nvSpPr>
        <p:spPr>
          <a:xfrm>
            <a:off x="1" y="0"/>
            <a:ext cx="9906000" cy="240376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9" name="図 18">
            <a:extLst>
              <a:ext uri="{FF2B5EF4-FFF2-40B4-BE49-F238E27FC236}">
                <a16:creationId xmlns:a16="http://schemas.microsoft.com/office/drawing/2014/main" id="{BA3D2F71-2021-6A4E-AC43-8FD81BB606A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0" y="0"/>
            <a:ext cx="3600000" cy="2403761"/>
          </a:xfrm>
          <a:prstGeom prst="rect">
            <a:avLst/>
          </a:prstGeom>
        </p:spPr>
      </p:pic>
      <p:sp>
        <p:nvSpPr>
          <p:cNvPr id="23" name="テキスト ボックス 22">
            <a:extLst>
              <a:ext uri="{FF2B5EF4-FFF2-40B4-BE49-F238E27FC236}">
                <a16:creationId xmlns:a16="http://schemas.microsoft.com/office/drawing/2014/main" id="{F5B088D2-4AF7-3C42-B49B-F380DD5AB088}"/>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15" name="直線矢印コネクタ 14">
            <a:extLst>
              <a:ext uri="{FF2B5EF4-FFF2-40B4-BE49-F238E27FC236}">
                <a16:creationId xmlns:a16="http://schemas.microsoft.com/office/drawing/2014/main" id="{A0FBF953-D5EB-674E-9F34-772567F4C81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0EB2094B-F5F4-1E46-9BEA-446D88002AA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4" name="図 23">
            <a:extLst>
              <a:ext uri="{FF2B5EF4-FFF2-40B4-BE49-F238E27FC236}">
                <a16:creationId xmlns:a16="http://schemas.microsoft.com/office/drawing/2014/main" id="{265711C3-3D09-CF4B-9499-4C0FAC2E065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153652250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表紙B">
    <p:spTree>
      <p:nvGrpSpPr>
        <p:cNvPr id="1" name=""/>
        <p:cNvGrpSpPr/>
        <p:nvPr/>
      </p:nvGrpSpPr>
      <p:grpSpPr>
        <a:xfrm>
          <a:off x="0" y="0"/>
          <a:ext cx="0" cy="0"/>
          <a:chOff x="0" y="0"/>
          <a:chExt cx="0" cy="0"/>
        </a:xfrm>
      </p:grpSpPr>
      <p:sp>
        <p:nvSpPr>
          <p:cNvPr id="29" name="テキスト プレースホルダー 16">
            <a:extLst>
              <a:ext uri="{FF2B5EF4-FFF2-40B4-BE49-F238E27FC236}">
                <a16:creationId xmlns:a16="http://schemas.microsoft.com/office/drawing/2014/main" id="{C9E29E36-2233-EE48-83B7-440A2BDBB64B}"/>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4BDBC451-4788-AB42-8D23-0E4D129A40E4}"/>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5" name="正方形/長方形 14">
            <a:extLst>
              <a:ext uri="{FF2B5EF4-FFF2-40B4-BE49-F238E27FC236}">
                <a16:creationId xmlns:a16="http://schemas.microsoft.com/office/drawing/2014/main" id="{906DA2A4-285E-9B45-97BA-F59BF25C2FB1}"/>
              </a:ext>
            </a:extLst>
          </p:cNvPr>
          <p:cNvSpPr/>
          <p:nvPr userDrawn="1"/>
        </p:nvSpPr>
        <p:spPr>
          <a:xfrm>
            <a:off x="1" y="0"/>
            <a:ext cx="9906000" cy="2403761"/>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32" name="図 31">
            <a:extLst>
              <a:ext uri="{FF2B5EF4-FFF2-40B4-BE49-F238E27FC236}">
                <a16:creationId xmlns:a16="http://schemas.microsoft.com/office/drawing/2014/main" id="{49409664-F39A-7F4F-926A-0C629A3FA2B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2" y="0"/>
            <a:ext cx="3599998" cy="2403761"/>
          </a:xfrm>
          <a:prstGeom prst="rect">
            <a:avLst/>
          </a:prstGeom>
        </p:spPr>
      </p:pic>
      <p:pic>
        <p:nvPicPr>
          <p:cNvPr id="12" name="図 11">
            <a:extLst>
              <a:ext uri="{FF2B5EF4-FFF2-40B4-BE49-F238E27FC236}">
                <a16:creationId xmlns:a16="http://schemas.microsoft.com/office/drawing/2014/main" id="{866C78FE-E3A6-C041-8532-3A00E7E4C5A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020638" y="2640511"/>
            <a:ext cx="1641497" cy="562365"/>
          </a:xfrm>
          <a:prstGeom prst="rect">
            <a:avLst/>
          </a:prstGeom>
        </p:spPr>
      </p:pic>
      <p:sp>
        <p:nvSpPr>
          <p:cNvPr id="2" name="タイトル 1"/>
          <p:cNvSpPr>
            <a:spLocks noGrp="1"/>
          </p:cNvSpPr>
          <p:nvPr>
            <p:ph type="title"/>
          </p:nvPr>
        </p:nvSpPr>
        <p:spPr/>
        <p:txBody>
          <a:bodyPr/>
          <a:lstStyle/>
          <a:p>
            <a:r>
              <a:rPr kumimoji="1" lang="ja-JP" altLang="en-US"/>
              <a:t>マスター タイトルの書式設定</a:t>
            </a:r>
          </a:p>
        </p:txBody>
      </p:sp>
    </p:spTree>
    <p:extLst>
      <p:ext uri="{BB962C8B-B14F-4D97-AF65-F5344CB8AC3E}">
        <p14:creationId xmlns:p14="http://schemas.microsoft.com/office/powerpoint/2010/main" val="47848837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表紙C">
    <p:bg>
      <p:bgPr>
        <a:solidFill>
          <a:schemeClr val="accent2"/>
        </a:solidFill>
        <a:effectLst/>
      </p:bgPr>
    </p:bg>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CCAEC040-EEFE-C444-83DD-41B27D064E83}"/>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20" name="テキスト プレースホルダー 16">
            <a:extLst>
              <a:ext uri="{FF2B5EF4-FFF2-40B4-BE49-F238E27FC236}">
                <a16:creationId xmlns:a16="http://schemas.microsoft.com/office/drawing/2014/main" id="{69DA06EE-F669-A248-B816-9503F01A10EF}"/>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2" name="テキスト プレースホルダー 18">
            <a:extLst>
              <a:ext uri="{FF2B5EF4-FFF2-40B4-BE49-F238E27FC236}">
                <a16:creationId xmlns:a16="http://schemas.microsoft.com/office/drawing/2014/main" id="{F19E2444-AC3A-064A-9BA1-9990E25E935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6" name="正方形/長方形 5">
            <a:extLst>
              <a:ext uri="{FF2B5EF4-FFF2-40B4-BE49-F238E27FC236}">
                <a16:creationId xmlns:a16="http://schemas.microsoft.com/office/drawing/2014/main" id="{BF1C8481-7D27-A74E-9740-DD4483246E71}"/>
              </a:ext>
            </a:extLst>
          </p:cNvPr>
          <p:cNvSpPr/>
          <p:nvPr userDrawn="1"/>
        </p:nvSpPr>
        <p:spPr>
          <a:xfrm>
            <a:off x="1" y="0"/>
            <a:ext cx="9906000" cy="2403761"/>
          </a:xfrm>
          <a:prstGeom prst="rect">
            <a:avLst/>
          </a:prstGeom>
          <a:solidFill>
            <a:srgbClr val="1D264D"/>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7" name="図 16">
            <a:extLst>
              <a:ext uri="{FF2B5EF4-FFF2-40B4-BE49-F238E27FC236}">
                <a16:creationId xmlns:a16="http://schemas.microsoft.com/office/drawing/2014/main" id="{9E332B7C-2774-D747-B738-DFFE71FF42B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0" name="図 9">
            <a:extLst>
              <a:ext uri="{FF2B5EF4-FFF2-40B4-BE49-F238E27FC236}">
                <a16:creationId xmlns:a16="http://schemas.microsoft.com/office/drawing/2014/main" id="{B869AFE1-023E-9444-AE7D-68D6CB600E8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020638" y="2640140"/>
            <a:ext cx="1641498" cy="563107"/>
          </a:xfrm>
          <a:prstGeom prst="rect">
            <a:avLst/>
          </a:prstGeom>
        </p:spPr>
      </p:pic>
      <p:sp>
        <p:nvSpPr>
          <p:cNvPr id="16" name="テキスト ボックス 15">
            <a:extLst>
              <a:ext uri="{FF2B5EF4-FFF2-40B4-BE49-F238E27FC236}">
                <a16:creationId xmlns:a16="http://schemas.microsoft.com/office/drawing/2014/main" id="{AC64BE3C-F985-7842-8067-AF5BF3B168D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sp>
        <p:nvSpPr>
          <p:cNvPr id="13" name="テキスト ボックス 12">
            <a:extLst>
              <a:ext uri="{FF2B5EF4-FFF2-40B4-BE49-F238E27FC236}">
                <a16:creationId xmlns:a16="http://schemas.microsoft.com/office/drawing/2014/main" id="{B614B9F6-94C1-874D-837D-F4D519B2A913}"/>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9" name="直線矢印コネクタ 8">
            <a:extLst>
              <a:ext uri="{FF2B5EF4-FFF2-40B4-BE49-F238E27FC236}">
                <a16:creationId xmlns:a16="http://schemas.microsoft.com/office/drawing/2014/main" id="{96E83C00-A05B-DF4C-BB89-3AAB8B58965E}"/>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999E7CBC-989B-AB4F-BB76-FD22326E6745}"/>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 name="図 2">
            <a:extLst>
              <a:ext uri="{FF2B5EF4-FFF2-40B4-BE49-F238E27FC236}">
                <a16:creationId xmlns:a16="http://schemas.microsoft.com/office/drawing/2014/main" id="{454AE20B-55B9-2940-83F5-D6B9678113F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93871064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表紙BA_写真あり">
    <p:spTree>
      <p:nvGrpSpPr>
        <p:cNvPr id="1" name=""/>
        <p:cNvGrpSpPr/>
        <p:nvPr/>
      </p:nvGrpSpPr>
      <p:grpSpPr>
        <a:xfrm>
          <a:off x="0" y="0"/>
          <a:ext cx="0" cy="0"/>
          <a:chOff x="0" y="0"/>
          <a:chExt cx="0" cy="0"/>
        </a:xfrm>
      </p:grpSpPr>
      <p:sp>
        <p:nvSpPr>
          <p:cNvPr id="31" name="タイトル 4">
            <a:extLst>
              <a:ext uri="{FF2B5EF4-FFF2-40B4-BE49-F238E27FC236}">
                <a16:creationId xmlns:a16="http://schemas.microsoft.com/office/drawing/2014/main" id="{DAEB2D63-6F42-DE40-80ED-B03614E6EE3B}"/>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9" name="テキスト プレースホルダー 16">
            <a:extLst>
              <a:ext uri="{FF2B5EF4-FFF2-40B4-BE49-F238E27FC236}">
                <a16:creationId xmlns:a16="http://schemas.microsoft.com/office/drawing/2014/main" id="{626B9BF8-9F92-6F4F-8E20-85EEC8A41651}"/>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8E10F5D0-9F6F-6146-9CD1-B3656434552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2" name="図 11">
            <a:extLst>
              <a:ext uri="{FF2B5EF4-FFF2-40B4-BE49-F238E27FC236}">
                <a16:creationId xmlns:a16="http://schemas.microsoft.com/office/drawing/2014/main" id="{90BAE1D0-B847-E24E-B7DA-8A2D03EFC54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22" name="図 21">
            <a:extLst>
              <a:ext uri="{FF2B5EF4-FFF2-40B4-BE49-F238E27FC236}">
                <a16:creationId xmlns:a16="http://schemas.microsoft.com/office/drawing/2014/main" id="{9B22D6D9-28B6-F745-BA08-7E7C0B49E1DD}"/>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305999" y="0"/>
            <a:ext cx="3600000" cy="2403761"/>
          </a:xfrm>
          <a:prstGeom prst="rect">
            <a:avLst/>
          </a:prstGeom>
        </p:spPr>
      </p:pic>
      <p:pic>
        <p:nvPicPr>
          <p:cNvPr id="13" name="図 12">
            <a:extLst>
              <a:ext uri="{FF2B5EF4-FFF2-40B4-BE49-F238E27FC236}">
                <a16:creationId xmlns:a16="http://schemas.microsoft.com/office/drawing/2014/main" id="{8F3E8D9D-42A5-BF4F-9138-FEEE258C77F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8020638" y="2640511"/>
            <a:ext cx="1641497" cy="562365"/>
          </a:xfrm>
          <a:prstGeom prst="rect">
            <a:avLst/>
          </a:prstGeom>
        </p:spPr>
      </p:pic>
      <p:sp>
        <p:nvSpPr>
          <p:cNvPr id="27" name="テキスト ボックス 26">
            <a:extLst>
              <a:ext uri="{FF2B5EF4-FFF2-40B4-BE49-F238E27FC236}">
                <a16:creationId xmlns:a16="http://schemas.microsoft.com/office/drawing/2014/main" id="{461D181A-5706-B944-AB69-AC4F76E59775}"/>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5" name="直線矢印コネクタ 24">
            <a:extLst>
              <a:ext uri="{FF2B5EF4-FFF2-40B4-BE49-F238E27FC236}">
                <a16:creationId xmlns:a16="http://schemas.microsoft.com/office/drawing/2014/main" id="{53D17304-2170-3842-81DD-54288DF7E84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6" name="テキスト ボックス 25">
            <a:extLst>
              <a:ext uri="{FF2B5EF4-FFF2-40B4-BE49-F238E27FC236}">
                <a16:creationId xmlns:a16="http://schemas.microsoft.com/office/drawing/2014/main" id="{6E2B104D-7AA8-A44B-BD96-CABEE425E2DC}"/>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8" name="図 27">
            <a:extLst>
              <a:ext uri="{FF2B5EF4-FFF2-40B4-BE49-F238E27FC236}">
                <a16:creationId xmlns:a16="http://schemas.microsoft.com/office/drawing/2014/main" id="{9CF502A3-4413-4F4C-A78A-4562A5C149E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209507455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表紙B_写真あり">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7F7FE76B-2B72-F445-B054-DF922DCFDDAC}"/>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3237D89-4FFD-9645-82EF-42AE21A32150}"/>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CC5E5581-933D-AE49-AF30-8BD9F0C4429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8" name="テキスト ボックス 7">
            <a:extLst>
              <a:ext uri="{FF2B5EF4-FFF2-40B4-BE49-F238E27FC236}">
                <a16:creationId xmlns:a16="http://schemas.microsoft.com/office/drawing/2014/main" id="{F7A1702F-4C57-DD46-98F4-7CDB41BF734A}"/>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57766170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表紙C_写真あり">
    <p:bg>
      <p:bgPr>
        <a:solidFill>
          <a:schemeClr val="accent2"/>
        </a:solidFill>
        <a:effectLst/>
      </p:bgPr>
    </p:bg>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3BC5E597-0591-1E48-B456-49696C2C1E9B}"/>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ACB12DF-D76D-C743-AED2-AEC0EF2804E9}"/>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15C87D92-2797-9949-BDA3-74353F8FF1DB}"/>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3" name="図 12">
            <a:extLst>
              <a:ext uri="{FF2B5EF4-FFF2-40B4-BE49-F238E27FC236}">
                <a16:creationId xmlns:a16="http://schemas.microsoft.com/office/drawing/2014/main" id="{5B390AF8-CEC7-824F-B832-F1AB05C30A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15" name="図 14">
            <a:extLst>
              <a:ext uri="{FF2B5EF4-FFF2-40B4-BE49-F238E27FC236}">
                <a16:creationId xmlns:a16="http://schemas.microsoft.com/office/drawing/2014/main" id="{D0048547-20D1-A14A-880B-F7B64D9F5DA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4" name="図 13">
            <a:extLst>
              <a:ext uri="{FF2B5EF4-FFF2-40B4-BE49-F238E27FC236}">
                <a16:creationId xmlns:a16="http://schemas.microsoft.com/office/drawing/2014/main" id="{AD77AE2A-F8CF-1F4E-99C5-6DC82B91D27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8020638" y="2640140"/>
            <a:ext cx="1641498" cy="563107"/>
          </a:xfrm>
          <a:prstGeom prst="rect">
            <a:avLst/>
          </a:prstGeom>
        </p:spPr>
      </p:pic>
      <p:sp>
        <p:nvSpPr>
          <p:cNvPr id="32" name="テキスト ボックス 31">
            <a:extLst>
              <a:ext uri="{FF2B5EF4-FFF2-40B4-BE49-F238E27FC236}">
                <a16:creationId xmlns:a16="http://schemas.microsoft.com/office/drawing/2014/main" id="{F0BD5EEB-B096-434B-8568-E6237E37BBAF}"/>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sp>
        <p:nvSpPr>
          <p:cNvPr id="29" name="テキスト ボックス 28">
            <a:extLst>
              <a:ext uri="{FF2B5EF4-FFF2-40B4-BE49-F238E27FC236}">
                <a16:creationId xmlns:a16="http://schemas.microsoft.com/office/drawing/2014/main" id="{248F1E09-51F1-134B-9292-4A242E2CDBCC}"/>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7" name="直線矢印コネクタ 26">
            <a:extLst>
              <a:ext uri="{FF2B5EF4-FFF2-40B4-BE49-F238E27FC236}">
                <a16:creationId xmlns:a16="http://schemas.microsoft.com/office/drawing/2014/main" id="{6923F4F4-AA5D-CA49-AD92-0C098F193A58}"/>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486344C5-5736-B340-AE6F-C527DB55A1F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0" name="図 29">
            <a:extLst>
              <a:ext uri="{FF2B5EF4-FFF2-40B4-BE49-F238E27FC236}">
                <a16:creationId xmlns:a16="http://schemas.microsoft.com/office/drawing/2014/main" id="{BB058353-6D31-6F47-9883-33F6B1EEE8A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3897655208"/>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目次A">
    <p:bg>
      <p:bgRef idx="1001">
        <a:schemeClr val="bg1"/>
      </p:bgRef>
    </p:bg>
    <p:spTree>
      <p:nvGrpSpPr>
        <p:cNvPr id="1" name=""/>
        <p:cNvGrpSpPr/>
        <p:nvPr/>
      </p:nvGrpSpPr>
      <p:grpSpPr>
        <a:xfrm>
          <a:off x="0" y="0"/>
          <a:ext cx="0" cy="0"/>
          <a:chOff x="0" y="0"/>
          <a:chExt cx="0" cy="0"/>
        </a:xfrm>
      </p:grpSpPr>
      <p:sp>
        <p:nvSpPr>
          <p:cNvPr id="16" name="タイトル 1">
            <a:extLst>
              <a:ext uri="{FF2B5EF4-FFF2-40B4-BE49-F238E27FC236}">
                <a16:creationId xmlns:a16="http://schemas.microsoft.com/office/drawing/2014/main" id="{BBAE3FA2-1464-6D4B-8787-C48A0BC48186}"/>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7" name="テキスト プレースホルダー 4">
            <a:extLst>
              <a:ext uri="{FF2B5EF4-FFF2-40B4-BE49-F238E27FC236}">
                <a16:creationId xmlns:a16="http://schemas.microsoft.com/office/drawing/2014/main" id="{BD1CB523-85FF-A047-8B9B-84BA47FE1D3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正方形/長方形 12">
            <a:extLst>
              <a:ext uri="{FF2B5EF4-FFF2-40B4-BE49-F238E27FC236}">
                <a16:creationId xmlns:a16="http://schemas.microsoft.com/office/drawing/2014/main" id="{E70671B4-D85D-B14E-82F8-9CF01FC6EE18}"/>
              </a:ext>
            </a:extLst>
          </p:cNvPr>
          <p:cNvSpPr/>
          <p:nvPr userDrawn="1"/>
        </p:nvSpPr>
        <p:spPr>
          <a:xfrm>
            <a:off x="7820324" y="0"/>
            <a:ext cx="2085676"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14" name="図 13">
            <a:extLst>
              <a:ext uri="{FF2B5EF4-FFF2-40B4-BE49-F238E27FC236}">
                <a16:creationId xmlns:a16="http://schemas.microsoft.com/office/drawing/2014/main" id="{A286677C-676D-0D49-B2C4-56A70ECBA09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pic>
        <p:nvPicPr>
          <p:cNvPr id="15" name="図 14">
            <a:extLst>
              <a:ext uri="{FF2B5EF4-FFF2-40B4-BE49-F238E27FC236}">
                <a16:creationId xmlns:a16="http://schemas.microsoft.com/office/drawing/2014/main" id="{6C244BF9-F7CF-7840-8844-2E7ED6175FA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8" name="直線コネクタ 17">
            <a:extLst>
              <a:ext uri="{FF2B5EF4-FFF2-40B4-BE49-F238E27FC236}">
                <a16:creationId xmlns:a16="http://schemas.microsoft.com/office/drawing/2014/main" id="{A5F39659-31BA-3444-83B8-D09F59133F19}"/>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9" name="テキスト ボックス 18">
            <a:extLst>
              <a:ext uri="{FF2B5EF4-FFF2-40B4-BE49-F238E27FC236}">
                <a16:creationId xmlns:a16="http://schemas.microsoft.com/office/drawing/2014/main" id="{9C329398-3F3A-E64B-A959-DAA180CE3F5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868932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目次B">
    <p:bg>
      <p:bgRef idx="1001">
        <a:schemeClr val="bg1"/>
      </p:bgRef>
    </p:bg>
    <p:spTree>
      <p:nvGrpSpPr>
        <p:cNvPr id="1" name=""/>
        <p:cNvGrpSpPr/>
        <p:nvPr/>
      </p:nvGrpSpPr>
      <p:grpSpPr>
        <a:xfrm>
          <a:off x="0" y="0"/>
          <a:ext cx="0" cy="0"/>
          <a:chOff x="0" y="0"/>
          <a:chExt cx="0" cy="0"/>
        </a:xfrm>
      </p:grpSpPr>
      <p:sp>
        <p:nvSpPr>
          <p:cNvPr id="17" name="タイトル 1">
            <a:extLst>
              <a:ext uri="{FF2B5EF4-FFF2-40B4-BE49-F238E27FC236}">
                <a16:creationId xmlns:a16="http://schemas.microsoft.com/office/drawing/2014/main" id="{E6701CD2-677C-D142-82A1-12E0EBA9A65F}"/>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8" name="テキスト プレースホルダー 4">
            <a:extLst>
              <a:ext uri="{FF2B5EF4-FFF2-40B4-BE49-F238E27FC236}">
                <a16:creationId xmlns:a16="http://schemas.microsoft.com/office/drawing/2014/main" id="{570EBE81-ADFD-9E45-9FD9-FE2272EDCA8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23" name="テキスト ボックス 22">
            <a:extLst>
              <a:ext uri="{FF2B5EF4-FFF2-40B4-BE49-F238E27FC236}">
                <a16:creationId xmlns:a16="http://schemas.microsoft.com/office/drawing/2014/main" id="{F7A1702F-4C57-DD46-98F4-7CDB41BF734A}"/>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175554636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目次C">
    <p:bg>
      <p:bgPr>
        <a:solidFill>
          <a:schemeClr val="accent2"/>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B51DA0-E136-254B-9C8E-DD3202B3BA8F}"/>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5" name="テキスト プレースホルダー 4">
            <a:extLst>
              <a:ext uri="{FF2B5EF4-FFF2-40B4-BE49-F238E27FC236}">
                <a16:creationId xmlns:a16="http://schemas.microsoft.com/office/drawing/2014/main" id="{FB808FD6-AE48-AF47-931E-E220778DFF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1" name="正方形/長方形 10">
            <a:extLst>
              <a:ext uri="{FF2B5EF4-FFF2-40B4-BE49-F238E27FC236}">
                <a16:creationId xmlns:a16="http://schemas.microsoft.com/office/drawing/2014/main" id="{3687A8B2-9E93-354F-B8D1-B6B918CEA90A}"/>
              </a:ext>
            </a:extLst>
          </p:cNvPr>
          <p:cNvSpPr/>
          <p:nvPr userDrawn="1"/>
        </p:nvSpPr>
        <p:spPr>
          <a:xfrm>
            <a:off x="7820324" y="0"/>
            <a:ext cx="2085676" cy="6858000"/>
          </a:xfrm>
          <a:prstGeom prst="rect">
            <a:avLst/>
          </a:prstGeom>
          <a:solidFill>
            <a:srgbClr val="3B486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7" name="図 6">
            <a:extLst>
              <a:ext uri="{FF2B5EF4-FFF2-40B4-BE49-F238E27FC236}">
                <a16:creationId xmlns:a16="http://schemas.microsoft.com/office/drawing/2014/main" id="{F8B9B30C-B4CC-7748-A83A-F9E76473878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9" name="テキスト ボックス 28">
            <a:extLst>
              <a:ext uri="{FF2B5EF4-FFF2-40B4-BE49-F238E27FC236}">
                <a16:creationId xmlns:a16="http://schemas.microsoft.com/office/drawing/2014/main" id="{9CE94EA5-B308-374E-9CB5-E83142A05316}"/>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5" name="直線コネクタ 14">
            <a:extLst>
              <a:ext uri="{FF2B5EF4-FFF2-40B4-BE49-F238E27FC236}">
                <a16:creationId xmlns:a16="http://schemas.microsoft.com/office/drawing/2014/main" id="{B3DBF0BE-6AA5-F745-9FC5-44881C89F49C}"/>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4" name="図 3">
            <a:extLst>
              <a:ext uri="{FF2B5EF4-FFF2-40B4-BE49-F238E27FC236}">
                <a16:creationId xmlns:a16="http://schemas.microsoft.com/office/drawing/2014/main" id="{9A14CAF1-A85E-9344-A0FE-8B8C363B83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16B41417-B48C-CE43-966E-9152FFAC935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00B52987-9405-2B46-8E23-D359E72DD12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598125596"/>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目次A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264EF314-A64E-3F4C-B03B-CEB36A067F2C}"/>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84FF02D6-BC24-774F-8606-E31273FFA372}"/>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9" name="図 8">
            <a:extLst>
              <a:ext uri="{FF2B5EF4-FFF2-40B4-BE49-F238E27FC236}">
                <a16:creationId xmlns:a16="http://schemas.microsoft.com/office/drawing/2014/main" id="{8B9AD09D-7861-AC4C-949E-61555697994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3" name="図 12">
            <a:extLst>
              <a:ext uri="{FF2B5EF4-FFF2-40B4-BE49-F238E27FC236}">
                <a16:creationId xmlns:a16="http://schemas.microsoft.com/office/drawing/2014/main" id="{540C2BEA-F93E-7248-AE16-D510BB0098D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cxnSp>
        <p:nvCxnSpPr>
          <p:cNvPr id="21" name="直線コネクタ 20">
            <a:extLst>
              <a:ext uri="{FF2B5EF4-FFF2-40B4-BE49-F238E27FC236}">
                <a16:creationId xmlns:a16="http://schemas.microsoft.com/office/drawing/2014/main" id="{5D66D3D4-EF1C-8843-AC5F-3EA89964E73A}"/>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671A9F73-31F2-2249-AD17-1198AE7673D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239590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目次B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860DBB8D-37BB-544C-930B-578D0CA14258}"/>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D215D7FA-6DB9-8142-8780-45B677F4E7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14" name="図 13">
            <a:extLst>
              <a:ext uri="{FF2B5EF4-FFF2-40B4-BE49-F238E27FC236}">
                <a16:creationId xmlns:a16="http://schemas.microsoft.com/office/drawing/2014/main" id="{F4A40320-50A1-5E45-8BB4-741BF472A5D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7" name="図 16">
            <a:extLst>
              <a:ext uri="{FF2B5EF4-FFF2-40B4-BE49-F238E27FC236}">
                <a16:creationId xmlns:a16="http://schemas.microsoft.com/office/drawing/2014/main" id="{356A0188-3C32-2D4F-A9EF-018E539E4FE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cxnSp>
        <p:nvCxnSpPr>
          <p:cNvPr id="21" name="直線コネクタ 20">
            <a:extLst>
              <a:ext uri="{FF2B5EF4-FFF2-40B4-BE49-F238E27FC236}">
                <a16:creationId xmlns:a16="http://schemas.microsoft.com/office/drawing/2014/main" id="{7C34CA1B-8A8E-9C4E-A78F-3C2DDB5E830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A4D4052D-347D-9F4A-B6E6-80BF39D7D634}"/>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3432444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目次C_写真あり">
    <p:bg>
      <p:bgPr>
        <a:solidFill>
          <a:schemeClr val="accent2"/>
        </a:solidFill>
        <a:effectLst/>
      </p:bgPr>
    </p:bg>
    <p:spTree>
      <p:nvGrpSpPr>
        <p:cNvPr id="1" name=""/>
        <p:cNvGrpSpPr/>
        <p:nvPr/>
      </p:nvGrpSpPr>
      <p:grpSpPr>
        <a:xfrm>
          <a:off x="0" y="0"/>
          <a:ext cx="0" cy="0"/>
          <a:chOff x="0" y="0"/>
          <a:chExt cx="0" cy="0"/>
        </a:xfrm>
      </p:grpSpPr>
      <p:sp>
        <p:nvSpPr>
          <p:cNvPr id="23" name="タイトル 1">
            <a:extLst>
              <a:ext uri="{FF2B5EF4-FFF2-40B4-BE49-F238E27FC236}">
                <a16:creationId xmlns:a16="http://schemas.microsoft.com/office/drawing/2014/main" id="{ADF530A1-940A-084C-A3F1-73ACF672CFD3}"/>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24" name="テキスト プレースホルダー 4">
            <a:extLst>
              <a:ext uri="{FF2B5EF4-FFF2-40B4-BE49-F238E27FC236}">
                <a16:creationId xmlns:a16="http://schemas.microsoft.com/office/drawing/2014/main" id="{FBF7112F-10B1-C64A-A941-0D666CB3AE73}"/>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3" name="図 2">
            <a:extLst>
              <a:ext uri="{FF2B5EF4-FFF2-40B4-BE49-F238E27FC236}">
                <a16:creationId xmlns:a16="http://schemas.microsoft.com/office/drawing/2014/main" id="{00377209-93BD-5040-90B5-0FDC7696F5E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20" name="図 19">
            <a:extLst>
              <a:ext uri="{FF2B5EF4-FFF2-40B4-BE49-F238E27FC236}">
                <a16:creationId xmlns:a16="http://schemas.microsoft.com/office/drawing/2014/main" id="{F9F5F86A-EFD6-6B44-A0DC-6C3EDE420C2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5" name="テキスト ボックス 24">
            <a:extLst>
              <a:ext uri="{FF2B5EF4-FFF2-40B4-BE49-F238E27FC236}">
                <a16:creationId xmlns:a16="http://schemas.microsoft.com/office/drawing/2014/main" id="{BCB35534-B5E4-414B-BFAF-18C4E6EEF077}"/>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26" name="直線コネクタ 25">
            <a:extLst>
              <a:ext uri="{FF2B5EF4-FFF2-40B4-BE49-F238E27FC236}">
                <a16:creationId xmlns:a16="http://schemas.microsoft.com/office/drawing/2014/main" id="{05CA2898-8D53-C04F-81C0-162C913057B6}"/>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図 21">
            <a:extLst>
              <a:ext uri="{FF2B5EF4-FFF2-40B4-BE49-F238E27FC236}">
                <a16:creationId xmlns:a16="http://schemas.microsoft.com/office/drawing/2014/main" id="{CBBC4FBF-816A-D348-91E5-46F1CEC3FDD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27" name="直線コネクタ 26">
            <a:extLst>
              <a:ext uri="{FF2B5EF4-FFF2-40B4-BE49-F238E27FC236}">
                <a16:creationId xmlns:a16="http://schemas.microsoft.com/office/drawing/2014/main" id="{7DA41307-8633-3741-A5DE-CEE78A9FC51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DFF85D3A-88A5-F441-8134-7A9761ADAC67}"/>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21699393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中扉A">
    <p:bg>
      <p:bgPr>
        <a:solidFill>
          <a:schemeClr val="accent2"/>
        </a:solidFill>
        <a:effectLst/>
      </p:bgPr>
    </p:bg>
    <p:spTree>
      <p:nvGrpSpPr>
        <p:cNvPr id="1" name=""/>
        <p:cNvGrpSpPr/>
        <p:nvPr/>
      </p:nvGrpSpPr>
      <p:grpSpPr>
        <a:xfrm>
          <a:off x="0" y="0"/>
          <a:ext cx="0" cy="0"/>
          <a:chOff x="0" y="0"/>
          <a:chExt cx="0" cy="0"/>
        </a:xfrm>
      </p:grpSpPr>
      <p:sp>
        <p:nvSpPr>
          <p:cNvPr id="40" name="タイトル 3">
            <a:extLst>
              <a:ext uri="{FF2B5EF4-FFF2-40B4-BE49-F238E27FC236}">
                <a16:creationId xmlns:a16="http://schemas.microsoft.com/office/drawing/2014/main" id="{D06ABA6E-61F1-0D46-B98A-72EA24EB299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8" name="テキスト プレースホルダー 2">
            <a:extLst>
              <a:ext uri="{FF2B5EF4-FFF2-40B4-BE49-F238E27FC236}">
                <a16:creationId xmlns:a16="http://schemas.microsoft.com/office/drawing/2014/main" id="{FBD21E90-D61C-664D-A07C-16FB5CAB19BE}"/>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sp>
        <p:nvSpPr>
          <p:cNvPr id="16" name="テキスト ボックス 15">
            <a:extLst>
              <a:ext uri="{FF2B5EF4-FFF2-40B4-BE49-F238E27FC236}">
                <a16:creationId xmlns:a16="http://schemas.microsoft.com/office/drawing/2014/main" id="{64B878C2-A842-6543-A0D7-CF1D12AA1D3F}"/>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677899358"/>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中扉B">
    <p:bg>
      <p:bgPr>
        <a:solidFill>
          <a:schemeClr val="accent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DE8AA8-AC88-DE43-9C76-053127EAD250}"/>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8" name="テキスト プレースホルダー 2">
            <a:extLst>
              <a:ext uri="{FF2B5EF4-FFF2-40B4-BE49-F238E27FC236}">
                <a16:creationId xmlns:a16="http://schemas.microsoft.com/office/drawing/2014/main" id="{8725E56A-54BF-4142-B769-9F5FA6E05FDE}"/>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5" name="図 4">
            <a:extLst>
              <a:ext uri="{FF2B5EF4-FFF2-40B4-BE49-F238E27FC236}">
                <a16:creationId xmlns:a16="http://schemas.microsoft.com/office/drawing/2014/main" id="{73E2DB3A-ACF5-B24D-9522-EB6CFC1F5D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A53CD543-A2EC-4C40-8EE3-13DA8F6767D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59182541"/>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中扉C">
    <p:bg>
      <p:bgPr>
        <a:solidFill>
          <a:schemeClr val="tx2"/>
        </a:solidFill>
        <a:effectLst/>
      </p:bgPr>
    </p:bg>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8501C116-C1BA-8D4F-AC9F-FBC22C0901E8}"/>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10" name="テキスト プレースホルダー 2">
            <a:extLst>
              <a:ext uri="{FF2B5EF4-FFF2-40B4-BE49-F238E27FC236}">
                <a16:creationId xmlns:a16="http://schemas.microsoft.com/office/drawing/2014/main" id="{C7607A4E-C8AC-7A47-BB25-513F9B5EC2F1}"/>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18" name="図 17">
            <a:extLst>
              <a:ext uri="{FF2B5EF4-FFF2-40B4-BE49-F238E27FC236}">
                <a16:creationId xmlns:a16="http://schemas.microsoft.com/office/drawing/2014/main" id="{3E568988-3791-0B4F-9A55-6E917AFF244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13" name="図 12">
            <a:extLst>
              <a:ext uri="{FF2B5EF4-FFF2-40B4-BE49-F238E27FC236}">
                <a16:creationId xmlns:a16="http://schemas.microsoft.com/office/drawing/2014/main" id="{456735C5-23DF-EE42-B413-655CF910577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777155619"/>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中扉D">
    <p:bg>
      <p:bgPr>
        <a:solidFill>
          <a:schemeClr val="accent3"/>
        </a:solidFill>
        <a:effectLst/>
      </p:bgPr>
    </p:bg>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9AD2935B-DBA7-8144-9755-03BE42EFFCF6}"/>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6" name="テキスト プレースホルダー 2">
            <a:extLst>
              <a:ext uri="{FF2B5EF4-FFF2-40B4-BE49-F238E27FC236}">
                <a16:creationId xmlns:a16="http://schemas.microsoft.com/office/drawing/2014/main" id="{F4077FE2-3CF4-2547-AB1C-F9F9F49775E4}"/>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B8D01504-AC65-E347-BCF9-994D45A8FC5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BF63185B-C14D-594A-8CA9-1E5CEECDAD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81228451"/>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中扉E">
    <p:bg>
      <p:bgPr>
        <a:solidFill>
          <a:schemeClr val="accent4"/>
        </a:solidFill>
        <a:effectLst/>
      </p:bgPr>
    </p:bg>
    <p:spTree>
      <p:nvGrpSpPr>
        <p:cNvPr id="1" name=""/>
        <p:cNvGrpSpPr/>
        <p:nvPr/>
      </p:nvGrpSpPr>
      <p:grpSpPr>
        <a:xfrm>
          <a:off x="0" y="0"/>
          <a:ext cx="0" cy="0"/>
          <a:chOff x="0" y="0"/>
          <a:chExt cx="0" cy="0"/>
        </a:xfrm>
      </p:grpSpPr>
      <p:sp>
        <p:nvSpPr>
          <p:cNvPr id="37" name="タイトル 3">
            <a:extLst>
              <a:ext uri="{FF2B5EF4-FFF2-40B4-BE49-F238E27FC236}">
                <a16:creationId xmlns:a16="http://schemas.microsoft.com/office/drawing/2014/main" id="{4A1E99F5-3AB2-9C47-9EC1-D1DA3E78E501}"/>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D01BD5A1-6C50-FC47-89E3-4D411E18E979}"/>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1F508F2E-1B31-DD4D-81BF-A890308F755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71B3BE39-54AD-2C43-92FF-B4978B112C73}"/>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675F43DC-0DC0-A44D-A63F-7C6A39B3A50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EF3823C4-A5BA-7E4F-BC57-FF6C3DC7F9E3}"/>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5D53225-B174-9B4A-B324-3AE9535FFD46}"/>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34766509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中扉F">
    <p:bg>
      <p:bgPr>
        <a:solidFill>
          <a:schemeClr val="accent5"/>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39ED6336-ADD5-2D4B-AA70-A57250EE3416}"/>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10" name="テキスト プレースホルダー 2">
            <a:extLst>
              <a:ext uri="{FF2B5EF4-FFF2-40B4-BE49-F238E27FC236}">
                <a16:creationId xmlns:a16="http://schemas.microsoft.com/office/drawing/2014/main" id="{B1D3D993-BFDC-7D4B-9634-F29232DC1AEC}"/>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93DFFF59-5A99-E043-8163-240561EC5EF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8BBCFD81-9A00-5643-907A-AA0BA4EE8FF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393135994"/>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中扉G">
    <p:bg>
      <p:bgPr>
        <a:solidFill>
          <a:schemeClr val="accent6"/>
        </a:solidFill>
        <a:effectLst/>
      </p:bgPr>
    </p:bg>
    <p:spTree>
      <p:nvGrpSpPr>
        <p:cNvPr id="1" name=""/>
        <p:cNvGrpSpPr/>
        <p:nvPr/>
      </p:nvGrpSpPr>
      <p:grpSpPr>
        <a:xfrm>
          <a:off x="0" y="0"/>
          <a:ext cx="0" cy="0"/>
          <a:chOff x="0" y="0"/>
          <a:chExt cx="0" cy="0"/>
        </a:xfrm>
      </p:grpSpPr>
      <p:sp>
        <p:nvSpPr>
          <p:cNvPr id="33" name="タイトル 3">
            <a:extLst>
              <a:ext uri="{FF2B5EF4-FFF2-40B4-BE49-F238E27FC236}">
                <a16:creationId xmlns:a16="http://schemas.microsoft.com/office/drawing/2014/main" id="{65920A1F-5531-3E48-B6BC-CAC232DD453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A3FD89DF-8A46-3E4D-84C1-412EC71605CF}"/>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267C423B-6197-B641-AFF5-08B7A4C680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A0CB6A67-FC2B-FC44-BE84-EF4C223DF827}"/>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53262D48-1540-B947-9F2C-8858D01F704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0558111B-6CF7-D146-B378-A78B4391F38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01173B4-8B84-5342-94B8-C3A9ACC66DF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703670500"/>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中扉H">
    <p:bg>
      <p:bgPr>
        <a:solidFill>
          <a:schemeClr val="bg2"/>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8216DD4D-E1C2-6241-B3D3-560988A6C6AF}"/>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9" name="テキスト プレースホルダー 2">
            <a:extLst>
              <a:ext uri="{FF2B5EF4-FFF2-40B4-BE49-F238E27FC236}">
                <a16:creationId xmlns:a16="http://schemas.microsoft.com/office/drawing/2014/main" id="{6944D63C-AF07-E14A-AE43-B2299D8ED9CA}"/>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8" name="図 7">
            <a:extLst>
              <a:ext uri="{FF2B5EF4-FFF2-40B4-BE49-F238E27FC236}">
                <a16:creationId xmlns:a16="http://schemas.microsoft.com/office/drawing/2014/main" id="{A6C2C4FE-195B-E948-A8C9-8D628F1221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C4AF8165-79AD-C941-9268-BC3B2FA93B2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196809870"/>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中扉I">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E357830C-F5DF-4940-92AF-5D10338548AA}"/>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7" name="テキスト プレースホルダー 2">
            <a:extLst>
              <a:ext uri="{FF2B5EF4-FFF2-40B4-BE49-F238E27FC236}">
                <a16:creationId xmlns:a16="http://schemas.microsoft.com/office/drawing/2014/main" id="{E946C1C6-749F-8048-96ED-D0223F2681FD}"/>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6" name="図 5">
            <a:extLst>
              <a:ext uri="{FF2B5EF4-FFF2-40B4-BE49-F238E27FC236}">
                <a16:creationId xmlns:a16="http://schemas.microsoft.com/office/drawing/2014/main" id="{B8557579-55F2-E643-A3DC-3BE7A7E3BC5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100655374"/>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中扉J">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F98C28D5-A6FD-D946-A78E-EB2801FEEE72}"/>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8" name="テキスト プレースホルダー 2">
            <a:extLst>
              <a:ext uri="{FF2B5EF4-FFF2-40B4-BE49-F238E27FC236}">
                <a16:creationId xmlns:a16="http://schemas.microsoft.com/office/drawing/2014/main" id="{4CF3BAB1-B622-404D-A172-E9E184AEC5A6}"/>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7" name="図 6">
            <a:extLst>
              <a:ext uri="{FF2B5EF4-FFF2-40B4-BE49-F238E27FC236}">
                <a16:creationId xmlns:a16="http://schemas.microsoft.com/office/drawing/2014/main" id="{20D33AD6-D702-F542-B7B2-6D81E4AC1F7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3236068368"/>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tx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396042262"/>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1606829036"/>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04FB84B0-3BCF-114D-8BC7-C7AEA4D473F5}"/>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893088525"/>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E240AB3A-033A-AD4A-9002-9D106C05D0C0}"/>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165515069"/>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bg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7D31131B-AA9F-174B-B0F4-E06C45EFB247}"/>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998639116"/>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7">
            <a:extLst>
              <a:ext uri="{FF2B5EF4-FFF2-40B4-BE49-F238E27FC236}">
                <a16:creationId xmlns:a16="http://schemas.microsoft.com/office/drawing/2014/main" id="{C02BC9B8-0AC5-0141-A592-2D1CBD062239}"/>
              </a:ext>
            </a:extLst>
          </p:cNvPr>
          <p:cNvSpPr>
            <a:spLocks noGrp="1"/>
          </p:cNvSpPr>
          <p:nvPr>
            <p:ph type="body" sz="quarter" idx="13" hasCustomPrompt="1"/>
          </p:nvPr>
        </p:nvSpPr>
        <p:spPr>
          <a:xfrm>
            <a:off x="331491" y="692151"/>
            <a:ext cx="9243021" cy="669290"/>
          </a:xfrm>
          <a:prstGeom prst="rect">
            <a:avLst/>
          </a:prstGeom>
        </p:spPr>
        <p:txBody>
          <a:bodyPr/>
          <a:lstStyle>
            <a:lvl1pPr marL="0" indent="0">
              <a:buNone/>
              <a:tabLst/>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endParaRPr kumimoji="1" lang="en-US" altLang="ja-JP" dirty="0"/>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069797468"/>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722DC13E-7840-E648-9BD6-FC3234B28E59}"/>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7" name="テキスト プレースホルダー 7">
            <a:extLst>
              <a:ext uri="{FF2B5EF4-FFF2-40B4-BE49-F238E27FC236}">
                <a16:creationId xmlns:a16="http://schemas.microsoft.com/office/drawing/2014/main" id="{D3E057B5-B95A-F142-9C2C-4A17527A5A6F}"/>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728986482"/>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B374F8D8-F53B-A349-A350-56D8A9906484}"/>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7" name="テキスト プレースホルダー 7">
            <a:extLst>
              <a:ext uri="{FF2B5EF4-FFF2-40B4-BE49-F238E27FC236}">
                <a16:creationId xmlns:a16="http://schemas.microsoft.com/office/drawing/2014/main" id="{141577B3-E425-974F-8C9C-0D7B9B327BD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545887075"/>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裏表紙A">
    <p:bg>
      <p:bgPr>
        <a:solidFill>
          <a:schemeClr val="bg1"/>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3DE3DF6E-7C0D-4243-A88A-1FEDAF3DA0E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2" cy="4780535"/>
          </a:xfrm>
          <a:prstGeom prst="rect">
            <a:avLst/>
          </a:prstGeom>
        </p:spPr>
      </p:pic>
      <p:pic>
        <p:nvPicPr>
          <p:cNvPr id="5" name="図 4">
            <a:extLst>
              <a:ext uri="{FF2B5EF4-FFF2-40B4-BE49-F238E27FC236}">
                <a16:creationId xmlns:a16="http://schemas.microsoft.com/office/drawing/2014/main" id="{390A487B-16B8-2244-AC81-C53D9CB66D3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5" y="2792937"/>
            <a:ext cx="3302596" cy="1131445"/>
          </a:xfrm>
          <a:prstGeom prst="rect">
            <a:avLst/>
          </a:prstGeom>
        </p:spPr>
      </p:pic>
    </p:spTree>
    <p:extLst>
      <p:ext uri="{BB962C8B-B14F-4D97-AF65-F5344CB8AC3E}">
        <p14:creationId xmlns:p14="http://schemas.microsoft.com/office/powerpoint/2010/main" val="3276699012"/>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裏表紙B">
    <p:bg>
      <p:bgPr>
        <a:solidFill>
          <a:schemeClr val="bg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4543F6B6-14E2-F441-AE02-931CA94084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1" cy="4780535"/>
          </a:xfrm>
          <a:prstGeom prst="rect">
            <a:avLst/>
          </a:prstGeom>
        </p:spPr>
      </p:pic>
      <p:pic>
        <p:nvPicPr>
          <p:cNvPr id="7" name="図 6">
            <a:extLst>
              <a:ext uri="{FF2B5EF4-FFF2-40B4-BE49-F238E27FC236}">
                <a16:creationId xmlns:a16="http://schemas.microsoft.com/office/drawing/2014/main" id="{41F090B0-1BEE-0D4C-9408-D8891D31BBC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5" y="2792937"/>
            <a:ext cx="3302596" cy="1131445"/>
          </a:xfrm>
          <a:prstGeom prst="rect">
            <a:avLst/>
          </a:prstGeom>
        </p:spPr>
      </p:pic>
    </p:spTree>
    <p:extLst>
      <p:ext uri="{BB962C8B-B14F-4D97-AF65-F5344CB8AC3E}">
        <p14:creationId xmlns:p14="http://schemas.microsoft.com/office/powerpoint/2010/main" val="1453211106"/>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裏表紙C">
    <p:bg>
      <p:bgPr>
        <a:solidFill>
          <a:schemeClr val="accent2"/>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677DC0DD-4963-3A48-A8D2-06F39F353C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077466"/>
            <a:ext cx="6482081" cy="4780534"/>
          </a:xfrm>
          <a:prstGeom prst="rect">
            <a:avLst/>
          </a:prstGeom>
        </p:spPr>
      </p:pic>
      <p:pic>
        <p:nvPicPr>
          <p:cNvPr id="8" name="図 7">
            <a:extLst>
              <a:ext uri="{FF2B5EF4-FFF2-40B4-BE49-F238E27FC236}">
                <a16:creationId xmlns:a16="http://schemas.microsoft.com/office/drawing/2014/main" id="{53D56238-4CA6-0845-852C-0F7A39C6A66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3" y="2791445"/>
            <a:ext cx="3302598" cy="1132937"/>
          </a:xfrm>
          <a:prstGeom prst="rect">
            <a:avLst/>
          </a:prstGeom>
        </p:spPr>
      </p:pic>
      <p:sp>
        <p:nvSpPr>
          <p:cNvPr id="7" name="テキスト ボックス 6">
            <a:extLst>
              <a:ext uri="{FF2B5EF4-FFF2-40B4-BE49-F238E27FC236}">
                <a16:creationId xmlns:a16="http://schemas.microsoft.com/office/drawing/2014/main" id="{6EBFAA56-E08A-CB4D-83B5-C3ADE95A5CE5}"/>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345503385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theme" Target="../theme/theme4.xml"/><Relationship Id="rId4"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9.gif"/><Relationship Id="rId5" Type="http://schemas.openxmlformats.org/officeDocument/2006/relationships/theme" Target="../theme/theme5.xml"/><Relationship Id="rId4" Type="http://schemas.openxmlformats.org/officeDocument/2006/relationships/slideLayout" Target="../slideLayouts/slideLayout30.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 name="タイトル プレースホルダー 2">
            <a:extLst>
              <a:ext uri="{FF2B5EF4-FFF2-40B4-BE49-F238E27FC236}">
                <a16:creationId xmlns:a16="http://schemas.microsoft.com/office/drawing/2014/main" id="{8D373499-E559-1940-9889-99FA98286D29}"/>
              </a:ext>
            </a:extLst>
          </p:cNvPr>
          <p:cNvSpPr>
            <a:spLocks noGrp="1"/>
          </p:cNvSpPr>
          <p:nvPr>
            <p:ph type="title"/>
          </p:nvPr>
        </p:nvSpPr>
        <p:spPr>
          <a:xfrm>
            <a:off x="331787" y="2718664"/>
            <a:ext cx="7177087" cy="307777"/>
          </a:xfrm>
          <a:prstGeom prst="rect">
            <a:avLst/>
          </a:prstGeom>
        </p:spPr>
        <p:txBody>
          <a:bodyPr vert="horz" wrap="square" lIns="0" tIns="0" rIns="0" bIns="0" rtlCol="0" anchor="t" anchorCtr="0">
            <a:noAutofit/>
          </a:bodyPr>
          <a:lstStyle/>
          <a:p>
            <a:r>
              <a:rPr kumimoji="1" lang="ja-JP" altLang="en-US"/>
              <a:t>マスター タイトルの書式設定</a:t>
            </a:r>
          </a:p>
        </p:txBody>
      </p:sp>
      <p:sp>
        <p:nvSpPr>
          <p:cNvPr id="8" name="テキスト ボックス 7">
            <a:extLst>
              <a:ext uri="{FF2B5EF4-FFF2-40B4-BE49-F238E27FC236}">
                <a16:creationId xmlns:a16="http://schemas.microsoft.com/office/drawing/2014/main" id="{56B23970-ECEC-DA4B-A68E-FE269BD873B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tx1"/>
                </a:solidFill>
                <a:latin typeface="+mn-lt"/>
                <a:cs typeface="Meiryo UI" pitchFamily="50" charset="-128"/>
              </a:rPr>
              <a:t>© 2022 NTT DATA INSTITUTE OF MANAGEMENT CONSULTING, Inc.</a:t>
            </a:r>
            <a:endParaRPr kumimoji="0" lang="en-US" altLang="ja-JP" sz="800" dirty="0">
              <a:solidFill>
                <a:schemeClr val="tx1"/>
              </a:solidFill>
              <a:latin typeface="+mn-lt"/>
              <a:cs typeface="Meiryo UI" pitchFamily="50" charset="-128"/>
            </a:endParaRPr>
          </a:p>
        </p:txBody>
      </p:sp>
    </p:spTree>
    <p:extLst>
      <p:ext uri="{BB962C8B-B14F-4D97-AF65-F5344CB8AC3E}">
        <p14:creationId xmlns:p14="http://schemas.microsoft.com/office/powerpoint/2010/main" val="2208126996"/>
      </p:ext>
    </p:extLst>
  </p:cSld>
  <p:clrMap bg1="lt1" tx1="dk1" bg2="lt2" tx2="dk2" accent1="accent1" accent2="accent2" accent3="accent3" accent4="accent4" accent5="accent5" accent6="accent6" hlink="hlink" folHlink="folHlink"/>
  <p:sldLayoutIdLst>
    <p:sldLayoutId id="2147483927" r:id="rId1"/>
    <p:sldLayoutId id="2147483926" r:id="rId2"/>
    <p:sldLayoutId id="2147483925" r:id="rId3"/>
    <p:sldLayoutId id="2147483930" r:id="rId4"/>
    <p:sldLayoutId id="2147483929" r:id="rId5"/>
    <p:sldLayoutId id="2147483928" r:id="rId6"/>
  </p:sldLayoutIdLst>
  <p:hf hdr="0" ftr="0" dt="0"/>
  <p:txStyles>
    <p:titleStyle>
      <a:lvl1pPr algn="l" defTabSz="609559" rtl="0" eaLnBrk="1" fontAlgn="base" hangingPunct="1">
        <a:spcBef>
          <a:spcPct val="0"/>
        </a:spcBef>
        <a:spcAft>
          <a:spcPct val="0"/>
        </a:spcAft>
        <a:defRPr kumimoji="1" sz="2000" b="0" i="0" kern="1200" spc="0" baseline="0">
          <a:solidFill>
            <a:schemeClr val="tx1"/>
          </a:solidFill>
          <a:latin typeface="+mn-ea"/>
          <a:ea typeface="+mn-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730" userDrawn="1">
          <p15:clr>
            <a:srgbClr val="F26B43"/>
          </p15:clr>
        </p15:guide>
        <p15:guide id="3" orient="horz" pos="1706" userDrawn="1">
          <p15:clr>
            <a:srgbClr val="F26B43"/>
          </p15:clr>
        </p15:guide>
        <p15:guide id="4" pos="6031">
          <p15:clr>
            <a:srgbClr val="F26B43"/>
          </p15:clr>
        </p15:guide>
        <p15:guide id="5" orient="horz" pos="4269">
          <p15:clr>
            <a:srgbClr val="F26B43"/>
          </p15:clr>
        </p15:guide>
        <p15:guide id="6" orient="horz" pos="4201">
          <p15:clr>
            <a:srgbClr val="F26B43"/>
          </p15:clr>
        </p15:guide>
        <p15:guide id="7" orient="horz" pos="2047" userDrawn="1">
          <p15:clr>
            <a:srgbClr val="F26B43"/>
          </p15:clr>
        </p15:guide>
        <p15:guide id="8" orient="horz" pos="3702">
          <p15:clr>
            <a:srgbClr val="F26B43"/>
          </p15:clr>
        </p15:guide>
        <p15:guide id="9" orient="horz" pos="1911" userDrawn="1">
          <p15:clr>
            <a:srgbClr val="F26B43"/>
          </p15:clr>
        </p15:guide>
        <p15:guide id="10" orient="horz" pos="504">
          <p15:clr>
            <a:srgbClr val="F26B43"/>
          </p15:clr>
        </p15:guide>
        <p15:guide id="11" orient="horz" pos="21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1" y="164693"/>
            <a:ext cx="7321847" cy="412538"/>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12" name="テキスト プレースホルダー 2">
            <a:extLst>
              <a:ext uri="{FF2B5EF4-FFF2-40B4-BE49-F238E27FC236}">
                <a16:creationId xmlns:a16="http://schemas.microsoft.com/office/drawing/2014/main" id="{1E7F193E-E725-A748-98D4-293E16F59813}"/>
              </a:ext>
            </a:extLst>
          </p:cNvPr>
          <p:cNvSpPr>
            <a:spLocks noGrp="1"/>
          </p:cNvSpPr>
          <p:nvPr>
            <p:ph type="body" idx="1"/>
          </p:nvPr>
        </p:nvSpPr>
        <p:spPr>
          <a:xfrm>
            <a:off x="331491" y="692150"/>
            <a:ext cx="7321847"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806586037"/>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791" r:id="rId3"/>
    <p:sldLayoutId id="2147483834" r:id="rId4"/>
    <p:sldLayoutId id="2147483833" r:id="rId5"/>
    <p:sldLayoutId id="2147483832" r:id="rId6"/>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926">
          <p15:clr>
            <a:srgbClr val="F26B43"/>
          </p15:clr>
        </p15:guide>
        <p15:guide id="3" pos="4821">
          <p15:clr>
            <a:srgbClr val="F26B43"/>
          </p15:clr>
        </p15:guide>
        <p15:guide id="4" orient="horz" pos="2160">
          <p15:clr>
            <a:srgbClr val="F26B43"/>
          </p15:clr>
        </p15:guide>
        <p15:guide id="5" orient="horz" pos="4088">
          <p15:clr>
            <a:srgbClr val="F26B43"/>
          </p15:clr>
        </p15:guide>
        <p15:guide id="6" orient="horz" pos="436">
          <p15:clr>
            <a:srgbClr val="F26B43"/>
          </p15:clr>
        </p15:guide>
        <p15:guide id="7" orient="horz" pos="4269">
          <p15:clr>
            <a:srgbClr val="F26B43"/>
          </p15:clr>
        </p15:guide>
        <p15:guide id="8" pos="6031">
          <p15:clr>
            <a:srgbClr val="F26B43"/>
          </p15:clr>
        </p15:guide>
        <p15:guide id="9" orient="horz" pos="415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40549" y="1801775"/>
            <a:ext cx="11783313" cy="1374815"/>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4" name="テキスト プレースホルダー 3">
            <a:extLst>
              <a:ext uri="{FF2B5EF4-FFF2-40B4-BE49-F238E27FC236}">
                <a16:creationId xmlns:a16="http://schemas.microsoft.com/office/drawing/2014/main" id="{CCADAF22-691C-254C-B297-E5ACCA5FEA47}"/>
              </a:ext>
            </a:extLst>
          </p:cNvPr>
          <p:cNvSpPr>
            <a:spLocks noGrp="1"/>
          </p:cNvSpPr>
          <p:nvPr>
            <p:ph type="body" idx="1"/>
          </p:nvPr>
        </p:nvSpPr>
        <p:spPr>
          <a:xfrm>
            <a:off x="331489" y="3429002"/>
            <a:ext cx="8185449" cy="2358189"/>
          </a:xfrm>
          <a:prstGeom prst="rect">
            <a:avLst/>
          </a:prstGeom>
        </p:spPr>
        <p:txBody>
          <a:bodyPr vert="horz" lIns="0" tIns="45720" rIns="0" bIns="45720" rtlCol="0">
            <a:noAutofit/>
          </a:bodyPr>
          <a:lstStyle/>
          <a:p>
            <a:pPr lvl="0"/>
            <a:r>
              <a:rPr kumimoji="1" lang="ja-JP" altLang="en-US"/>
              <a:t>マスター テキストの書式設定</a:t>
            </a:r>
            <a:endParaRPr kumimoji="1" lang="en-US" altLang="ja-JP" dirty="0"/>
          </a:p>
          <a:p>
            <a:pPr lvl="1"/>
            <a:r>
              <a:rPr kumimoji="1" lang="ja-JP" altLang="en-US"/>
              <a:t>第</a:t>
            </a:r>
            <a:r>
              <a:rPr kumimoji="1" lang="en-US" altLang="ja-JP" dirty="0"/>
              <a:t>2</a:t>
            </a:r>
            <a:r>
              <a:rPr kumimoji="1" lang="ja-JP" altLang="en-US"/>
              <a:t>レベル</a:t>
            </a:r>
            <a:endParaRPr kumimoji="1" lang="en-US" altLang="ja-JP" dirty="0"/>
          </a:p>
          <a:p>
            <a:pPr lvl="2"/>
            <a:r>
              <a:rPr kumimoji="1" lang="ja-JP" altLang="en-US"/>
              <a:t>第</a:t>
            </a:r>
            <a:r>
              <a:rPr kumimoji="1" lang="en-US" altLang="ja-JP" dirty="0"/>
              <a:t>3</a:t>
            </a:r>
            <a:r>
              <a:rPr kumimoji="1" lang="ja-JP" altLang="en-US"/>
              <a:t>レベル</a:t>
            </a:r>
            <a:endParaRPr kumimoji="1" lang="en-US" altLang="ja-JP" dirty="0"/>
          </a:p>
          <a:p>
            <a:pPr lvl="3"/>
            <a:r>
              <a:rPr kumimoji="1" lang="ja-JP" altLang="en-US"/>
              <a:t>第</a:t>
            </a:r>
            <a:r>
              <a:rPr kumimoji="1" lang="en-US" altLang="ja-JP" dirty="0"/>
              <a:t>4</a:t>
            </a:r>
            <a:r>
              <a:rPr kumimoji="1" lang="ja-JP" altLang="en-US"/>
              <a:t>レベル</a:t>
            </a:r>
            <a:endParaRPr kumimoji="1" lang="en-US" altLang="ja-JP" dirty="0"/>
          </a:p>
          <a:p>
            <a:pPr lvl="4"/>
            <a:r>
              <a:rPr kumimoji="1" lang="ja-JP" altLang="en-US"/>
              <a:t>第</a:t>
            </a:r>
            <a:r>
              <a:rPr kumimoji="1" lang="en-US" altLang="ja-JP" dirty="0"/>
              <a:t>5</a:t>
            </a:r>
            <a:r>
              <a:rPr kumimoji="1" lang="ja-JP" altLang="en-US"/>
              <a:t>レベル</a:t>
            </a:r>
            <a:endParaRPr kumimoji="1" lang="en-US" altLang="ja-JP" dirty="0"/>
          </a:p>
          <a:p>
            <a:pPr lvl="0"/>
            <a:endParaRPr kumimoji="1" lang="ja-JP" altLang="en-US"/>
          </a:p>
        </p:txBody>
      </p:sp>
      <p:sp>
        <p:nvSpPr>
          <p:cNvPr id="13" name="テキスト ボックス 12">
            <a:extLst>
              <a:ext uri="{FF2B5EF4-FFF2-40B4-BE49-F238E27FC236}">
                <a16:creationId xmlns:a16="http://schemas.microsoft.com/office/drawing/2014/main" id="{0E7DACEB-658B-9C4D-8B1A-4FF85BB060F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2057136539"/>
      </p:ext>
    </p:extLst>
  </p:cSld>
  <p:clrMap bg1="lt1" tx1="dk1" bg2="lt2" tx2="dk2" accent1="accent1" accent2="accent2" accent3="accent3" accent4="accent4" accent5="accent5" accent6="accent6" hlink="hlink" folHlink="folHlink"/>
  <p:sldLayoutIdLst>
    <p:sldLayoutId id="2147483915" r:id="rId1"/>
    <p:sldLayoutId id="2147483914"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Lst>
  <p:hf hdr="0" ftr="0" dt="0"/>
  <p:txStyles>
    <p:titleStyle>
      <a:lvl1pPr algn="l" defTabSz="609559" rtl="0" eaLnBrk="1" fontAlgn="base" hangingPunct="1">
        <a:spcBef>
          <a:spcPct val="0"/>
        </a:spcBef>
        <a:spcAft>
          <a:spcPct val="0"/>
        </a:spcAft>
        <a:defRPr kumimoji="1" sz="8000" b="0"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ts val="550"/>
        </a:spcBef>
        <a:spcAft>
          <a:spcPct val="0"/>
        </a:spcAft>
        <a:buFont typeface="Arial" panose="020B0604020202020204" pitchFamily="34" charset="0"/>
        <a:buNone/>
        <a:tabLst/>
        <a:defRPr kumimoji="1" sz="2400" b="1" i="0" kern="1200" spc="0">
          <a:solidFill>
            <a:schemeClr val="tx1"/>
          </a:solidFill>
          <a:latin typeface="+mn-ea"/>
          <a:ea typeface="+mn-ea"/>
          <a:cs typeface="Arial"/>
        </a:defRPr>
      </a:lvl1pPr>
      <a:lvl2pPr marL="360002"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2pPr>
      <a:lvl3pPr marL="540004"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3pPr>
      <a:lvl4pPr marL="720005"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4pPr>
      <a:lvl5pPr marL="900006"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7" pos="6031" userDrawn="1">
          <p15:clr>
            <a:srgbClr val="F26B43"/>
          </p15:clr>
        </p15:guide>
        <p15:guide id="8" orient="horz" pos="4269" userDrawn="1">
          <p15:clr>
            <a:srgbClr val="F26B43"/>
          </p15:clr>
        </p15:guide>
        <p15:guide id="9" orient="horz" pos="4156" userDrawn="1">
          <p15:clr>
            <a:srgbClr val="F26B43"/>
          </p15:clr>
        </p15:guide>
        <p15:guide id="10" orient="horz" pos="4088" userDrawn="1">
          <p15:clr>
            <a:srgbClr val="F26B43"/>
          </p15:clr>
        </p15:guide>
        <p15:guide id="11" orient="horz" pos="2001" userDrawn="1">
          <p15:clr>
            <a:srgbClr val="F26B43"/>
          </p15:clr>
        </p15:guide>
        <p15:guide id="12" pos="3028" userDrawn="1">
          <p15:clr>
            <a:srgbClr val="F26B43"/>
          </p15:clr>
        </p15:guide>
        <p15:guide id="13" pos="5365"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DD323A-9269-AE42-951E-F08FD291D3E6}"/>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7" name="テキスト ボックス 16">
            <a:extLst>
              <a:ext uri="{FF2B5EF4-FFF2-40B4-BE49-F238E27FC236}">
                <a16:creationId xmlns:a16="http://schemas.microsoft.com/office/drawing/2014/main" id="{F8FAFC4E-F3F0-D947-B10D-2319BEB244D1}"/>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713879408"/>
      </p:ext>
    </p:extLst>
  </p:cSld>
  <p:clrMap bg1="lt1" tx1="dk1" bg2="lt2" tx2="dk2" accent1="accent1" accent2="accent2" accent3="accent3" accent4="accent4" accent5="accent5" accent6="accent6" hlink="hlink" folHlink="folHlink"/>
  <p:sldLayoutIdLst>
    <p:sldLayoutId id="2147483910" r:id="rId1"/>
    <p:sldLayoutId id="2147483909" r:id="rId2"/>
    <p:sldLayoutId id="2147483911" r:id="rId3"/>
    <p:sldLayoutId id="2147483912" r:id="rId4"/>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guide id="12" orient="horz" pos="4156"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10" name="テキスト プレースホルダー 2">
            <a:extLst>
              <a:ext uri="{FF2B5EF4-FFF2-40B4-BE49-F238E27FC236}">
                <a16:creationId xmlns:a16="http://schemas.microsoft.com/office/drawing/2014/main" id="{ACDA7E9A-9E6E-2942-AC20-74A5A8920A1C}"/>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テキスト ボックス 12">
            <a:extLst>
              <a:ext uri="{FF2B5EF4-FFF2-40B4-BE49-F238E27FC236}">
                <a16:creationId xmlns:a16="http://schemas.microsoft.com/office/drawing/2014/main" id="{04E21C77-E2F3-5744-B495-78919247512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4" name="直線コネクタ 13">
            <a:extLst>
              <a:ext uri="{FF2B5EF4-FFF2-40B4-BE49-F238E27FC236}">
                <a16:creationId xmlns:a16="http://schemas.microsoft.com/office/drawing/2014/main" id="{26ABC15C-563B-F04A-83C3-B0D991357E0E}"/>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図 10">
            <a:extLst>
              <a:ext uri="{FF2B5EF4-FFF2-40B4-BE49-F238E27FC236}">
                <a16:creationId xmlns:a16="http://schemas.microsoft.com/office/drawing/2014/main" id="{270EE0AC-2C8E-D84F-9AAB-1BAD29C7490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7" name="直線コネクタ 16">
            <a:extLst>
              <a:ext uri="{FF2B5EF4-FFF2-40B4-BE49-F238E27FC236}">
                <a16:creationId xmlns:a16="http://schemas.microsoft.com/office/drawing/2014/main" id="{1974EA4F-0DCA-734C-A634-22D6F1BD7FB1}"/>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テキスト ボックス 17">
            <a:extLst>
              <a:ext uri="{FF2B5EF4-FFF2-40B4-BE49-F238E27FC236}">
                <a16:creationId xmlns:a16="http://schemas.microsoft.com/office/drawing/2014/main" id="{868894EE-0BB6-C742-A4D7-3DB96B9B356E}"/>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615148030"/>
      </p:ext>
    </p:extLst>
  </p:cSld>
  <p:clrMap bg1="lt1" tx1="dk1" bg2="lt2" tx2="dk2" accent1="accent1" accent2="accent2" accent3="accent3" accent4="accent4" accent5="accent5" accent6="accent6" hlink="hlink" folHlink="folHlink"/>
  <p:sldLayoutIdLst>
    <p:sldLayoutId id="2147483863" r:id="rId1"/>
    <p:sldLayoutId id="2147483854" r:id="rId2"/>
    <p:sldLayoutId id="2147483885" r:id="rId3"/>
    <p:sldLayoutId id="2147483886" r:id="rId4"/>
  </p:sldLayoutIdLst>
  <p:hf hdr="0" ftr="0" dt="0"/>
  <p:txStyles>
    <p:titleStyle>
      <a:lvl1pPr algn="l" defTabSz="609559" rtl="0" eaLnBrk="1" fontAlgn="base" hangingPunct="1">
        <a:spcBef>
          <a:spcPct val="0"/>
        </a:spcBef>
        <a:spcAft>
          <a:spcPct val="0"/>
        </a:spcAft>
        <a:defRPr kumimoji="1" sz="2400" b="1" i="0" kern="1200" spc="0" baseline="0">
          <a:solidFill>
            <a:schemeClr val="bg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bg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5" orient="horz" pos="4156"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8321CC23-A8DD-2841-8A35-D68DC2B10133}"/>
              </a:ext>
            </a:extLst>
          </p:cNvPr>
          <p:cNvSpPr txBox="1"/>
          <p:nvPr userDrawn="1"/>
        </p:nvSpPr>
        <p:spPr>
          <a:xfrm>
            <a:off x="6548008" y="6623438"/>
            <a:ext cx="3287760" cy="215444"/>
          </a:xfrm>
          <a:prstGeom prst="rect">
            <a:avLst/>
          </a:prstGeom>
          <a:noFill/>
          <a:ln>
            <a:noFill/>
          </a:ln>
        </p:spPr>
        <p:txBody>
          <a:bodyPr wrap="none" lIns="0" rIns="0" rtlCol="0">
            <a:spAutoFit/>
          </a:bodyPr>
          <a:lstStyle/>
          <a:p>
            <a:pPr algn="r"/>
            <a:r>
              <a:rPr kumimoji="0" lang="en-US" altLang="ja-JP" sz="800" dirty="0">
                <a:solidFill>
                  <a:schemeClr val="tx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4268014743"/>
      </p:ext>
    </p:extLst>
  </p:cSld>
  <p:clrMap bg1="lt1" tx1="dk1" bg2="lt2" tx2="dk2" accent1="accent1" accent2="accent2" accent3="accent3" accent4="accent4" accent5="accent5" accent6="accent6" hlink="hlink" folHlink="folHlink"/>
  <p:sldLayoutIdLst>
    <p:sldLayoutId id="2147483851" r:id="rId1"/>
    <p:sldLayoutId id="2147483850" r:id="rId2"/>
    <p:sldLayoutId id="2147483773" r:id="rId3"/>
  </p:sldLayoutIdLst>
  <p:hf hdr="0" ftr="0" dt="0"/>
  <p:txStyles>
    <p:titleStyle>
      <a:lvl1pPr algn="l" defTabSz="609559" rtl="0" eaLnBrk="1" fontAlgn="base" hangingPunct="1">
        <a:spcBef>
          <a:spcPct val="0"/>
        </a:spcBef>
        <a:spcAft>
          <a:spcPct val="0"/>
        </a:spcAft>
        <a:defRPr kumimoji="1" sz="2400" b="1"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18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69" userDrawn="1">
          <p15:clr>
            <a:srgbClr val="F26B43"/>
          </p15:clr>
        </p15:guide>
        <p15:guide id="2" orient="horz" pos="4201"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プレースホルダー 2"/>
          <p:cNvSpPr>
            <a:spLocks noGrp="1"/>
          </p:cNvSpPr>
          <p:nvPr>
            <p:ph type="body" sz="quarter" idx="12"/>
          </p:nvPr>
        </p:nvSpPr>
        <p:spPr>
          <a:xfrm>
            <a:off x="331788" y="31043"/>
            <a:ext cx="9242425" cy="397782"/>
          </a:xfrm>
        </p:spPr>
        <p:txBody>
          <a:bodyPr lIns="0" tIns="45720" rIns="0" bIns="45720" anchor="t"/>
          <a:lstStyle/>
          <a:p>
            <a:pPr algn="ctr"/>
            <a:r>
              <a:rPr lang="en-US" altLang="ja-JP" sz="1200" dirty="0" smtClean="0">
                <a:solidFill>
                  <a:schemeClr val="accent2">
                    <a:lumMod val="75000"/>
                    <a:lumOff val="25000"/>
                  </a:schemeClr>
                </a:solidFill>
                <a:latin typeface="Meiryo UI" panose="020B0604030504040204" pitchFamily="34" charset="-128"/>
                <a:ea typeface="Meiryo UI" panose="020B0604030504040204" pitchFamily="34" charset="-128"/>
              </a:rPr>
              <a:t>Information </a:t>
            </a:r>
            <a:r>
              <a:rPr lang="en-US" altLang="ja-JP" sz="1200" dirty="0">
                <a:solidFill>
                  <a:schemeClr val="accent2">
                    <a:lumMod val="75000"/>
                    <a:lumOff val="25000"/>
                  </a:schemeClr>
                </a:solidFill>
                <a:latin typeface="Meiryo UI" panose="020B0604030504040204" pitchFamily="34" charset="-128"/>
                <a:ea typeface="Meiryo UI" panose="020B0604030504040204" pitchFamily="34" charset="-128"/>
              </a:rPr>
              <a:t>distribution system with high reliability and applicability in clinical trials and medical sites</a:t>
            </a:r>
          </a:p>
          <a:p>
            <a:pPr algn="ctr"/>
            <a:r>
              <a:rPr lang="en-US" altLang="ja-JP" sz="1200" dirty="0" smtClean="0">
                <a:solidFill>
                  <a:schemeClr val="accent2">
                    <a:lumMod val="75000"/>
                    <a:lumOff val="25000"/>
                  </a:schemeClr>
                </a:solidFill>
                <a:latin typeface="Meiryo UI" panose="020B0604030504040204" pitchFamily="34" charset="-128"/>
                <a:ea typeface="Meiryo UI" panose="020B0604030504040204" pitchFamily="34" charset="-128"/>
              </a:rPr>
              <a:t>Consortium </a:t>
            </a:r>
            <a:r>
              <a:rPr lang="en-US" altLang="ja-JP" sz="1200" dirty="0">
                <a:solidFill>
                  <a:schemeClr val="accent2">
                    <a:lumMod val="75000"/>
                    <a:lumOff val="25000"/>
                  </a:schemeClr>
                </a:solidFill>
                <a:latin typeface="Meiryo UI" panose="020B0604030504040204" pitchFamily="34" charset="-128"/>
                <a:ea typeface="Meiryo UI" panose="020B0604030504040204" pitchFamily="34" charset="-128"/>
              </a:rPr>
              <a:t>for the Development of Healthcare Information Distribution System</a:t>
            </a:r>
            <a:r>
              <a:rPr lang="en-US" altLang="ja-JP" sz="1200" dirty="0" smtClean="0">
                <a:solidFill>
                  <a:schemeClr val="accent2">
                    <a:lumMod val="75000"/>
                    <a:lumOff val="25000"/>
                  </a:schemeClr>
                </a:solidFill>
                <a:latin typeface="Meiryo UI" panose="020B0604030504040204" pitchFamily="34" charset="-128"/>
                <a:ea typeface="Meiryo UI" panose="020B0604030504040204" pitchFamily="34" charset="-128"/>
              </a:rPr>
              <a:t>)</a:t>
            </a:r>
            <a:r>
              <a:rPr kumimoji="1" lang="ja-JP" altLang="en-US" sz="1200" dirty="0" smtClean="0">
                <a:solidFill>
                  <a:schemeClr val="accent2">
                    <a:lumMod val="75000"/>
                    <a:lumOff val="25000"/>
                  </a:schemeClr>
                </a:solidFill>
                <a:latin typeface="Meiryo UI" panose="020B0604030504040204" pitchFamily="34" charset="-128"/>
                <a:ea typeface="Meiryo UI" panose="020B0604030504040204" pitchFamily="34" charset="-128"/>
              </a:rPr>
              <a:t>（</a:t>
            </a:r>
            <a:r>
              <a:rPr kumimoji="1" lang="en-US" altLang="ja-JP" sz="1200" dirty="0">
                <a:solidFill>
                  <a:schemeClr val="accent2">
                    <a:lumMod val="75000"/>
                    <a:lumOff val="25000"/>
                  </a:schemeClr>
                </a:solidFill>
                <a:latin typeface="Meiryo UI" panose="020B0604030504040204" pitchFamily="34" charset="-128"/>
                <a:ea typeface="Meiryo UI" panose="020B0604030504040204" pitchFamily="34" charset="-128"/>
              </a:rPr>
              <a:t>1/2</a:t>
            </a:r>
            <a:r>
              <a:rPr kumimoji="1" lang="ja-JP" altLang="en-US" sz="1200" dirty="0">
                <a:solidFill>
                  <a:schemeClr val="accent2">
                    <a:lumMod val="75000"/>
                    <a:lumOff val="25000"/>
                  </a:schemeClr>
                </a:solidFill>
                <a:latin typeface="Meiryo UI" panose="020B0604030504040204" pitchFamily="34" charset="-128"/>
                <a:ea typeface="Meiryo UI" panose="020B0604030504040204" pitchFamily="34" charset="-128"/>
              </a:rPr>
              <a:t>）</a:t>
            </a:r>
            <a:endParaRPr kumimoji="1" lang="en-US" altLang="ja-JP" sz="1200" dirty="0">
              <a:solidFill>
                <a:schemeClr val="accent2">
                  <a:lumMod val="75000"/>
                  <a:lumOff val="25000"/>
                </a:schemeClr>
              </a:solidFill>
              <a:latin typeface="Meiryo UI" panose="020B0604030504040204" pitchFamily="34" charset="-128"/>
              <a:ea typeface="Meiryo UI" panose="020B0604030504040204" pitchFamily="34" charset="-128"/>
            </a:endParaRPr>
          </a:p>
        </p:txBody>
      </p:sp>
      <p:sp>
        <p:nvSpPr>
          <p:cNvPr id="2" name="正方形/長方形 1"/>
          <p:cNvSpPr/>
          <p:nvPr/>
        </p:nvSpPr>
        <p:spPr>
          <a:xfrm>
            <a:off x="331788" y="541383"/>
            <a:ext cx="4428000" cy="360000"/>
          </a:xfrm>
          <a:prstGeom prst="rect">
            <a:avLst/>
          </a:prstGeom>
          <a:solidFill>
            <a:schemeClr val="bg1">
              <a:lumMod val="5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400" b="1" dirty="0">
                <a:solidFill>
                  <a:schemeClr val="bg1"/>
                </a:solidFill>
              </a:rPr>
              <a:t>Current issues (Pain points)</a:t>
            </a:r>
            <a:endParaRPr kumimoji="1" lang="ja-JP" altLang="en-US" sz="1400" b="1" dirty="0">
              <a:solidFill>
                <a:schemeClr val="bg1"/>
              </a:solidFill>
            </a:endParaRPr>
          </a:p>
        </p:txBody>
      </p:sp>
      <p:sp>
        <p:nvSpPr>
          <p:cNvPr id="10" name="正方形/長方形 9"/>
          <p:cNvSpPr/>
          <p:nvPr/>
        </p:nvSpPr>
        <p:spPr>
          <a:xfrm>
            <a:off x="5141234" y="541383"/>
            <a:ext cx="4428000" cy="360000"/>
          </a:xfrm>
          <a:prstGeom prst="rect">
            <a:avLst/>
          </a:prstGeom>
          <a:solidFill>
            <a:srgbClr val="2B4069"/>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400" b="1" dirty="0">
                <a:solidFill>
                  <a:srgbClr val="FFFFFF"/>
                </a:solidFill>
              </a:rPr>
              <a:t>What Trusted Web </a:t>
            </a:r>
            <a:r>
              <a:rPr lang="en-US" altLang="ja-JP" sz="1400" b="1" dirty="0" smtClean="0">
                <a:solidFill>
                  <a:srgbClr val="FFFFFF"/>
                </a:solidFill>
              </a:rPr>
              <a:t>Solves</a:t>
            </a:r>
            <a:endParaRPr lang="en-US" altLang="ja-JP" sz="1400" b="1" dirty="0">
              <a:solidFill>
                <a:srgbClr val="FFFFFF"/>
              </a:solidFill>
            </a:endParaRPr>
          </a:p>
        </p:txBody>
      </p:sp>
      <p:sp>
        <p:nvSpPr>
          <p:cNvPr id="4" name="二等辺三角形 3"/>
          <p:cNvSpPr/>
          <p:nvPr/>
        </p:nvSpPr>
        <p:spPr>
          <a:xfrm rot="5400000">
            <a:off x="2722588" y="3630234"/>
            <a:ext cx="4464000" cy="196502"/>
          </a:xfrm>
          <a:prstGeom prst="triangle">
            <a:avLst/>
          </a:prstGeom>
          <a:solidFill>
            <a:schemeClr val="tx2"/>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18" name="正方形/長方形 17"/>
          <p:cNvSpPr/>
          <p:nvPr/>
        </p:nvSpPr>
        <p:spPr>
          <a:xfrm>
            <a:off x="331790" y="901383"/>
            <a:ext cx="4428000" cy="2776245"/>
          </a:xfrm>
          <a:prstGeom prst="rect">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en-US" altLang="ja-JP" sz="1050" dirty="0">
                <a:solidFill>
                  <a:schemeClr val="tx1"/>
                </a:solidFill>
              </a:rPr>
              <a:t>In the clinical trial and healthcare industry, critical information and processes are </a:t>
            </a:r>
            <a:r>
              <a:rPr lang="en-US" altLang="ja-JP" sz="1050" dirty="0" smtClean="0">
                <a:solidFill>
                  <a:schemeClr val="tx1"/>
                </a:solidFill>
              </a:rPr>
              <a:t>still tend to be recorded </a:t>
            </a:r>
            <a:r>
              <a:rPr lang="en-US" altLang="ja-JP" sz="1050" dirty="0">
                <a:solidFill>
                  <a:schemeClr val="tx1"/>
                </a:solidFill>
              </a:rPr>
              <a:t>on </a:t>
            </a:r>
            <a:r>
              <a:rPr lang="en-US" altLang="ja-JP" sz="1050" dirty="0" smtClean="0">
                <a:solidFill>
                  <a:schemeClr val="tx1"/>
                </a:solidFill>
              </a:rPr>
              <a:t>the paper</a:t>
            </a:r>
            <a:r>
              <a:rPr lang="en-US" altLang="ja-JP" sz="1050" dirty="0">
                <a:solidFill>
                  <a:schemeClr val="tx1"/>
                </a:solidFill>
              </a:rPr>
              <a:t>. This increases </a:t>
            </a:r>
            <a:r>
              <a:rPr lang="en-US" altLang="ja-JP" sz="1050" dirty="0" smtClean="0">
                <a:solidFill>
                  <a:schemeClr val="tx1"/>
                </a:solidFill>
              </a:rPr>
              <a:t>operational cost. There is also a cost for pharmaceutical company that sends its personnel to the site to check paper data of </a:t>
            </a:r>
            <a:r>
              <a:rPr lang="en-US" altLang="ja-JP" sz="1050" dirty="0">
                <a:solidFill>
                  <a:schemeClr val="tx1"/>
                </a:solidFill>
              </a:rPr>
              <a:t>clinical </a:t>
            </a:r>
            <a:r>
              <a:rPr lang="en-US" altLang="ja-JP" sz="1050" dirty="0" smtClean="0">
                <a:solidFill>
                  <a:schemeClr val="tx1"/>
                </a:solidFill>
              </a:rPr>
              <a:t>trials. These increase the social security cost in the form of drug development costs and prices. Strictly speaking, the parties on-site cannot ensure the identity and information of concerned parties who exchanges the information have not been tampered with.  </a:t>
            </a:r>
            <a:endParaRPr lang="en-US" altLang="ja-JP" sz="1050" dirty="0">
              <a:solidFill>
                <a:schemeClr val="tx1"/>
              </a:solidFill>
            </a:endParaRPr>
          </a:p>
          <a:p>
            <a:r>
              <a:rPr lang="en-US" altLang="ja-JP" sz="1050" dirty="0">
                <a:solidFill>
                  <a:schemeClr val="tx1"/>
                </a:solidFill>
              </a:rPr>
              <a:t>Even </a:t>
            </a:r>
            <a:r>
              <a:rPr lang="en-US" altLang="ja-JP" sz="1050" dirty="0" smtClean="0">
                <a:solidFill>
                  <a:schemeClr val="tx1"/>
                </a:solidFill>
              </a:rPr>
              <a:t>where digital </a:t>
            </a:r>
            <a:r>
              <a:rPr lang="en-US" altLang="ja-JP" sz="1050" dirty="0">
                <a:solidFill>
                  <a:schemeClr val="tx1"/>
                </a:solidFill>
              </a:rPr>
              <a:t>systems are in place, the following issues have </a:t>
            </a:r>
            <a:r>
              <a:rPr lang="en-US" altLang="ja-JP" sz="1050" dirty="0" smtClean="0">
                <a:solidFill>
                  <a:schemeClr val="tx1"/>
                </a:solidFill>
              </a:rPr>
              <a:t>emerged.</a:t>
            </a:r>
          </a:p>
          <a:p>
            <a:endParaRPr lang="en-US" altLang="ja-JP" sz="1050" dirty="0">
              <a:solidFill>
                <a:schemeClr val="tx1"/>
              </a:solidFill>
            </a:endParaRPr>
          </a:p>
          <a:p>
            <a:pPr marL="228600" indent="-228600">
              <a:buFont typeface="+mj-ea"/>
              <a:buAutoNum type="circleNumDbPlain"/>
            </a:pPr>
            <a:r>
              <a:rPr lang="en-US" altLang="ja-JP" sz="1050" b="1" u="sng" dirty="0" smtClean="0">
                <a:solidFill>
                  <a:schemeClr val="tx1"/>
                </a:solidFill>
              </a:rPr>
              <a:t>High</a:t>
            </a:r>
            <a:r>
              <a:rPr lang="ja-JP" altLang="en-US" sz="1050" b="1" u="sng" dirty="0" smtClean="0">
                <a:solidFill>
                  <a:schemeClr val="tx1"/>
                </a:solidFill>
              </a:rPr>
              <a:t> </a:t>
            </a:r>
            <a:r>
              <a:rPr lang="en-US" altLang="ja-JP" sz="1050" b="1" u="sng" dirty="0" smtClean="0">
                <a:solidFill>
                  <a:schemeClr val="tx1"/>
                </a:solidFill>
              </a:rPr>
              <a:t>cost </a:t>
            </a:r>
            <a:r>
              <a:rPr lang="en-US" altLang="ja-JP" sz="1050" dirty="0" smtClean="0">
                <a:solidFill>
                  <a:schemeClr val="tx1"/>
                </a:solidFill>
              </a:rPr>
              <a:t>for licensing, building and operation for the system as well as a  need of the specialists  (e.g. EDC: Electronic Data Capture)</a:t>
            </a:r>
          </a:p>
          <a:p>
            <a:pPr marL="228600" indent="-228600">
              <a:buFont typeface="+mj-ea"/>
              <a:buAutoNum type="circleNumDbPlain"/>
            </a:pPr>
            <a:r>
              <a:rPr lang="en-US" altLang="ja-JP" sz="1050" dirty="0" smtClean="0">
                <a:solidFill>
                  <a:schemeClr val="tx1"/>
                </a:solidFill>
              </a:rPr>
              <a:t>There is a risk of impersonation uses other person’s account information and insufficient ID management and traceability  </a:t>
            </a:r>
            <a:endParaRPr lang="en-US" altLang="ja-JP" sz="1050" dirty="0">
              <a:solidFill>
                <a:schemeClr val="tx1"/>
              </a:solidFill>
            </a:endParaRPr>
          </a:p>
          <a:p>
            <a:endParaRPr lang="en-US" altLang="ja-JP" sz="900" dirty="0" smtClean="0">
              <a:solidFill>
                <a:schemeClr val="tx1"/>
              </a:solidFill>
            </a:endParaRPr>
          </a:p>
          <a:p>
            <a:endParaRPr lang="en-US" altLang="ja-JP" sz="900" dirty="0">
              <a:solidFill>
                <a:schemeClr val="tx1"/>
              </a:solidFill>
            </a:endParaRPr>
          </a:p>
        </p:txBody>
      </p:sp>
      <p:sp>
        <p:nvSpPr>
          <p:cNvPr id="19" name="正方形/長方形 18"/>
          <p:cNvSpPr/>
          <p:nvPr/>
        </p:nvSpPr>
        <p:spPr>
          <a:xfrm>
            <a:off x="5138007" y="901383"/>
            <a:ext cx="4428000" cy="2776245"/>
          </a:xfrm>
          <a:prstGeom prst="rect">
            <a:avLst/>
          </a:prstGeom>
          <a:solidFill>
            <a:schemeClr val="accent2">
              <a:lumMod val="10000"/>
              <a:lumOff val="9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altLang="ja-JP" sz="1050" dirty="0" smtClean="0">
                <a:solidFill>
                  <a:schemeClr val="tx1"/>
                </a:solidFill>
              </a:rPr>
              <a:t>Implement Keychain Core</a:t>
            </a:r>
            <a:r>
              <a:rPr lang="en-US" altLang="ja-JP" sz="1050" baseline="30000" dirty="0" smtClean="0">
                <a:solidFill>
                  <a:schemeClr val="tx1"/>
                </a:solidFill>
              </a:rPr>
              <a:t>1</a:t>
            </a:r>
            <a:r>
              <a:rPr lang="en-US" altLang="ja-JP" sz="1050" dirty="0" smtClean="0">
                <a:solidFill>
                  <a:schemeClr val="tx1"/>
                </a:solidFill>
              </a:rPr>
              <a:t>‘s Blockchain framework and DID</a:t>
            </a:r>
            <a:r>
              <a:rPr lang="en-US" altLang="ja-JP" sz="1050" baseline="30000" dirty="0" smtClean="0">
                <a:solidFill>
                  <a:schemeClr val="tx1"/>
                </a:solidFill>
              </a:rPr>
              <a:t>2</a:t>
            </a:r>
            <a:r>
              <a:rPr lang="en-US" altLang="ja-JP" sz="1050" dirty="0" smtClean="0">
                <a:solidFill>
                  <a:schemeClr val="tx1"/>
                </a:solidFill>
              </a:rPr>
              <a:t> linked </a:t>
            </a:r>
            <a:r>
              <a:rPr lang="en-US" altLang="ja-JP" sz="1050" dirty="0">
                <a:solidFill>
                  <a:schemeClr val="tx1"/>
                </a:solidFill>
              </a:rPr>
              <a:t>with the </a:t>
            </a:r>
            <a:r>
              <a:rPr lang="en-US" altLang="ja-JP" sz="1050" dirty="0" smtClean="0">
                <a:solidFill>
                  <a:schemeClr val="tx1"/>
                </a:solidFill>
              </a:rPr>
              <a:t>device</a:t>
            </a:r>
            <a:r>
              <a:rPr lang="ja-JP" altLang="en-US" sz="1050" dirty="0">
                <a:solidFill>
                  <a:schemeClr val="tx1"/>
                </a:solidFill>
              </a:rPr>
              <a:t> </a:t>
            </a:r>
            <a:r>
              <a:rPr lang="en-US" altLang="ja-JP" sz="1050" dirty="0" smtClean="0">
                <a:solidFill>
                  <a:schemeClr val="tx1"/>
                </a:solidFill>
              </a:rPr>
              <a:t>of the concerned parties</a:t>
            </a:r>
            <a:r>
              <a:rPr lang="en-US" altLang="ja-JP" sz="1050" dirty="0">
                <a:solidFill>
                  <a:schemeClr val="tx1"/>
                </a:solidFill>
              </a:rPr>
              <a:t> </a:t>
            </a:r>
            <a:r>
              <a:rPr lang="en-US" altLang="ja-JP" sz="1050" dirty="0" smtClean="0">
                <a:solidFill>
                  <a:schemeClr val="tx1"/>
                </a:solidFill>
              </a:rPr>
              <a:t>to build system that transfers the encrypted files exclusively among parties carried out Pairing</a:t>
            </a:r>
            <a:r>
              <a:rPr lang="en-US" altLang="ja-JP" sz="1050" baseline="30000" dirty="0" smtClean="0">
                <a:solidFill>
                  <a:schemeClr val="tx1"/>
                </a:solidFill>
              </a:rPr>
              <a:t>3</a:t>
            </a:r>
            <a:r>
              <a:rPr lang="en-US" altLang="ja-JP" sz="1050" dirty="0" smtClean="0">
                <a:solidFill>
                  <a:schemeClr val="tx1"/>
                </a:solidFill>
              </a:rPr>
              <a:t>. This system ensures information trust and improved convenience. </a:t>
            </a:r>
            <a:endParaRPr lang="en-US" altLang="ja-JP" sz="1050" dirty="0">
              <a:solidFill>
                <a:schemeClr val="tx1"/>
              </a:solidFill>
            </a:endParaRPr>
          </a:p>
          <a:p>
            <a:pPr marL="285750" indent="-285750">
              <a:buFont typeface="+mj-ea"/>
              <a:buAutoNum type="circleNumDbPlain"/>
            </a:pPr>
            <a:r>
              <a:rPr lang="en-US" altLang="ja-JP" sz="1050" dirty="0" smtClean="0">
                <a:solidFill>
                  <a:schemeClr val="tx1"/>
                </a:solidFill>
              </a:rPr>
              <a:t>Reduce management and operational </a:t>
            </a:r>
            <a:r>
              <a:rPr lang="en-US" altLang="ja-JP" sz="1050" dirty="0">
                <a:solidFill>
                  <a:schemeClr val="tx1"/>
                </a:solidFill>
              </a:rPr>
              <a:t>costs </a:t>
            </a:r>
            <a:r>
              <a:rPr lang="en-US" altLang="ja-JP" sz="1050" dirty="0" smtClean="0">
                <a:solidFill>
                  <a:schemeClr val="tx1"/>
                </a:solidFill>
              </a:rPr>
              <a:t>of </a:t>
            </a:r>
            <a:r>
              <a:rPr lang="en-US" altLang="ja-JP" sz="1050" dirty="0">
                <a:solidFill>
                  <a:schemeClr val="tx1"/>
                </a:solidFill>
              </a:rPr>
              <a:t>paper media </a:t>
            </a:r>
            <a:r>
              <a:rPr lang="en-US" altLang="ja-JP" sz="1050" dirty="0" smtClean="0">
                <a:solidFill>
                  <a:schemeClr val="tx1"/>
                </a:solidFill>
              </a:rPr>
              <a:t>by digitalized systems.</a:t>
            </a:r>
            <a:endParaRPr lang="en-US" altLang="ja-JP" sz="1050" dirty="0">
              <a:solidFill>
                <a:schemeClr val="tx1"/>
              </a:solidFill>
            </a:endParaRPr>
          </a:p>
          <a:p>
            <a:pPr marL="285750" indent="-285750">
              <a:buFont typeface="+mj-ea"/>
              <a:buAutoNum type="circleNumDbPlain"/>
            </a:pPr>
            <a:r>
              <a:rPr lang="en-US" altLang="ja-JP" sz="1050" b="1" u="sng" dirty="0" smtClean="0">
                <a:solidFill>
                  <a:schemeClr val="tx1"/>
                </a:solidFill>
              </a:rPr>
              <a:t>Easy implementation </a:t>
            </a:r>
            <a:r>
              <a:rPr lang="en-US" altLang="ja-JP" sz="1050" dirty="0" smtClean="0">
                <a:solidFill>
                  <a:schemeClr val="tx1"/>
                </a:solidFill>
              </a:rPr>
              <a:t>by building a versatile system that encrypts and exchanges several files (data) in forms only seen by trusted users.</a:t>
            </a:r>
          </a:p>
          <a:p>
            <a:pPr marL="285750" indent="-285750">
              <a:buFont typeface="+mj-ea"/>
              <a:buAutoNum type="circleNumDbPlain"/>
            </a:pPr>
            <a:r>
              <a:rPr lang="en-US" altLang="ja-JP" sz="1050" dirty="0" smtClean="0">
                <a:solidFill>
                  <a:schemeClr val="tx1"/>
                </a:solidFill>
              </a:rPr>
              <a:t>Reduce impersonation risk by implementing DID linked to device of the concerned parties </a:t>
            </a:r>
            <a:r>
              <a:rPr lang="en-US" altLang="ja-JP" sz="1050" dirty="0">
                <a:solidFill>
                  <a:schemeClr val="tx1"/>
                </a:solidFill>
              </a:rPr>
              <a:t>and </a:t>
            </a:r>
            <a:r>
              <a:rPr lang="en-US" altLang="ja-JP" sz="1050" dirty="0" smtClean="0">
                <a:solidFill>
                  <a:schemeClr val="tx1"/>
                </a:solidFill>
              </a:rPr>
              <a:t>ensure the safety and avoid tampering by system that exchanges encrypted </a:t>
            </a:r>
            <a:r>
              <a:rPr lang="en-US" altLang="ja-JP" sz="1050" dirty="0">
                <a:solidFill>
                  <a:schemeClr val="tx1"/>
                </a:solidFill>
              </a:rPr>
              <a:t>files exclusively among parties carried out </a:t>
            </a:r>
            <a:r>
              <a:rPr lang="en-US" altLang="ja-JP" sz="1050" dirty="0" smtClean="0">
                <a:solidFill>
                  <a:schemeClr val="tx1"/>
                </a:solidFill>
              </a:rPr>
              <a:t>Pairing. </a:t>
            </a:r>
          </a:p>
          <a:p>
            <a:r>
              <a:rPr lang="en-US" altLang="ja-JP" sz="1050" dirty="0" smtClean="0">
                <a:solidFill>
                  <a:schemeClr val="tx1"/>
                </a:solidFill>
              </a:rPr>
              <a:t>The design of this system uses DID and allows users to control information proactively and a dynamic management of trusted users. These can be a platform to realize appropriate information exchanges among hospitals, between patients and their hospital. </a:t>
            </a:r>
            <a:endParaRPr lang="en-US" altLang="ja-JP" sz="1050" dirty="0">
              <a:solidFill>
                <a:schemeClr val="tx1"/>
              </a:solidFill>
            </a:endParaRPr>
          </a:p>
        </p:txBody>
      </p:sp>
      <p:sp>
        <p:nvSpPr>
          <p:cNvPr id="6" name="テキスト ボックス 5"/>
          <p:cNvSpPr txBox="1"/>
          <p:nvPr/>
        </p:nvSpPr>
        <p:spPr>
          <a:xfrm>
            <a:off x="5138007" y="3755187"/>
            <a:ext cx="4428000" cy="427678"/>
          </a:xfrm>
          <a:prstGeom prst="rect">
            <a:avLst/>
          </a:prstGeom>
          <a:noFill/>
        </p:spPr>
        <p:txBody>
          <a:bodyPr wrap="none" lIns="0" rIns="0" rtlCol="0">
            <a:noAutofit/>
          </a:bodyPr>
          <a:lstStyle/>
          <a:p>
            <a:pPr algn="ctr" defTabSz="288000"/>
            <a:r>
              <a:rPr lang="en-US" altLang="ja-JP" sz="1100" b="1" u="sng" dirty="0">
                <a:solidFill>
                  <a:srgbClr val="000000"/>
                </a:solidFill>
                <a:latin typeface="Meiryo UI"/>
              </a:rPr>
              <a:t>Scheme diagram of this demonstration use case </a:t>
            </a:r>
            <a:r>
              <a:rPr lang="ja-JP" altLang="en-US" sz="1100" b="1" u="sng" dirty="0">
                <a:solidFill>
                  <a:srgbClr val="000000"/>
                </a:solidFill>
                <a:latin typeface="Meiryo UI"/>
              </a:rPr>
              <a:t>（</a:t>
            </a:r>
            <a:r>
              <a:rPr lang="en-US" altLang="ja-JP" sz="1100" b="1" u="sng" dirty="0">
                <a:solidFill>
                  <a:srgbClr val="000000"/>
                </a:solidFill>
                <a:latin typeface="Meiryo UI"/>
              </a:rPr>
              <a:t>To-Be</a:t>
            </a:r>
            <a:r>
              <a:rPr lang="ja-JP" altLang="en-US" sz="1100" b="1" u="sng" dirty="0" smtClean="0">
                <a:solidFill>
                  <a:srgbClr val="000000"/>
                </a:solidFill>
                <a:latin typeface="Meiryo UI"/>
              </a:rPr>
              <a:t>）</a:t>
            </a:r>
            <a:endParaRPr lang="ja-JP" altLang="en-US" sz="1100" b="1" u="sng" dirty="0">
              <a:solidFill>
                <a:srgbClr val="000000"/>
              </a:solidFill>
              <a:latin typeface="Meiryo UI"/>
            </a:endParaRPr>
          </a:p>
        </p:txBody>
      </p:sp>
      <p:sp>
        <p:nvSpPr>
          <p:cNvPr id="14" name="テキスト ボックス 13"/>
          <p:cNvSpPr txBox="1"/>
          <p:nvPr/>
        </p:nvSpPr>
        <p:spPr>
          <a:xfrm>
            <a:off x="331788" y="3728485"/>
            <a:ext cx="4427999" cy="269357"/>
          </a:xfrm>
          <a:prstGeom prst="rect">
            <a:avLst/>
          </a:prstGeom>
          <a:noFill/>
        </p:spPr>
        <p:txBody>
          <a:bodyPr wrap="none" lIns="0" rIns="0" rtlCol="0">
            <a:noAutofit/>
          </a:bodyPr>
          <a:lstStyle/>
          <a:p>
            <a:pPr algn="ctr" defTabSz="288000"/>
            <a:r>
              <a:rPr lang="en-US" altLang="ja-JP" sz="1200" b="1" u="sng" dirty="0">
                <a:solidFill>
                  <a:srgbClr val="000000"/>
                </a:solidFill>
                <a:latin typeface="Meiryo UI"/>
              </a:rPr>
              <a:t>Scheme diagram before problem solving </a:t>
            </a:r>
            <a:r>
              <a:rPr lang="ja-JP" altLang="en-US" sz="1200" b="1" u="sng" dirty="0">
                <a:solidFill>
                  <a:srgbClr val="000000"/>
                </a:solidFill>
                <a:latin typeface="Meiryo UI"/>
              </a:rPr>
              <a:t>（</a:t>
            </a:r>
            <a:r>
              <a:rPr lang="en-US" altLang="ja-JP" sz="1200" b="1" u="sng" dirty="0">
                <a:solidFill>
                  <a:srgbClr val="000000"/>
                </a:solidFill>
                <a:latin typeface="Meiryo UI"/>
              </a:rPr>
              <a:t>As-Is</a:t>
            </a:r>
            <a:r>
              <a:rPr lang="ja-JP" altLang="en-US" sz="1200" b="1" u="sng" dirty="0" smtClean="0">
                <a:solidFill>
                  <a:srgbClr val="000000"/>
                </a:solidFill>
                <a:latin typeface="Meiryo UI"/>
              </a:rPr>
              <a:t>）</a:t>
            </a:r>
            <a:endParaRPr lang="ja-JP" altLang="en-US" sz="1200" b="1" u="sng" dirty="0">
              <a:solidFill>
                <a:srgbClr val="000000"/>
              </a:solidFill>
              <a:latin typeface="Meiryo UI"/>
            </a:endParaRPr>
          </a:p>
        </p:txBody>
      </p:sp>
      <p:sp>
        <p:nvSpPr>
          <p:cNvPr id="12" name="角丸四角形 11"/>
          <p:cNvSpPr/>
          <p:nvPr/>
        </p:nvSpPr>
        <p:spPr>
          <a:xfrm>
            <a:off x="331788" y="4737306"/>
            <a:ext cx="1126522" cy="1056288"/>
          </a:xfrm>
          <a:prstGeom prst="roundRect">
            <a:avLst/>
          </a:prstGeom>
          <a:solidFill>
            <a:schemeClr val="accent2">
              <a:lumMod val="10000"/>
              <a:lumOff val="9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000" dirty="0">
                <a:solidFill>
                  <a:schemeClr val="tx1"/>
                </a:solidFill>
              </a:rPr>
              <a:t>Hospital A Staff</a:t>
            </a:r>
          </a:p>
          <a:p>
            <a:pPr algn="ctr"/>
            <a:r>
              <a:rPr lang="en-US" altLang="ja-JP" sz="1000" dirty="0">
                <a:solidFill>
                  <a:schemeClr val="tx1"/>
                </a:solidFill>
              </a:rPr>
              <a:t>(Data sender)</a:t>
            </a:r>
          </a:p>
        </p:txBody>
      </p:sp>
      <p:sp>
        <p:nvSpPr>
          <p:cNvPr id="17" name="角丸四角形 16"/>
          <p:cNvSpPr/>
          <p:nvPr/>
        </p:nvSpPr>
        <p:spPr>
          <a:xfrm>
            <a:off x="3282569" y="4737306"/>
            <a:ext cx="1126522" cy="1056289"/>
          </a:xfrm>
          <a:prstGeom prst="roundRect">
            <a:avLst/>
          </a:prstGeom>
          <a:solidFill>
            <a:schemeClr val="accent2">
              <a:lumMod val="10000"/>
              <a:lumOff val="9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000" dirty="0">
                <a:solidFill>
                  <a:schemeClr val="tx1"/>
                </a:solidFill>
              </a:rPr>
              <a:t>Pharmaceutical Company/CRO</a:t>
            </a:r>
          </a:p>
          <a:p>
            <a:pPr algn="ctr"/>
            <a:r>
              <a:rPr lang="en-US" altLang="ja-JP" sz="1000" dirty="0">
                <a:solidFill>
                  <a:schemeClr val="tx1"/>
                </a:solidFill>
              </a:rPr>
              <a:t>Staff</a:t>
            </a:r>
          </a:p>
          <a:p>
            <a:pPr algn="ctr"/>
            <a:r>
              <a:rPr lang="en-US" altLang="ja-JP" sz="1000" dirty="0">
                <a:solidFill>
                  <a:schemeClr val="tx1"/>
                </a:solidFill>
              </a:rPr>
              <a:t>or</a:t>
            </a:r>
          </a:p>
          <a:p>
            <a:pPr algn="ctr"/>
            <a:r>
              <a:rPr lang="en-US" altLang="ja-JP" sz="1000" dirty="0">
                <a:solidFill>
                  <a:schemeClr val="tx1"/>
                </a:solidFill>
              </a:rPr>
              <a:t>Hospital B staff</a:t>
            </a:r>
          </a:p>
          <a:p>
            <a:pPr algn="ctr"/>
            <a:r>
              <a:rPr lang="en-US" altLang="ja-JP" sz="1000" dirty="0">
                <a:solidFill>
                  <a:srgbClr val="2B4069"/>
                </a:solidFill>
              </a:rPr>
              <a:t> (Data receiver</a:t>
            </a:r>
            <a:r>
              <a:rPr lang="en-US" altLang="ja-JP" sz="1000" dirty="0">
                <a:solidFill>
                  <a:schemeClr val="tx1"/>
                </a:solidFill>
              </a:rPr>
              <a:t>)</a:t>
            </a:r>
            <a:endParaRPr kumimoji="1" lang="ja-JP" altLang="en-US" sz="1000" dirty="0">
              <a:solidFill>
                <a:schemeClr val="tx1"/>
              </a:solidFill>
            </a:endParaRPr>
          </a:p>
        </p:txBody>
      </p:sp>
      <p:sp>
        <p:nvSpPr>
          <p:cNvPr id="13" name="角丸四角形 12"/>
          <p:cNvSpPr/>
          <p:nvPr/>
        </p:nvSpPr>
        <p:spPr>
          <a:xfrm>
            <a:off x="2058113" y="4750444"/>
            <a:ext cx="677917" cy="441435"/>
          </a:xfrm>
          <a:prstGeom prst="roundRect">
            <a:avLst/>
          </a:prstGeom>
          <a:solidFill>
            <a:schemeClr val="accent2">
              <a:lumMod val="10000"/>
              <a:lumOff val="9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000" dirty="0">
                <a:solidFill>
                  <a:schemeClr val="tx1"/>
                </a:solidFill>
              </a:rPr>
              <a:t>System</a:t>
            </a:r>
          </a:p>
        </p:txBody>
      </p:sp>
      <p:sp>
        <p:nvSpPr>
          <p:cNvPr id="20" name="角丸四角形 19"/>
          <p:cNvSpPr/>
          <p:nvPr/>
        </p:nvSpPr>
        <p:spPr>
          <a:xfrm>
            <a:off x="2058113" y="5352151"/>
            <a:ext cx="677917" cy="441435"/>
          </a:xfrm>
          <a:prstGeom prst="roundRect">
            <a:avLst/>
          </a:prstGeom>
          <a:solidFill>
            <a:schemeClr val="accent2">
              <a:lumMod val="10000"/>
              <a:lumOff val="9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000" dirty="0">
                <a:solidFill>
                  <a:schemeClr val="tx1"/>
                </a:solidFill>
              </a:rPr>
              <a:t>Paper</a:t>
            </a:r>
            <a:endParaRPr kumimoji="1" lang="ja-JP" altLang="en-US" sz="1000" dirty="0">
              <a:solidFill>
                <a:schemeClr val="tx1"/>
              </a:solidFill>
            </a:endParaRPr>
          </a:p>
        </p:txBody>
      </p:sp>
      <p:cxnSp>
        <p:nvCxnSpPr>
          <p:cNvPr id="16" name="直線矢印コネクタ 15"/>
          <p:cNvCxnSpPr>
            <a:endCxn id="13" idx="1"/>
          </p:cNvCxnSpPr>
          <p:nvPr/>
        </p:nvCxnSpPr>
        <p:spPr>
          <a:xfrm>
            <a:off x="1458310" y="4958024"/>
            <a:ext cx="599803"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2" name="直線矢印コネクタ 21"/>
          <p:cNvCxnSpPr>
            <a:stCxn id="13" idx="3"/>
          </p:cNvCxnSpPr>
          <p:nvPr/>
        </p:nvCxnSpPr>
        <p:spPr>
          <a:xfrm flipV="1">
            <a:off x="2736030" y="4937004"/>
            <a:ext cx="545850"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3" name="直線矢印コネクタ 22"/>
          <p:cNvCxnSpPr>
            <a:endCxn id="20" idx="1"/>
          </p:cNvCxnSpPr>
          <p:nvPr/>
        </p:nvCxnSpPr>
        <p:spPr>
          <a:xfrm flipV="1">
            <a:off x="1458310" y="5572869"/>
            <a:ext cx="599803" cy="7"/>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4" name="直線矢印コネクタ 23"/>
          <p:cNvCxnSpPr>
            <a:stCxn id="20" idx="3"/>
          </p:cNvCxnSpPr>
          <p:nvPr/>
        </p:nvCxnSpPr>
        <p:spPr>
          <a:xfrm>
            <a:off x="2736030" y="5572869"/>
            <a:ext cx="545850" cy="1"/>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21" name="四角形吹き出し 20"/>
          <p:cNvSpPr/>
          <p:nvPr/>
        </p:nvSpPr>
        <p:spPr>
          <a:xfrm>
            <a:off x="1249014" y="4055361"/>
            <a:ext cx="2296115" cy="630611"/>
          </a:xfrm>
          <a:prstGeom prst="wedgeRectCallout">
            <a:avLst>
              <a:gd name="adj1" fmla="val -10320"/>
              <a:gd name="adj2" fmla="val 68878"/>
            </a:avLst>
          </a:prstGeom>
          <a:solidFill>
            <a:srgbClr val="FFFFFF"/>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87313" indent="-87313">
              <a:buFont typeface="Arial" panose="020B0604020202020204" pitchFamily="34" charset="0"/>
              <a:buChar char="•"/>
            </a:pPr>
            <a:r>
              <a:rPr lang="en-US" altLang="ja-JP" sz="900" dirty="0">
                <a:solidFill>
                  <a:schemeClr val="tx1"/>
                </a:solidFill>
              </a:rPr>
              <a:t>High cost due to the need for partially optimized systems</a:t>
            </a:r>
          </a:p>
          <a:p>
            <a:pPr marL="87313" indent="-87313">
              <a:buFont typeface="Arial" panose="020B0604020202020204" pitchFamily="34" charset="0"/>
              <a:buChar char="•"/>
            </a:pPr>
            <a:r>
              <a:rPr lang="en-US" altLang="ja-JP" sz="900" dirty="0">
                <a:solidFill>
                  <a:schemeClr val="tx1"/>
                </a:solidFill>
              </a:rPr>
              <a:t>Risk</a:t>
            </a:r>
            <a:r>
              <a:rPr lang="ja-JP" altLang="en-US" sz="900" dirty="0">
                <a:solidFill>
                  <a:schemeClr val="tx1"/>
                </a:solidFill>
              </a:rPr>
              <a:t> </a:t>
            </a:r>
            <a:r>
              <a:rPr lang="en-US" altLang="ja-JP" sz="900" dirty="0">
                <a:solidFill>
                  <a:schemeClr val="tx1"/>
                </a:solidFill>
              </a:rPr>
              <a:t>of identity theft </a:t>
            </a:r>
            <a:r>
              <a:rPr lang="en-US" altLang="ja-JP" sz="900" dirty="0" smtClean="0">
                <a:solidFill>
                  <a:schemeClr val="tx1"/>
                </a:solidFill>
              </a:rPr>
              <a:t>by </a:t>
            </a:r>
            <a:r>
              <a:rPr lang="en-US" altLang="ja-JP" sz="900" dirty="0">
                <a:solidFill>
                  <a:schemeClr val="tx1"/>
                </a:solidFill>
              </a:rPr>
              <a:t>knowingly allowing others to use the ID/Password</a:t>
            </a:r>
            <a:endParaRPr kumimoji="1" lang="ja-JP" altLang="en-US" sz="900" dirty="0">
              <a:solidFill>
                <a:schemeClr val="tx1"/>
              </a:solidFill>
            </a:endParaRPr>
          </a:p>
        </p:txBody>
      </p:sp>
      <p:sp>
        <p:nvSpPr>
          <p:cNvPr id="26" name="四角形吹き出し 25"/>
          <p:cNvSpPr/>
          <p:nvPr/>
        </p:nvSpPr>
        <p:spPr>
          <a:xfrm>
            <a:off x="1249015" y="5893429"/>
            <a:ext cx="2296115" cy="630611"/>
          </a:xfrm>
          <a:prstGeom prst="wedgeRectCallout">
            <a:avLst>
              <a:gd name="adj1" fmla="val -10145"/>
              <a:gd name="adj2" fmla="val -86124"/>
            </a:avLst>
          </a:prstGeom>
          <a:solidFill>
            <a:srgbClr val="FFFFFF"/>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87313" indent="-87313">
              <a:buFont typeface="Arial" panose="020B0604020202020204" pitchFamily="34" charset="0"/>
              <a:buChar char="•"/>
            </a:pPr>
            <a:r>
              <a:rPr lang="en-US" altLang="ja-JP" sz="900" dirty="0">
                <a:solidFill>
                  <a:schemeClr val="tx1"/>
                </a:solidFill>
              </a:rPr>
              <a:t>High operating and management costs</a:t>
            </a:r>
          </a:p>
          <a:p>
            <a:pPr marL="87313" indent="-87313">
              <a:buFont typeface="Arial" panose="020B0604020202020204" pitchFamily="34" charset="0"/>
              <a:buChar char="•"/>
            </a:pPr>
            <a:r>
              <a:rPr lang="en-US" altLang="ja-JP" sz="900" dirty="0">
                <a:solidFill>
                  <a:schemeClr val="tx1"/>
                </a:solidFill>
              </a:rPr>
              <a:t>On-site monitoring is required</a:t>
            </a:r>
          </a:p>
          <a:p>
            <a:pPr marL="87313" indent="-87313">
              <a:buFont typeface="Arial" panose="020B0604020202020204" pitchFamily="34" charset="0"/>
              <a:buChar char="•"/>
            </a:pPr>
            <a:r>
              <a:rPr lang="en-US" altLang="ja-JP" sz="900" dirty="0">
                <a:solidFill>
                  <a:schemeClr val="tx1"/>
                </a:solidFill>
              </a:rPr>
              <a:t>Identity and non-falsification cannot be strictly guaranteed</a:t>
            </a:r>
            <a:endParaRPr kumimoji="1" lang="ja-JP" altLang="en-US" sz="900" dirty="0">
              <a:solidFill>
                <a:schemeClr val="tx1"/>
              </a:solidFill>
            </a:endParaRPr>
          </a:p>
        </p:txBody>
      </p:sp>
      <p:sp>
        <p:nvSpPr>
          <p:cNvPr id="3" name="Rectangle 1"/>
          <p:cNvSpPr>
            <a:spLocks noChangeArrowheads="1"/>
          </p:cNvSpPr>
          <p:nvPr/>
        </p:nvSpPr>
        <p:spPr bwMode="auto">
          <a:xfrm>
            <a:off x="0" y="0"/>
            <a:ext cx="9906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7" name="Rectangle 2"/>
          <p:cNvSpPr>
            <a:spLocks noChangeArrowheads="1"/>
          </p:cNvSpPr>
          <p:nvPr/>
        </p:nvSpPr>
        <p:spPr bwMode="auto">
          <a:xfrm>
            <a:off x="152400" y="152400"/>
            <a:ext cx="9906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39" name="Rectangle 3"/>
          <p:cNvSpPr>
            <a:spLocks noChangeArrowheads="1"/>
          </p:cNvSpPr>
          <p:nvPr/>
        </p:nvSpPr>
        <p:spPr bwMode="auto">
          <a:xfrm>
            <a:off x="304800" y="304800"/>
            <a:ext cx="9906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40" name="Rectangle 4"/>
          <p:cNvSpPr>
            <a:spLocks noChangeArrowheads="1"/>
          </p:cNvSpPr>
          <p:nvPr/>
        </p:nvSpPr>
        <p:spPr bwMode="auto">
          <a:xfrm>
            <a:off x="457200" y="457200"/>
            <a:ext cx="9906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a:ln>
                <a:noFill/>
              </a:ln>
              <a:solidFill>
                <a:schemeClr val="tx1"/>
              </a:solidFill>
              <a:effectLst/>
              <a:latin typeface="Arial" panose="020B0604020202020204" pitchFamily="34" charset="0"/>
            </a:endParaRPr>
          </a:p>
        </p:txBody>
      </p:sp>
      <p:pic>
        <p:nvPicPr>
          <p:cNvPr id="43" name="図 42"/>
          <p:cNvPicPr>
            <a:picLocks noChangeAspect="1"/>
          </p:cNvPicPr>
          <p:nvPr/>
        </p:nvPicPr>
        <p:blipFill>
          <a:blip r:embed="rId2"/>
          <a:stretch>
            <a:fillRect/>
          </a:stretch>
        </p:blipFill>
        <p:spPr>
          <a:xfrm>
            <a:off x="5027067" y="4024976"/>
            <a:ext cx="4808418" cy="2424965"/>
          </a:xfrm>
          <a:prstGeom prst="rect">
            <a:avLst/>
          </a:prstGeom>
        </p:spPr>
      </p:pic>
      <p:sp>
        <p:nvSpPr>
          <p:cNvPr id="44" name="正方形/長方形 43"/>
          <p:cNvSpPr/>
          <p:nvPr/>
        </p:nvSpPr>
        <p:spPr>
          <a:xfrm>
            <a:off x="6989045" y="4055360"/>
            <a:ext cx="844509" cy="153902"/>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800" b="1" dirty="0">
                <a:solidFill>
                  <a:schemeClr val="tx1"/>
                </a:solidFill>
                <a:latin typeface="Meiryo UI" panose="020B0604030504040204" pitchFamily="50" charset="-128"/>
                <a:ea typeface="Meiryo UI" panose="020B0604030504040204" pitchFamily="50" charset="-128"/>
              </a:rPr>
              <a:t>Administrator</a:t>
            </a:r>
            <a:endParaRPr kumimoji="1" lang="ja-JP" altLang="en-US" sz="800" b="1" dirty="0">
              <a:solidFill>
                <a:schemeClr val="tx1"/>
              </a:solidFill>
              <a:latin typeface="Meiryo UI" panose="020B0604030504040204" pitchFamily="50" charset="-128"/>
              <a:ea typeface="Meiryo UI" panose="020B0604030504040204" pitchFamily="50" charset="-128"/>
            </a:endParaRPr>
          </a:p>
        </p:txBody>
      </p:sp>
      <p:sp>
        <p:nvSpPr>
          <p:cNvPr id="45" name="正方形/長方形 44"/>
          <p:cNvSpPr/>
          <p:nvPr/>
        </p:nvSpPr>
        <p:spPr>
          <a:xfrm>
            <a:off x="5457279" y="5188499"/>
            <a:ext cx="776071" cy="307912"/>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700" b="1" dirty="0">
                <a:solidFill>
                  <a:schemeClr val="tx1"/>
                </a:solidFill>
                <a:latin typeface="Meiryo UI" panose="020B0604030504040204" pitchFamily="50" charset="-128"/>
                <a:ea typeface="Meiryo UI" panose="020B0604030504040204" pitchFamily="50" charset="-128"/>
              </a:rPr>
              <a:t>Hospital A Staff</a:t>
            </a:r>
          </a:p>
          <a:p>
            <a:pPr algn="ctr"/>
            <a:r>
              <a:rPr lang="en-US" altLang="ja-JP" sz="700" b="1" dirty="0">
                <a:solidFill>
                  <a:schemeClr val="tx1"/>
                </a:solidFill>
                <a:latin typeface="Meiryo UI" panose="020B0604030504040204" pitchFamily="50" charset="-128"/>
                <a:ea typeface="Meiryo UI" panose="020B0604030504040204" pitchFamily="50" charset="-128"/>
              </a:rPr>
              <a:t>(Data sender)</a:t>
            </a:r>
          </a:p>
        </p:txBody>
      </p:sp>
      <p:sp>
        <p:nvSpPr>
          <p:cNvPr id="46" name="正方形/長方形 45"/>
          <p:cNvSpPr/>
          <p:nvPr/>
        </p:nvSpPr>
        <p:spPr>
          <a:xfrm>
            <a:off x="8613997" y="5118061"/>
            <a:ext cx="960216" cy="461375"/>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700" b="1" dirty="0">
                <a:solidFill>
                  <a:schemeClr val="tx1"/>
                </a:solidFill>
                <a:latin typeface="+mn-ea"/>
              </a:rPr>
              <a:t>Pharmaceutical Company/CRO</a:t>
            </a:r>
          </a:p>
          <a:p>
            <a:pPr algn="ctr"/>
            <a:r>
              <a:rPr lang="en-US" altLang="ja-JP" sz="700" b="1" dirty="0">
                <a:solidFill>
                  <a:schemeClr val="tx1"/>
                </a:solidFill>
                <a:latin typeface="+mn-ea"/>
              </a:rPr>
              <a:t>Staff</a:t>
            </a:r>
          </a:p>
          <a:p>
            <a:pPr algn="ctr"/>
            <a:r>
              <a:rPr lang="en-US" altLang="ja-JP" sz="700" b="1" dirty="0">
                <a:solidFill>
                  <a:schemeClr val="tx1"/>
                </a:solidFill>
                <a:latin typeface="+mn-ea"/>
              </a:rPr>
              <a:t>Or</a:t>
            </a:r>
          </a:p>
          <a:p>
            <a:pPr algn="ctr"/>
            <a:r>
              <a:rPr lang="en-US" altLang="ja-JP" sz="700" b="1" dirty="0">
                <a:solidFill>
                  <a:schemeClr val="tx1"/>
                </a:solidFill>
                <a:latin typeface="+mn-ea"/>
              </a:rPr>
              <a:t>Hospital B staff</a:t>
            </a:r>
          </a:p>
          <a:p>
            <a:pPr algn="ctr"/>
            <a:r>
              <a:rPr lang="en-US" altLang="ja-JP" sz="700" b="1" dirty="0">
                <a:solidFill>
                  <a:schemeClr val="tx1"/>
                </a:solidFill>
                <a:latin typeface="+mn-ea"/>
              </a:rPr>
              <a:t> (data receiver)</a:t>
            </a:r>
            <a:endParaRPr lang="ja-JP" altLang="en-US" sz="700" b="1" dirty="0">
              <a:solidFill>
                <a:schemeClr val="tx1"/>
              </a:solidFill>
              <a:latin typeface="+mn-ea"/>
            </a:endParaRPr>
          </a:p>
        </p:txBody>
      </p:sp>
      <p:sp>
        <p:nvSpPr>
          <p:cNvPr id="47" name="正方形/長方形 46"/>
          <p:cNvSpPr/>
          <p:nvPr/>
        </p:nvSpPr>
        <p:spPr>
          <a:xfrm>
            <a:off x="7164742" y="6131249"/>
            <a:ext cx="744528" cy="263626"/>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700" b="1" dirty="0">
                <a:solidFill>
                  <a:schemeClr val="tx1"/>
                </a:solidFill>
                <a:latin typeface="Meiryo UI" panose="020B0604030504040204" pitchFamily="50" charset="-128"/>
                <a:ea typeface="Meiryo UI" panose="020B0604030504040204" pitchFamily="50" charset="-128"/>
              </a:rPr>
              <a:t>Public Blockchain</a:t>
            </a:r>
          </a:p>
        </p:txBody>
      </p:sp>
      <p:sp>
        <p:nvSpPr>
          <p:cNvPr id="48" name="正方形/長方形 47"/>
          <p:cNvSpPr/>
          <p:nvPr/>
        </p:nvSpPr>
        <p:spPr>
          <a:xfrm>
            <a:off x="5682804" y="5942493"/>
            <a:ext cx="689847" cy="263626"/>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600" b="1" dirty="0">
                <a:solidFill>
                  <a:schemeClr val="tx1"/>
                </a:solidFill>
                <a:latin typeface="Meiryo UI" panose="020B0604030504040204" pitchFamily="50" charset="-128"/>
                <a:ea typeface="Meiryo UI" panose="020B0604030504040204" pitchFamily="50" charset="-128"/>
              </a:rPr>
              <a:t>①</a:t>
            </a:r>
            <a:r>
              <a:rPr lang="en-US" altLang="ja-JP" sz="600" b="1" dirty="0">
                <a:solidFill>
                  <a:schemeClr val="tx1"/>
                </a:solidFill>
                <a:latin typeface="Meiryo UI" panose="020B0604030504040204" pitchFamily="50" charset="-128"/>
                <a:ea typeface="Meiryo UI" panose="020B0604030504040204" pitchFamily="50" charset="-128"/>
              </a:rPr>
              <a:t>Writing public key</a:t>
            </a:r>
          </a:p>
        </p:txBody>
      </p:sp>
      <p:sp>
        <p:nvSpPr>
          <p:cNvPr id="49" name="正方形/長方形 48"/>
          <p:cNvSpPr/>
          <p:nvPr/>
        </p:nvSpPr>
        <p:spPr>
          <a:xfrm>
            <a:off x="8445096" y="5942493"/>
            <a:ext cx="700847" cy="263626"/>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600" b="1" dirty="0">
                <a:solidFill>
                  <a:schemeClr val="tx1"/>
                </a:solidFill>
                <a:latin typeface="Meiryo UI" panose="020B0604030504040204" pitchFamily="50" charset="-128"/>
                <a:ea typeface="Meiryo UI" panose="020B0604030504040204" pitchFamily="50" charset="-128"/>
              </a:rPr>
              <a:t>①</a:t>
            </a:r>
            <a:r>
              <a:rPr lang="en-US" altLang="ja-JP" sz="600" b="1" dirty="0">
                <a:solidFill>
                  <a:schemeClr val="tx1"/>
                </a:solidFill>
                <a:latin typeface="Meiryo UI" panose="020B0604030504040204" pitchFamily="50" charset="-128"/>
                <a:ea typeface="Meiryo UI" panose="020B0604030504040204" pitchFamily="50" charset="-128"/>
              </a:rPr>
              <a:t>Writing public key</a:t>
            </a:r>
          </a:p>
        </p:txBody>
      </p:sp>
      <p:sp>
        <p:nvSpPr>
          <p:cNvPr id="50" name="正方形/長方形 49"/>
          <p:cNvSpPr/>
          <p:nvPr/>
        </p:nvSpPr>
        <p:spPr>
          <a:xfrm>
            <a:off x="6097293" y="4497534"/>
            <a:ext cx="689847" cy="218746"/>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600" b="1" dirty="0">
                <a:solidFill>
                  <a:schemeClr val="tx1"/>
                </a:solidFill>
                <a:latin typeface="Meiryo UI" panose="020B0604030504040204" pitchFamily="50" charset="-128"/>
                <a:ea typeface="Meiryo UI" panose="020B0604030504040204" pitchFamily="50" charset="-128"/>
              </a:rPr>
              <a:t>②</a:t>
            </a:r>
            <a:r>
              <a:rPr lang="en-US" altLang="ja-JP" sz="600" b="1" dirty="0">
                <a:solidFill>
                  <a:schemeClr val="tx1"/>
                </a:solidFill>
                <a:latin typeface="Meiryo UI" panose="020B0604030504040204" pitchFamily="50" charset="-128"/>
                <a:ea typeface="Meiryo UI" panose="020B0604030504040204" pitchFamily="50" charset="-128"/>
              </a:rPr>
              <a:t>Register DID</a:t>
            </a:r>
          </a:p>
        </p:txBody>
      </p:sp>
      <p:sp>
        <p:nvSpPr>
          <p:cNvPr id="51" name="正方形/長方形 50"/>
          <p:cNvSpPr/>
          <p:nvPr/>
        </p:nvSpPr>
        <p:spPr>
          <a:xfrm>
            <a:off x="8014427" y="4497534"/>
            <a:ext cx="689847" cy="218746"/>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600" b="1" dirty="0">
                <a:solidFill>
                  <a:schemeClr val="tx1"/>
                </a:solidFill>
                <a:latin typeface="Meiryo UI" panose="020B0604030504040204" pitchFamily="50" charset="-128"/>
                <a:ea typeface="Meiryo UI" panose="020B0604030504040204" pitchFamily="50" charset="-128"/>
              </a:rPr>
              <a:t>②</a:t>
            </a:r>
            <a:r>
              <a:rPr lang="en-US" altLang="ja-JP" sz="600" b="1" dirty="0">
                <a:solidFill>
                  <a:schemeClr val="tx1"/>
                </a:solidFill>
                <a:latin typeface="Meiryo UI" panose="020B0604030504040204" pitchFamily="50" charset="-128"/>
                <a:ea typeface="Meiryo UI" panose="020B0604030504040204" pitchFamily="50" charset="-128"/>
              </a:rPr>
              <a:t>Register DID</a:t>
            </a:r>
          </a:p>
        </p:txBody>
      </p:sp>
      <p:sp>
        <p:nvSpPr>
          <p:cNvPr id="52" name="二等辺三角形 51"/>
          <p:cNvSpPr/>
          <p:nvPr/>
        </p:nvSpPr>
        <p:spPr>
          <a:xfrm>
            <a:off x="6668259" y="4859665"/>
            <a:ext cx="548658" cy="146697"/>
          </a:xfrm>
          <a:prstGeom prst="triangle">
            <a:avLst>
              <a:gd name="adj" fmla="val 22399"/>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53" name="正方形/長方形 52"/>
          <p:cNvSpPr/>
          <p:nvPr/>
        </p:nvSpPr>
        <p:spPr>
          <a:xfrm>
            <a:off x="6787140" y="4866676"/>
            <a:ext cx="602908" cy="303142"/>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600" b="1" dirty="0">
                <a:solidFill>
                  <a:schemeClr val="tx1"/>
                </a:solidFill>
                <a:latin typeface="Meiryo UI" panose="020B0604030504040204" pitchFamily="50" charset="-128"/>
                <a:ea typeface="Meiryo UI" panose="020B0604030504040204" pitchFamily="50" charset="-128"/>
              </a:rPr>
              <a:t>③</a:t>
            </a:r>
            <a:r>
              <a:rPr lang="en-US" altLang="ja-JP" sz="600" b="1" dirty="0">
                <a:solidFill>
                  <a:schemeClr val="tx1"/>
                </a:solidFill>
                <a:latin typeface="Meiryo UI" panose="020B0604030504040204" pitchFamily="50" charset="-128"/>
                <a:ea typeface="Meiryo UI" panose="020B0604030504040204" pitchFamily="50" charset="-128"/>
              </a:rPr>
              <a:t>Obtaining the DID of the Pairing</a:t>
            </a:r>
            <a:r>
              <a:rPr lang="ja-JP" altLang="en-US" sz="600" b="1" dirty="0">
                <a:solidFill>
                  <a:schemeClr val="tx1"/>
                </a:solidFill>
                <a:latin typeface="Meiryo UI" panose="020B0604030504040204" pitchFamily="50" charset="-128"/>
                <a:ea typeface="Meiryo UI" panose="020B0604030504040204" pitchFamily="50" charset="-128"/>
              </a:rPr>
              <a:t>　</a:t>
            </a:r>
            <a:r>
              <a:rPr lang="en-US" altLang="ja-JP" sz="600" b="1" dirty="0">
                <a:solidFill>
                  <a:schemeClr val="tx1"/>
                </a:solidFill>
                <a:latin typeface="Meiryo UI" panose="020B0604030504040204" pitchFamily="50" charset="-128"/>
                <a:ea typeface="Meiryo UI" panose="020B0604030504040204" pitchFamily="50" charset="-128"/>
              </a:rPr>
              <a:t>partner</a:t>
            </a:r>
          </a:p>
        </p:txBody>
      </p:sp>
      <p:sp>
        <p:nvSpPr>
          <p:cNvPr id="54" name="二等辺三角形 53"/>
          <p:cNvSpPr/>
          <p:nvPr/>
        </p:nvSpPr>
        <p:spPr>
          <a:xfrm>
            <a:off x="7578070" y="4846188"/>
            <a:ext cx="548658" cy="146697"/>
          </a:xfrm>
          <a:prstGeom prst="triangle">
            <a:avLst>
              <a:gd name="adj" fmla="val 77600"/>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55" name="正方形/長方形 54"/>
          <p:cNvSpPr/>
          <p:nvPr/>
        </p:nvSpPr>
        <p:spPr>
          <a:xfrm>
            <a:off x="7399114" y="4859665"/>
            <a:ext cx="602908" cy="303142"/>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600" b="1" dirty="0">
                <a:solidFill>
                  <a:schemeClr val="tx1"/>
                </a:solidFill>
                <a:latin typeface="Meiryo UI" panose="020B0604030504040204" pitchFamily="50" charset="-128"/>
                <a:ea typeface="Meiryo UI" panose="020B0604030504040204" pitchFamily="50" charset="-128"/>
              </a:rPr>
              <a:t>③</a:t>
            </a:r>
            <a:r>
              <a:rPr lang="en-US" altLang="ja-JP" sz="600" b="1" dirty="0">
                <a:solidFill>
                  <a:schemeClr val="tx1"/>
                </a:solidFill>
                <a:latin typeface="Meiryo UI" panose="020B0604030504040204" pitchFamily="50" charset="-128"/>
                <a:ea typeface="Meiryo UI" panose="020B0604030504040204" pitchFamily="50" charset="-128"/>
              </a:rPr>
              <a:t>Obtaining the DID of the Pairing</a:t>
            </a:r>
            <a:r>
              <a:rPr lang="ja-JP" altLang="en-US" sz="600" b="1" dirty="0">
                <a:solidFill>
                  <a:schemeClr val="tx1"/>
                </a:solidFill>
                <a:latin typeface="Meiryo UI" panose="020B0604030504040204" pitchFamily="50" charset="-128"/>
                <a:ea typeface="Meiryo UI" panose="020B0604030504040204" pitchFamily="50" charset="-128"/>
              </a:rPr>
              <a:t>　</a:t>
            </a:r>
            <a:r>
              <a:rPr lang="en-US" altLang="ja-JP" sz="600" b="1" dirty="0">
                <a:solidFill>
                  <a:schemeClr val="tx1"/>
                </a:solidFill>
                <a:latin typeface="Meiryo UI" panose="020B0604030504040204" pitchFamily="50" charset="-128"/>
                <a:ea typeface="Meiryo UI" panose="020B0604030504040204" pitchFamily="50" charset="-128"/>
              </a:rPr>
              <a:t>partner</a:t>
            </a:r>
          </a:p>
        </p:txBody>
      </p:sp>
      <p:sp>
        <p:nvSpPr>
          <p:cNvPr id="56" name="正方形/長方形 55"/>
          <p:cNvSpPr/>
          <p:nvPr/>
        </p:nvSpPr>
        <p:spPr>
          <a:xfrm>
            <a:off x="6563553" y="5773591"/>
            <a:ext cx="689847" cy="263626"/>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600" b="1" dirty="0">
                <a:solidFill>
                  <a:schemeClr val="tx1"/>
                </a:solidFill>
                <a:latin typeface="Meiryo UI" panose="020B0604030504040204" pitchFamily="50" charset="-128"/>
                <a:ea typeface="Meiryo UI" panose="020B0604030504040204" pitchFamily="50" charset="-128"/>
              </a:rPr>
              <a:t>④</a:t>
            </a:r>
            <a:r>
              <a:rPr lang="en-US" altLang="ja-JP" sz="600" b="1" dirty="0">
                <a:solidFill>
                  <a:schemeClr val="tx1"/>
                </a:solidFill>
                <a:latin typeface="Meiryo UI" panose="020B0604030504040204" pitchFamily="50" charset="-128"/>
                <a:ea typeface="Meiryo UI" panose="020B0604030504040204" pitchFamily="50" charset="-128"/>
              </a:rPr>
              <a:t>Obtain the Pairing Partner's Public Key</a:t>
            </a:r>
          </a:p>
        </p:txBody>
      </p:sp>
      <p:sp>
        <p:nvSpPr>
          <p:cNvPr id="57" name="正方形/長方形 56"/>
          <p:cNvSpPr/>
          <p:nvPr/>
        </p:nvSpPr>
        <p:spPr>
          <a:xfrm>
            <a:off x="7537006" y="5773591"/>
            <a:ext cx="689847" cy="263626"/>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600" b="1" dirty="0">
                <a:solidFill>
                  <a:schemeClr val="tx1"/>
                </a:solidFill>
                <a:latin typeface="Meiryo UI" panose="020B0604030504040204" pitchFamily="50" charset="-128"/>
                <a:ea typeface="Meiryo UI" panose="020B0604030504040204" pitchFamily="50" charset="-128"/>
              </a:rPr>
              <a:t>④</a:t>
            </a:r>
            <a:r>
              <a:rPr lang="en-US" altLang="ja-JP" sz="600" b="1" dirty="0">
                <a:solidFill>
                  <a:schemeClr val="tx1"/>
                </a:solidFill>
                <a:latin typeface="Meiryo UI" panose="020B0604030504040204" pitchFamily="50" charset="-128"/>
                <a:ea typeface="Meiryo UI" panose="020B0604030504040204" pitchFamily="50" charset="-128"/>
              </a:rPr>
              <a:t>Obtain the Pairing Partner's Public Key</a:t>
            </a:r>
          </a:p>
        </p:txBody>
      </p:sp>
      <p:sp>
        <p:nvSpPr>
          <p:cNvPr id="58" name="正方形/長方形 57"/>
          <p:cNvSpPr/>
          <p:nvPr/>
        </p:nvSpPr>
        <p:spPr>
          <a:xfrm>
            <a:off x="6894817" y="5237356"/>
            <a:ext cx="1014453" cy="211179"/>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600" b="1" dirty="0">
                <a:solidFill>
                  <a:schemeClr val="tx1"/>
                </a:solidFill>
                <a:latin typeface="Meiryo UI" panose="020B0604030504040204" pitchFamily="50" charset="-128"/>
                <a:ea typeface="Meiryo UI" panose="020B0604030504040204" pitchFamily="50" charset="-128"/>
              </a:rPr>
              <a:t>⑤</a:t>
            </a:r>
            <a:r>
              <a:rPr lang="en-US" altLang="ja-JP" sz="600" b="1" dirty="0">
                <a:solidFill>
                  <a:schemeClr val="tx1"/>
                </a:solidFill>
                <a:latin typeface="Meiryo UI" panose="020B0604030504040204" pitchFamily="50" charset="-128"/>
                <a:ea typeface="Meiryo UI" panose="020B0604030504040204" pitchFamily="50" charset="-128"/>
              </a:rPr>
              <a:t>Sending signed and encrypted files</a:t>
            </a:r>
          </a:p>
        </p:txBody>
      </p:sp>
      <p:sp>
        <p:nvSpPr>
          <p:cNvPr id="41" name="テキスト ボックス 40"/>
          <p:cNvSpPr txBox="1"/>
          <p:nvPr/>
        </p:nvSpPr>
        <p:spPr>
          <a:xfrm>
            <a:off x="341388" y="6496880"/>
            <a:ext cx="8172691" cy="430337"/>
          </a:xfrm>
          <a:prstGeom prst="rect">
            <a:avLst/>
          </a:prstGeom>
          <a:noFill/>
        </p:spPr>
        <p:txBody>
          <a:bodyPr wrap="none" lIns="0" rIns="0" rtlCol="0">
            <a:noAutofit/>
          </a:bodyPr>
          <a:lstStyle/>
          <a:p>
            <a:pPr marL="228600" indent="-228600" defTabSz="288000">
              <a:buAutoNum type="arabicParenR"/>
            </a:pPr>
            <a:r>
              <a:rPr lang="en-US" altLang="ja-JP" sz="700" dirty="0" smtClean="0">
                <a:latin typeface="+mn-ea"/>
              </a:rPr>
              <a:t>Solution package for data/ID management that enable implementation of DID etc. based on blockchain by </a:t>
            </a:r>
            <a:r>
              <a:rPr lang="en-US" altLang="ja-JP" sz="700" dirty="0">
                <a:latin typeface="+mn-ea"/>
              </a:rPr>
              <a:t>Keychain Pte. </a:t>
            </a:r>
            <a:r>
              <a:rPr lang="en-US" altLang="ja-JP" sz="700" dirty="0" smtClean="0">
                <a:latin typeface="+mn-ea"/>
              </a:rPr>
              <a:t>Ltd. </a:t>
            </a:r>
          </a:p>
          <a:p>
            <a:pPr marL="228600" indent="-228600" defTabSz="288000">
              <a:buAutoNum type="arabicParenR"/>
            </a:pPr>
            <a:r>
              <a:rPr lang="en-US" altLang="ja-JP" sz="700" dirty="0" smtClean="0">
                <a:latin typeface="+mn-ea"/>
              </a:rPr>
              <a:t>Decentralized </a:t>
            </a:r>
            <a:r>
              <a:rPr lang="en-US" altLang="ja-JP" sz="700" dirty="0">
                <a:latin typeface="+mn-ea"/>
              </a:rPr>
              <a:t>Identifier</a:t>
            </a:r>
            <a:r>
              <a:rPr lang="ja-JP" altLang="en-US" sz="700" dirty="0">
                <a:latin typeface="+mn-ea"/>
              </a:rPr>
              <a:t>（</a:t>
            </a:r>
            <a:r>
              <a:rPr lang="en-US" altLang="ja-JP" sz="700" dirty="0">
                <a:latin typeface="+mn-ea"/>
              </a:rPr>
              <a:t>DID</a:t>
            </a:r>
            <a:r>
              <a:rPr lang="ja-JP" altLang="en-US" sz="700" dirty="0" smtClean="0">
                <a:latin typeface="+mn-ea"/>
              </a:rPr>
              <a:t>）：</a:t>
            </a:r>
            <a:r>
              <a:rPr lang="en-US" altLang="ja-JP" sz="700" dirty="0">
                <a:latin typeface="+mn-ea"/>
              </a:rPr>
              <a:t>Decentralized Identifier standardized by W3C, international SDO</a:t>
            </a:r>
            <a:r>
              <a:rPr lang="ja-JP" altLang="en-US" sz="700" dirty="0" smtClean="0">
                <a:latin typeface="+mn-ea"/>
              </a:rPr>
              <a:t>（</a:t>
            </a:r>
            <a:r>
              <a:rPr lang="en-US" altLang="ja-JP" sz="700" dirty="0">
                <a:latin typeface="+mn-ea"/>
              </a:rPr>
              <a:t>https://www.w3.org/TR/did-core/ </a:t>
            </a:r>
            <a:r>
              <a:rPr lang="ja-JP" altLang="en-US" sz="700" dirty="0">
                <a:latin typeface="+mn-ea"/>
              </a:rPr>
              <a:t>） </a:t>
            </a:r>
            <a:endParaRPr lang="en-US" altLang="ja-JP" sz="700" dirty="0" smtClean="0">
              <a:latin typeface="+mn-ea"/>
            </a:endParaRPr>
          </a:p>
          <a:p>
            <a:pPr defTabSz="288000"/>
            <a:r>
              <a:rPr lang="en-US" altLang="ja-JP" sz="700" dirty="0" smtClean="0">
                <a:latin typeface="+mn-ea"/>
              </a:rPr>
              <a:t>3)</a:t>
            </a:r>
            <a:r>
              <a:rPr lang="ja-JP" altLang="en-US" sz="700" dirty="0" smtClean="0">
                <a:latin typeface="+mn-ea"/>
              </a:rPr>
              <a:t>　</a:t>
            </a:r>
            <a:r>
              <a:rPr lang="en-US" altLang="ja-JP" sz="700" dirty="0" smtClean="0">
                <a:latin typeface="+mn-ea"/>
              </a:rPr>
              <a:t>This Use Case aims to confirm other party’s trust by DID and to establish interconnection for data exchanges. </a:t>
            </a:r>
            <a:endParaRPr lang="en-US" altLang="ja-JP" sz="700" dirty="0">
              <a:latin typeface="+mn-ea"/>
            </a:endParaRPr>
          </a:p>
        </p:txBody>
      </p:sp>
    </p:spTree>
    <p:extLst>
      <p:ext uri="{BB962C8B-B14F-4D97-AF65-F5344CB8AC3E}">
        <p14:creationId xmlns:p14="http://schemas.microsoft.com/office/powerpoint/2010/main" val="29095954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331788" y="692150"/>
            <a:ext cx="1199300" cy="3081665"/>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200" b="1" dirty="0">
                <a:solidFill>
                  <a:schemeClr val="bg1"/>
                </a:solidFill>
              </a:rPr>
              <a:t>Data to be verified</a:t>
            </a:r>
          </a:p>
        </p:txBody>
      </p:sp>
      <p:sp>
        <p:nvSpPr>
          <p:cNvPr id="5" name="正方形/長方形 4"/>
          <p:cNvSpPr/>
          <p:nvPr/>
        </p:nvSpPr>
        <p:spPr>
          <a:xfrm>
            <a:off x="331788" y="3829234"/>
            <a:ext cx="1199300" cy="828000"/>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200" b="1" dirty="0">
                <a:solidFill>
                  <a:schemeClr val="bg1"/>
                </a:solidFill>
              </a:rPr>
              <a:t>Consensus </a:t>
            </a:r>
            <a:r>
              <a:rPr lang="en-US" altLang="ja-JP" sz="1200" b="1" dirty="0" smtClean="0">
                <a:solidFill>
                  <a:schemeClr val="bg1"/>
                </a:solidFill>
              </a:rPr>
              <a:t>building and tracing</a:t>
            </a:r>
            <a:endParaRPr kumimoji="1" lang="ja-JP" altLang="en-US" sz="1200" b="1" dirty="0">
              <a:solidFill>
                <a:schemeClr val="bg1"/>
              </a:solidFill>
            </a:endParaRPr>
          </a:p>
        </p:txBody>
      </p:sp>
      <p:graphicFrame>
        <p:nvGraphicFramePr>
          <p:cNvPr id="8" name="表 7"/>
          <p:cNvGraphicFramePr>
            <a:graphicFrameLocks noGrp="1"/>
          </p:cNvGraphicFramePr>
          <p:nvPr>
            <p:extLst>
              <p:ext uri="{D42A27DB-BD31-4B8C-83A1-F6EECF244321}">
                <p14:modId xmlns:p14="http://schemas.microsoft.com/office/powerpoint/2010/main" val="1220248772"/>
              </p:ext>
            </p:extLst>
          </p:nvPr>
        </p:nvGraphicFramePr>
        <p:xfrm>
          <a:off x="1683309" y="2127898"/>
          <a:ext cx="7890904" cy="1635300"/>
        </p:xfrm>
        <a:graphic>
          <a:graphicData uri="http://schemas.openxmlformats.org/drawingml/2006/table">
            <a:tbl>
              <a:tblPr firstRow="1" bandRow="1">
                <a:tableStyleId>{5C22544A-7EE6-4342-B048-85BDC9FD1C3A}</a:tableStyleId>
              </a:tblPr>
              <a:tblGrid>
                <a:gridCol w="1972726">
                  <a:extLst>
                    <a:ext uri="{9D8B030D-6E8A-4147-A177-3AD203B41FA5}">
                      <a16:colId xmlns:a16="http://schemas.microsoft.com/office/drawing/2014/main" val="1412684183"/>
                    </a:ext>
                  </a:extLst>
                </a:gridCol>
                <a:gridCol w="1972726">
                  <a:extLst>
                    <a:ext uri="{9D8B030D-6E8A-4147-A177-3AD203B41FA5}">
                      <a16:colId xmlns:a16="http://schemas.microsoft.com/office/drawing/2014/main" val="3345453656"/>
                    </a:ext>
                  </a:extLst>
                </a:gridCol>
                <a:gridCol w="1972726">
                  <a:extLst>
                    <a:ext uri="{9D8B030D-6E8A-4147-A177-3AD203B41FA5}">
                      <a16:colId xmlns:a16="http://schemas.microsoft.com/office/drawing/2014/main" val="3577434317"/>
                    </a:ext>
                  </a:extLst>
                </a:gridCol>
                <a:gridCol w="1972726">
                  <a:extLst>
                    <a:ext uri="{9D8B030D-6E8A-4147-A177-3AD203B41FA5}">
                      <a16:colId xmlns:a16="http://schemas.microsoft.com/office/drawing/2014/main" val="1081547598"/>
                    </a:ext>
                  </a:extLst>
                </a:gridCol>
              </a:tblGrid>
              <a:tr h="278940">
                <a:tc>
                  <a:txBody>
                    <a:bodyPr/>
                    <a:lstStyle/>
                    <a:p>
                      <a:pPr algn="ctr"/>
                      <a:r>
                        <a:rPr kumimoji="1" lang="en-US" altLang="ja-JP" sz="1100" b="0" dirty="0">
                          <a:solidFill>
                            <a:schemeClr val="tx1"/>
                          </a:solidFill>
                        </a:rPr>
                        <a:t>Legitimacy to be verified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tc>
                  <a:txBody>
                    <a:bodyPr/>
                    <a:lstStyle/>
                    <a:p>
                      <a:pPr algn="ctr"/>
                      <a:r>
                        <a:rPr kumimoji="1" lang="en-US" altLang="ja-JP" sz="1100" b="0" dirty="0">
                          <a:solidFill>
                            <a:schemeClr val="tx1"/>
                          </a:solidFill>
                        </a:rPr>
                        <a:t>Object of verification</a:t>
                      </a: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tc>
                  <a:txBody>
                    <a:bodyPr/>
                    <a:lstStyle/>
                    <a:p>
                      <a:pPr algn="ctr"/>
                      <a:r>
                        <a:rPr kumimoji="1" lang="en-US" altLang="ja-JP" sz="1100" b="0" dirty="0">
                          <a:solidFill>
                            <a:schemeClr val="tx1"/>
                          </a:solidFill>
                        </a:rPr>
                        <a:t>Verification Method</a:t>
                      </a: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tc>
                  <a:txBody>
                    <a:bodyPr/>
                    <a:lstStyle/>
                    <a:p>
                      <a:pPr algn="ctr"/>
                      <a:r>
                        <a:rPr kumimoji="1" lang="en-US" altLang="ja-JP" sz="1100" b="0" dirty="0">
                          <a:solidFill>
                            <a:schemeClr val="tx1"/>
                          </a:solidFill>
                        </a:rPr>
                        <a:t>Verifier</a:t>
                      </a: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extLst>
                  <a:ext uri="{0D108BD9-81ED-4DB2-BD59-A6C34878D82A}">
                    <a16:rowId xmlns:a16="http://schemas.microsoft.com/office/drawing/2014/main" val="3523289452"/>
                  </a:ext>
                </a:extLst>
              </a:tr>
              <a:tr h="751995">
                <a:tc>
                  <a:txBody>
                    <a:bodyPr/>
                    <a:lstStyle/>
                    <a:p>
                      <a:r>
                        <a:rPr kumimoji="1" lang="en-US" altLang="ja-JP" sz="1100" b="0" strike="noStrike" dirty="0">
                          <a:solidFill>
                            <a:schemeClr val="tx1"/>
                          </a:solidFill>
                        </a:rPr>
                        <a:t>No t</a:t>
                      </a:r>
                      <a:r>
                        <a:rPr kumimoji="1" lang="en-US" altLang="ja-JP" sz="1100" b="0" dirty="0" smtClean="0">
                          <a:solidFill>
                            <a:schemeClr val="tx1"/>
                          </a:solidFill>
                        </a:rPr>
                        <a:t>ampering </a:t>
                      </a:r>
                      <a:r>
                        <a:rPr kumimoji="1" lang="en-US" altLang="ja-JP" sz="1100" b="0" dirty="0">
                          <a:solidFill>
                            <a:schemeClr val="tx1"/>
                          </a:solidFill>
                        </a:rPr>
                        <a:t>with transmitted data (contents of files containing clinical trial data)</a:t>
                      </a: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100" b="0" dirty="0">
                          <a:solidFill>
                            <a:schemeClr val="tx1"/>
                          </a:solidFill>
                        </a:rPr>
                        <a:t>Signed and encrypted files</a:t>
                      </a: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100" b="0" strike="noStrike" dirty="0" smtClean="0">
                          <a:solidFill>
                            <a:schemeClr val="tx1"/>
                          </a:solidFill>
                        </a:rPr>
                        <a:t>V</a:t>
                      </a:r>
                      <a:r>
                        <a:rPr kumimoji="1" lang="en-US" altLang="ja-JP" sz="1100" b="0" dirty="0" smtClean="0">
                          <a:solidFill>
                            <a:schemeClr val="tx1"/>
                          </a:solidFill>
                        </a:rPr>
                        <a:t>erification</a:t>
                      </a:r>
                      <a:r>
                        <a:rPr kumimoji="1" lang="en-US" altLang="ja-JP" sz="1100" b="0" baseline="0" dirty="0" smtClean="0">
                          <a:solidFill>
                            <a:schemeClr val="tx1"/>
                          </a:solidFill>
                        </a:rPr>
                        <a:t> </a:t>
                      </a:r>
                      <a:r>
                        <a:rPr kumimoji="1" lang="en-US" altLang="ja-JP" sz="1100" b="0" baseline="0" dirty="0">
                          <a:solidFill>
                            <a:schemeClr val="tx1"/>
                          </a:solidFill>
                        </a:rPr>
                        <a:t>of</a:t>
                      </a:r>
                      <a:r>
                        <a:rPr kumimoji="1" lang="en-US" altLang="ja-JP" sz="1100" b="0" dirty="0">
                          <a:solidFill>
                            <a:schemeClr val="tx1"/>
                          </a:solidFill>
                        </a:rPr>
                        <a:t> the signatures</a:t>
                      </a:r>
                      <a:r>
                        <a:rPr kumimoji="1" lang="en-US" altLang="ja-JP" sz="1100" b="0" baseline="0" dirty="0">
                          <a:solidFill>
                            <a:schemeClr val="tx1"/>
                          </a:solidFill>
                        </a:rPr>
                        <a:t> </a:t>
                      </a:r>
                      <a:r>
                        <a:rPr kumimoji="1" lang="en-US" altLang="ja-JP" sz="1100" b="0" dirty="0">
                          <a:solidFill>
                            <a:schemeClr val="tx1"/>
                          </a:solidFill>
                        </a:rPr>
                        <a:t>and decryption are </a:t>
                      </a:r>
                      <a:r>
                        <a:rPr kumimoji="1" lang="en-US" altLang="ja-JP" sz="1100" b="0" dirty="0" smtClean="0">
                          <a:solidFill>
                            <a:schemeClr val="tx1"/>
                          </a:solidFill>
                        </a:rPr>
                        <a:t>available</a:t>
                      </a:r>
                      <a:endParaRPr kumimoji="1" lang="ja-JP" altLang="en-US" sz="1100" b="0" strike="sngStrike"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100" b="0" dirty="0">
                          <a:solidFill>
                            <a:schemeClr val="tx1"/>
                          </a:solidFill>
                        </a:rPr>
                        <a:t>Pharmaceutical Company/CRO Staff</a:t>
                      </a: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8424116"/>
                  </a:ext>
                </a:extLst>
              </a:tr>
              <a:tr h="586556">
                <a:tc>
                  <a:txBody>
                    <a:bodyPr/>
                    <a:lstStyle/>
                    <a:p>
                      <a:r>
                        <a:rPr kumimoji="1" lang="en-US" altLang="ja-JP" sz="1100" b="0" dirty="0" smtClean="0">
                          <a:solidFill>
                            <a:schemeClr val="tx1"/>
                          </a:solidFill>
                        </a:rPr>
                        <a:t>No impersonation</a:t>
                      </a:r>
                      <a:endParaRPr kumimoji="1" lang="ja-JP" altLang="en-US" sz="1100" b="0" strike="sngStrike"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100" b="0" dirty="0">
                          <a:solidFill>
                            <a:schemeClr val="tx1"/>
                          </a:solidFill>
                        </a:rPr>
                        <a:t>Signed and encrypted files</a:t>
                      </a: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100" b="0" dirty="0">
                          <a:solidFill>
                            <a:schemeClr val="tx1"/>
                          </a:solidFill>
                        </a:rPr>
                        <a:t>Signed and encrypted with the same </a:t>
                      </a:r>
                      <a:r>
                        <a:rPr kumimoji="1" lang="en-US" altLang="ja-JP" sz="1100" b="0" dirty="0" smtClean="0">
                          <a:solidFill>
                            <a:schemeClr val="tx1"/>
                          </a:solidFill>
                        </a:rPr>
                        <a:t>DID </a:t>
                      </a:r>
                      <a:r>
                        <a:rPr kumimoji="1" lang="en-US" altLang="ja-JP" sz="1100" b="0" dirty="0">
                          <a:solidFill>
                            <a:schemeClr val="tx1"/>
                          </a:solidFill>
                        </a:rPr>
                        <a:t>as the Paired </a:t>
                      </a:r>
                      <a:r>
                        <a:rPr kumimoji="1" lang="en-US" altLang="ja-JP" sz="1100" b="0" dirty="0" smtClean="0">
                          <a:solidFill>
                            <a:schemeClr val="tx1"/>
                          </a:solidFill>
                        </a:rPr>
                        <a:t>DID</a:t>
                      </a: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100" b="0" dirty="0">
                          <a:solidFill>
                            <a:schemeClr val="tx1"/>
                          </a:solidFill>
                        </a:rPr>
                        <a:t>Pharmaceutical Company/CRO Staff</a:t>
                      </a:r>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4172415"/>
                  </a:ext>
                </a:extLst>
              </a:tr>
            </a:tbl>
          </a:graphicData>
        </a:graphic>
      </p:graphicFrame>
      <p:sp>
        <p:nvSpPr>
          <p:cNvPr id="9" name="正方形/長方形 8"/>
          <p:cNvSpPr/>
          <p:nvPr/>
        </p:nvSpPr>
        <p:spPr>
          <a:xfrm>
            <a:off x="1683304" y="692150"/>
            <a:ext cx="7890909" cy="954107"/>
          </a:xfrm>
          <a:prstGeom prst="rect">
            <a:avLst/>
          </a:prstGeom>
        </p:spPr>
        <p:txBody>
          <a:bodyPr wrap="square">
            <a:spAutoFit/>
          </a:bodyPr>
          <a:lstStyle/>
          <a:p>
            <a:pPr marL="285750" indent="-285750">
              <a:buFont typeface="Wingdings" panose="05000000000000000000" pitchFamily="2" charset="2"/>
              <a:buChar char="l"/>
            </a:pPr>
            <a:r>
              <a:rPr lang="en-US" altLang="ja-JP" sz="1400" dirty="0" smtClean="0"/>
              <a:t>The </a:t>
            </a:r>
            <a:r>
              <a:rPr lang="en-US" altLang="ja-JP" sz="1400" dirty="0"/>
              <a:t>sending party signs and encrypts </a:t>
            </a:r>
            <a:r>
              <a:rPr lang="en-US" altLang="ja-JP" sz="1400" dirty="0" smtClean="0"/>
              <a:t>the sending data (includes clinical test data) to secure the data has not been tampered with.</a:t>
            </a:r>
          </a:p>
          <a:p>
            <a:pPr marL="285750" indent="-285750">
              <a:buFont typeface="Wingdings" panose="05000000000000000000" pitchFamily="2" charset="2"/>
              <a:buChar char="l"/>
            </a:pPr>
            <a:r>
              <a:rPr lang="en-US" altLang="ja-JP" sz="1400" dirty="0" smtClean="0"/>
              <a:t>The received encrypted data can be verified by </a:t>
            </a:r>
            <a:r>
              <a:rPr lang="en-US" altLang="ja-JP" sz="1400" dirty="0"/>
              <a:t>confirming that </a:t>
            </a:r>
            <a:r>
              <a:rPr lang="en-US" altLang="ja-JP" sz="1400" dirty="0" smtClean="0"/>
              <a:t>the </a:t>
            </a:r>
            <a:r>
              <a:rPr lang="en-US" altLang="ja-JP" sz="1400" dirty="0"/>
              <a:t>sending </a:t>
            </a:r>
            <a:r>
              <a:rPr lang="en-US" altLang="ja-JP" sz="1400" dirty="0" smtClean="0"/>
              <a:t>party’s DID </a:t>
            </a:r>
            <a:r>
              <a:rPr lang="en-US" altLang="ja-JP" sz="1400" dirty="0"/>
              <a:t>that performed the Pairing </a:t>
            </a:r>
            <a:r>
              <a:rPr lang="en-US" altLang="ja-JP" sz="1400" dirty="0" smtClean="0"/>
              <a:t>has encrypted the data.</a:t>
            </a:r>
            <a:endParaRPr lang="en-US" altLang="ja-JP" sz="1400" dirty="0"/>
          </a:p>
        </p:txBody>
      </p:sp>
      <p:sp>
        <p:nvSpPr>
          <p:cNvPr id="13" name="正方形/長方形 12"/>
          <p:cNvSpPr/>
          <p:nvPr/>
        </p:nvSpPr>
        <p:spPr>
          <a:xfrm>
            <a:off x="331788" y="4720756"/>
            <a:ext cx="1199300" cy="1893237"/>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200" b="1" dirty="0" smtClean="0">
                <a:solidFill>
                  <a:srgbClr val="FFFFFF"/>
                </a:solidFill>
              </a:rPr>
              <a:t>Achievements</a:t>
            </a:r>
            <a:endParaRPr lang="en-US" altLang="ja-JP" sz="1200" b="1" dirty="0">
              <a:solidFill>
                <a:schemeClr val="bg1"/>
              </a:solidFill>
            </a:endParaRPr>
          </a:p>
        </p:txBody>
      </p:sp>
      <p:sp>
        <p:nvSpPr>
          <p:cNvPr id="16" name="正方形/長方形 15"/>
          <p:cNvSpPr/>
          <p:nvPr/>
        </p:nvSpPr>
        <p:spPr>
          <a:xfrm>
            <a:off x="1679944" y="4720758"/>
            <a:ext cx="7894268" cy="1893236"/>
          </a:xfrm>
          <a:prstGeom prst="rect">
            <a:avLst/>
          </a:prstGeom>
          <a:solidFill>
            <a:srgbClr val="EEF3F8"/>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altLang="ja-JP" sz="1000" dirty="0">
                <a:solidFill>
                  <a:schemeClr val="tx1"/>
                </a:solidFill>
              </a:rPr>
              <a:t>During the demonstration period, we conducted a field test of the prototype system between the actual medical institution network and our network with </a:t>
            </a:r>
            <a:r>
              <a:rPr lang="en-US" altLang="ja-JP" sz="1000" dirty="0" err="1" smtClean="0">
                <a:solidFill>
                  <a:schemeClr val="tx1"/>
                </a:solidFill>
              </a:rPr>
              <a:t>Souseikai</a:t>
            </a:r>
            <a:r>
              <a:rPr lang="en-US" altLang="ja-JP" sz="1000" dirty="0" smtClean="0">
                <a:solidFill>
                  <a:schemeClr val="tx1"/>
                </a:solidFill>
              </a:rPr>
              <a:t> Global</a:t>
            </a:r>
            <a:r>
              <a:rPr lang="ja-JP" altLang="en-US" sz="1000" dirty="0" smtClean="0">
                <a:solidFill>
                  <a:schemeClr val="tx1"/>
                </a:solidFill>
              </a:rPr>
              <a:t> </a:t>
            </a:r>
            <a:r>
              <a:rPr lang="en-US" altLang="ja-JP" sz="1000" dirty="0" smtClean="0">
                <a:solidFill>
                  <a:schemeClr val="tx1"/>
                </a:solidFill>
              </a:rPr>
              <a:t>Clinical Research Center </a:t>
            </a:r>
            <a:r>
              <a:rPr lang="en-US" altLang="ja-JP" sz="1000" dirty="0">
                <a:solidFill>
                  <a:schemeClr val="tx1"/>
                </a:solidFill>
              </a:rPr>
              <a:t>(</a:t>
            </a:r>
            <a:r>
              <a:rPr lang="en-US" altLang="ja-JP" sz="1000" dirty="0" err="1">
                <a:solidFill>
                  <a:schemeClr val="tx1"/>
                </a:solidFill>
              </a:rPr>
              <a:t>Souseikai</a:t>
            </a:r>
            <a:r>
              <a:rPr lang="en-US" altLang="ja-JP" sz="1000" dirty="0">
                <a:solidFill>
                  <a:schemeClr val="tx1"/>
                </a:solidFill>
              </a:rPr>
              <a:t>). In addition, we conducted interviews with internal and external experts and stakeholders. The results, suggestions, and comments obtained from these field tests and interviews are as follows.</a:t>
            </a:r>
          </a:p>
          <a:p>
            <a:endParaRPr lang="en-US" altLang="ja-JP" sz="1000" dirty="0">
              <a:solidFill>
                <a:schemeClr val="tx1"/>
              </a:solidFill>
            </a:endParaRPr>
          </a:p>
          <a:p>
            <a:pPr marL="171450" indent="-171450">
              <a:buFont typeface="Arial" panose="020B0604020202020204" pitchFamily="34" charset="0"/>
              <a:buChar char="•"/>
            </a:pPr>
            <a:r>
              <a:rPr lang="en-US" altLang="ja-JP" sz="900" dirty="0">
                <a:solidFill>
                  <a:schemeClr val="tx1"/>
                </a:solidFill>
              </a:rPr>
              <a:t>(Results) The field test was completed without any problems, and the expected behavior and effects were confirmed.</a:t>
            </a:r>
            <a:br>
              <a:rPr lang="en-US" altLang="ja-JP" sz="900" dirty="0">
                <a:solidFill>
                  <a:schemeClr val="tx1"/>
                </a:solidFill>
              </a:rPr>
            </a:br>
            <a:r>
              <a:rPr lang="en-US" altLang="ja-JP" sz="900" dirty="0">
                <a:solidFill>
                  <a:schemeClr val="tx1"/>
                </a:solidFill>
              </a:rPr>
              <a:t>(Comments/Implications) </a:t>
            </a:r>
            <a:r>
              <a:rPr lang="en-US" altLang="ja-JP" sz="900" dirty="0" err="1" smtClean="0">
                <a:solidFill>
                  <a:schemeClr val="tx1"/>
                </a:solidFill>
              </a:rPr>
              <a:t>Souseikai's</a:t>
            </a:r>
            <a:r>
              <a:rPr lang="en-US" altLang="ja-JP" sz="900" dirty="0" smtClean="0">
                <a:solidFill>
                  <a:schemeClr val="tx1"/>
                </a:solidFill>
              </a:rPr>
              <a:t> </a:t>
            </a:r>
            <a:r>
              <a:rPr lang="en-US" altLang="ja-JP" sz="900" dirty="0">
                <a:solidFill>
                  <a:schemeClr val="tx1"/>
                </a:solidFill>
              </a:rPr>
              <a:t>reaction was that they would like to introduce the system to clinical studies and epidemiological studies conducted by medical institutions and academia, which require low-cost planning and implementation and currently do not guarantee data integrity. The possibility of implementing a low-cost model for trials and studies that require a large amount of money for implementation was suggested by simplifying the content of work within the process without making major changes to the existing process itself.</a:t>
            </a:r>
          </a:p>
          <a:p>
            <a:pPr marL="171450" indent="-171450">
              <a:buFont typeface="Arial" panose="020B0604020202020204" pitchFamily="34" charset="0"/>
              <a:buChar char="•"/>
            </a:pPr>
            <a:r>
              <a:rPr lang="en-US" altLang="ja-JP" sz="900" dirty="0" smtClean="0">
                <a:solidFill>
                  <a:schemeClr val="tx1"/>
                </a:solidFill>
              </a:rPr>
              <a:t>(Comment)  We feel that the architecture of the prototype system and the benefits obtained from it will be an example of what the future should look like. On the other hand, we feel that it is over-engineered compared to the concept of data integrity currently required in the medical field and the clinical trial. Therefore, we feel that activities to disseminate the architecture of this prototype system, and the technical requirements required in the Trusted Web white paper to society as a whole are necessary</a:t>
            </a:r>
            <a:r>
              <a:rPr lang="en-US" altLang="ja-JP" sz="1000" dirty="0" smtClean="0">
                <a:solidFill>
                  <a:schemeClr val="tx1"/>
                </a:solidFill>
              </a:rPr>
              <a:t>. </a:t>
            </a:r>
            <a:endParaRPr lang="en-US" altLang="ja-JP" sz="1000" dirty="0">
              <a:solidFill>
                <a:schemeClr val="tx1"/>
              </a:solidFill>
            </a:endParaRPr>
          </a:p>
        </p:txBody>
      </p:sp>
      <p:sp>
        <p:nvSpPr>
          <p:cNvPr id="14" name="正方形/長方形 13"/>
          <p:cNvSpPr/>
          <p:nvPr/>
        </p:nvSpPr>
        <p:spPr>
          <a:xfrm>
            <a:off x="1679945" y="3829234"/>
            <a:ext cx="7894268" cy="828000"/>
          </a:xfrm>
          <a:prstGeom prst="rect">
            <a:avLst/>
          </a:prstGeom>
          <a:solidFill>
            <a:srgbClr val="EEF3F8"/>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altLang="ja-JP" sz="1100" dirty="0" smtClean="0">
                <a:solidFill>
                  <a:schemeClr val="tx1"/>
                </a:solidFill>
              </a:rPr>
              <a:t>The </a:t>
            </a:r>
            <a:r>
              <a:rPr lang="en-US" altLang="ja-JP" sz="1100" dirty="0">
                <a:solidFill>
                  <a:schemeClr val="tx1"/>
                </a:solidFill>
              </a:rPr>
              <a:t>data sender (hospital staff) and </a:t>
            </a:r>
            <a:r>
              <a:rPr lang="en-US" altLang="ja-JP" sz="1100" dirty="0" smtClean="0">
                <a:solidFill>
                  <a:schemeClr val="tx1"/>
                </a:solidFill>
              </a:rPr>
              <a:t>the receiver </a:t>
            </a:r>
            <a:r>
              <a:rPr lang="en-US" altLang="ja-JP" sz="1100" dirty="0">
                <a:solidFill>
                  <a:schemeClr val="tx1"/>
                </a:solidFill>
              </a:rPr>
              <a:t>(pharmaceutical company/CRO staff) </a:t>
            </a:r>
            <a:r>
              <a:rPr lang="en-US" altLang="ja-JP" sz="1100" dirty="0" smtClean="0">
                <a:solidFill>
                  <a:schemeClr val="tx1"/>
                </a:solidFill>
              </a:rPr>
              <a:t>agree to “be able to trust </a:t>
            </a:r>
            <a:r>
              <a:rPr lang="en-US" altLang="ja-JP" sz="1100" dirty="0">
                <a:solidFill>
                  <a:schemeClr val="tx1"/>
                </a:solidFill>
              </a:rPr>
              <a:t>each </a:t>
            </a:r>
            <a:r>
              <a:rPr lang="en-US" altLang="ja-JP" sz="1100" dirty="0" smtClean="0">
                <a:solidFill>
                  <a:schemeClr val="tx1"/>
                </a:solidFill>
              </a:rPr>
              <a:t>other”, </a:t>
            </a:r>
            <a:r>
              <a:rPr lang="en-US" altLang="ja-JP" sz="1100" dirty="0">
                <a:solidFill>
                  <a:schemeClr val="tx1"/>
                </a:solidFill>
              </a:rPr>
              <a:t>and </a:t>
            </a:r>
            <a:r>
              <a:rPr lang="en-US" altLang="ja-JP" sz="1100" dirty="0" smtClean="0">
                <a:solidFill>
                  <a:schemeClr val="tx1"/>
                </a:solidFill>
              </a:rPr>
              <a:t>“transfer </a:t>
            </a:r>
            <a:r>
              <a:rPr lang="en-US" altLang="ja-JP" sz="1100" dirty="0">
                <a:solidFill>
                  <a:schemeClr val="tx1"/>
                </a:solidFill>
              </a:rPr>
              <a:t>of </a:t>
            </a:r>
            <a:r>
              <a:rPr lang="en-US" altLang="ja-JP" sz="1100" dirty="0" smtClean="0">
                <a:solidFill>
                  <a:schemeClr val="tx1"/>
                </a:solidFill>
              </a:rPr>
              <a:t>the data”. </a:t>
            </a:r>
            <a:r>
              <a:rPr lang="en-US" altLang="ja-JP" sz="1100" dirty="0">
                <a:solidFill>
                  <a:schemeClr val="tx1"/>
                </a:solidFill>
              </a:rPr>
              <a:t>Assume that the agreement is formed by the data sender and receiver verifying the signature and encryption/decryption and </a:t>
            </a:r>
            <a:r>
              <a:rPr lang="en-US" altLang="ja-JP" sz="1100" dirty="0" smtClean="0">
                <a:solidFill>
                  <a:schemeClr val="tx1"/>
                </a:solidFill>
              </a:rPr>
              <a:t>carrying out signature </a:t>
            </a:r>
            <a:r>
              <a:rPr lang="en-US" altLang="ja-JP" sz="1100" dirty="0">
                <a:solidFill>
                  <a:schemeClr val="tx1"/>
                </a:solidFill>
              </a:rPr>
              <a:t>verification after confirming the </a:t>
            </a:r>
            <a:r>
              <a:rPr lang="en-US" altLang="ja-JP" sz="1100" dirty="0" smtClean="0">
                <a:solidFill>
                  <a:schemeClr val="tx1"/>
                </a:solidFill>
              </a:rPr>
              <a:t>DID </a:t>
            </a:r>
            <a:r>
              <a:rPr lang="en-US" altLang="ja-JP" sz="1100" dirty="0">
                <a:solidFill>
                  <a:schemeClr val="tx1"/>
                </a:solidFill>
              </a:rPr>
              <a:t>list file (the list of trusted parties</a:t>
            </a:r>
            <a:r>
              <a:rPr lang="en-US" altLang="ja-JP" sz="1100" dirty="0" smtClean="0">
                <a:solidFill>
                  <a:schemeClr val="tx1"/>
                </a:solidFill>
              </a:rPr>
              <a:t>) that </a:t>
            </a:r>
            <a:r>
              <a:rPr lang="en-US" altLang="ja-JP" sz="1100" dirty="0">
                <a:solidFill>
                  <a:schemeClr val="tx1"/>
                </a:solidFill>
              </a:rPr>
              <a:t>can </a:t>
            </a:r>
            <a:r>
              <a:rPr lang="en-US" altLang="ja-JP" sz="1100" dirty="0" smtClean="0">
                <a:solidFill>
                  <a:schemeClr val="tx1"/>
                </a:solidFill>
              </a:rPr>
              <a:t>decrypt. </a:t>
            </a:r>
            <a:r>
              <a:rPr lang="en-US" altLang="ja-JP" sz="1100" dirty="0">
                <a:solidFill>
                  <a:schemeClr val="tx1"/>
                </a:solidFill>
              </a:rPr>
              <a:t>The executed agreement can be traced by checking the history of encryption and decryption (audit trail).</a:t>
            </a:r>
          </a:p>
        </p:txBody>
      </p:sp>
      <p:sp>
        <p:nvSpPr>
          <p:cNvPr id="11" name="テキスト プレースホルダー 2"/>
          <p:cNvSpPr>
            <a:spLocks noGrp="1"/>
          </p:cNvSpPr>
          <p:nvPr>
            <p:ph type="body" sz="quarter" idx="4294967295"/>
          </p:nvPr>
        </p:nvSpPr>
        <p:spPr>
          <a:xfrm>
            <a:off x="331788" y="31043"/>
            <a:ext cx="9242425" cy="397782"/>
          </a:xfrm>
          <a:prstGeom prst="rect">
            <a:avLst/>
          </a:prstGeom>
        </p:spPr>
        <p:txBody>
          <a:bodyPr lIns="0" tIns="45720" rIns="0" bIns="45720" anchor="t"/>
          <a:lstStyle/>
          <a:p>
            <a:pPr algn="ctr"/>
            <a:r>
              <a:rPr lang="en-US" altLang="ja-JP" sz="1200" b="1" dirty="0" smtClean="0">
                <a:solidFill>
                  <a:schemeClr val="accent2">
                    <a:lumMod val="75000"/>
                    <a:lumOff val="25000"/>
                  </a:schemeClr>
                </a:solidFill>
                <a:latin typeface="Meiryo UI" panose="020B0604030504040204" pitchFamily="34" charset="-128"/>
                <a:ea typeface="Meiryo UI" panose="020B0604030504040204" pitchFamily="34" charset="-128"/>
              </a:rPr>
              <a:t>Information </a:t>
            </a:r>
            <a:r>
              <a:rPr lang="en-US" altLang="ja-JP" sz="1200" b="1" dirty="0">
                <a:solidFill>
                  <a:schemeClr val="accent2">
                    <a:lumMod val="75000"/>
                    <a:lumOff val="25000"/>
                  </a:schemeClr>
                </a:solidFill>
                <a:latin typeface="Meiryo UI" panose="020B0604030504040204" pitchFamily="34" charset="-128"/>
                <a:ea typeface="Meiryo UI" panose="020B0604030504040204" pitchFamily="34" charset="-128"/>
              </a:rPr>
              <a:t>distribution system with high reliability and applicability in clinical trials and medical sites</a:t>
            </a:r>
          </a:p>
          <a:p>
            <a:pPr algn="ctr"/>
            <a:r>
              <a:rPr lang="en-US" altLang="ja-JP" sz="1200" b="1" dirty="0" smtClean="0">
                <a:solidFill>
                  <a:schemeClr val="accent2">
                    <a:lumMod val="75000"/>
                    <a:lumOff val="25000"/>
                  </a:schemeClr>
                </a:solidFill>
                <a:latin typeface="Meiryo UI" panose="020B0604030504040204" pitchFamily="34" charset="-128"/>
                <a:ea typeface="Meiryo UI" panose="020B0604030504040204" pitchFamily="34" charset="-128"/>
              </a:rPr>
              <a:t>Consortium </a:t>
            </a:r>
            <a:r>
              <a:rPr lang="en-US" altLang="ja-JP" sz="1200" b="1" dirty="0">
                <a:solidFill>
                  <a:schemeClr val="accent2">
                    <a:lumMod val="75000"/>
                    <a:lumOff val="25000"/>
                  </a:schemeClr>
                </a:solidFill>
                <a:latin typeface="Meiryo UI" panose="020B0604030504040204" pitchFamily="34" charset="-128"/>
                <a:ea typeface="Meiryo UI" panose="020B0604030504040204" pitchFamily="34" charset="-128"/>
              </a:rPr>
              <a:t>for the Development of Healthcare Information Distribution System</a:t>
            </a:r>
            <a:r>
              <a:rPr lang="en-US" altLang="ja-JP" sz="1200" b="1" dirty="0" smtClean="0">
                <a:solidFill>
                  <a:schemeClr val="accent2">
                    <a:lumMod val="75000"/>
                    <a:lumOff val="25000"/>
                  </a:schemeClr>
                </a:solidFill>
                <a:latin typeface="Meiryo UI" panose="020B0604030504040204" pitchFamily="34" charset="-128"/>
                <a:ea typeface="Meiryo UI" panose="020B0604030504040204" pitchFamily="34" charset="-128"/>
              </a:rPr>
              <a:t>)</a:t>
            </a:r>
            <a:r>
              <a:rPr kumimoji="1" lang="ja-JP" altLang="en-US" sz="1200" b="1" dirty="0" smtClean="0">
                <a:solidFill>
                  <a:schemeClr val="accent2">
                    <a:lumMod val="75000"/>
                    <a:lumOff val="25000"/>
                  </a:schemeClr>
                </a:solidFill>
                <a:latin typeface="Meiryo UI" panose="020B0604030504040204" pitchFamily="34" charset="-128"/>
                <a:ea typeface="Meiryo UI" panose="020B0604030504040204" pitchFamily="34" charset="-128"/>
              </a:rPr>
              <a:t>（</a:t>
            </a:r>
            <a:r>
              <a:rPr lang="en-US" altLang="ja-JP" sz="1200" b="1" dirty="0">
                <a:solidFill>
                  <a:schemeClr val="accent2">
                    <a:lumMod val="75000"/>
                    <a:lumOff val="25000"/>
                  </a:schemeClr>
                </a:solidFill>
                <a:latin typeface="Meiryo UI" panose="020B0604030504040204" pitchFamily="34" charset="-128"/>
                <a:ea typeface="Meiryo UI" panose="020B0604030504040204" pitchFamily="34" charset="-128"/>
              </a:rPr>
              <a:t>2</a:t>
            </a:r>
            <a:r>
              <a:rPr kumimoji="1" lang="en-US" altLang="ja-JP" sz="1200" b="1" dirty="0" smtClean="0">
                <a:solidFill>
                  <a:schemeClr val="accent2">
                    <a:lumMod val="75000"/>
                    <a:lumOff val="25000"/>
                  </a:schemeClr>
                </a:solidFill>
                <a:latin typeface="Meiryo UI" panose="020B0604030504040204" pitchFamily="34" charset="-128"/>
                <a:ea typeface="Meiryo UI" panose="020B0604030504040204" pitchFamily="34" charset="-128"/>
              </a:rPr>
              <a:t>/2</a:t>
            </a:r>
            <a:r>
              <a:rPr kumimoji="1" lang="ja-JP" altLang="en-US" sz="1200" b="1" dirty="0">
                <a:solidFill>
                  <a:schemeClr val="accent2">
                    <a:lumMod val="75000"/>
                    <a:lumOff val="25000"/>
                  </a:schemeClr>
                </a:solidFill>
                <a:latin typeface="Meiryo UI" panose="020B0604030504040204" pitchFamily="34" charset="-128"/>
                <a:ea typeface="Meiryo UI" panose="020B0604030504040204" pitchFamily="34" charset="-128"/>
              </a:rPr>
              <a:t>）</a:t>
            </a:r>
            <a:endParaRPr kumimoji="1" lang="en-US" altLang="ja-JP" sz="1200" b="1" dirty="0">
              <a:solidFill>
                <a:schemeClr val="accent2">
                  <a:lumMod val="75000"/>
                  <a:lumOff val="25000"/>
                </a:schemeClr>
              </a:solidFill>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14995230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目次">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AAE9246-51FA-48A3-AA07-A991B1A70709}"/>
    </a:ext>
  </a:extLst>
</a:theme>
</file>

<file path=ppt/theme/theme3.xml><?xml version="1.0" encoding="utf-8"?>
<a:theme xmlns:a="http://schemas.openxmlformats.org/drawingml/2006/main" name="中扉">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2A1FC16-D814-412C-8B53-ABD0D5FF4DA1}"/>
    </a:ext>
  </a:extLst>
</a:theme>
</file>

<file path=ppt/theme/theme4.xml><?xml version="1.0" encoding="utf-8"?>
<a:theme xmlns:a="http://schemas.openxmlformats.org/drawingml/2006/main" name="コンテンツ_Light">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97799C5-0B34-476C-8164-9C29E7589C3D}"/>
    </a:ext>
  </a:extLst>
</a:theme>
</file>

<file path=ppt/theme/theme5.xml><?xml version="1.0" encoding="utf-8"?>
<a:theme xmlns:a="http://schemas.openxmlformats.org/drawingml/2006/main" name="コンテンツ_Dark">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solidFill>
              <a:schemeClr val="bg1"/>
            </a:solidFill>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4915F46-499A-4EF6-9625-981520C18228}"/>
    </a:ext>
  </a:extLst>
</a:theme>
</file>

<file path=ppt/theme/theme6.xml><?xml version="1.0" encoding="utf-8"?>
<a:theme xmlns:a="http://schemas.openxmlformats.org/drawingml/2006/main" name="裏表紙">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3102A436-9904-4F70-B3C7-D8E68326D2EA}"/>
    </a:ext>
  </a:extLst>
</a:theme>
</file>

<file path=ppt/theme/theme7.xml><?xml version="1.0" encoding="utf-8"?>
<a:theme xmlns:a="http://schemas.openxmlformats.org/drawingml/2006/main" name="ホワイト">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DATA_font">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A1CE894F88E64B438795ED51E6C87219" ma:contentTypeVersion="10" ma:contentTypeDescription="新しいドキュメントを作成します。" ma:contentTypeScope="" ma:versionID="052f4a30e0af1ddd63a7cb270b1e3966">
  <xsd:schema xmlns:xsd="http://www.w3.org/2001/XMLSchema" xmlns:xs="http://www.w3.org/2001/XMLSchema" xmlns:p="http://schemas.microsoft.com/office/2006/metadata/properties" xmlns:ns2="c83f1b00-8bb0-4983-a72c-3c7d557c8ed9" xmlns:ns3="5fac6585-e5db-49c2-84eb-07048ac402b0" targetNamespace="http://schemas.microsoft.com/office/2006/metadata/properties" ma:root="true" ma:fieldsID="81646ec1b1561b77566437c994a8ab6a" ns2:_="" ns3:_="">
    <xsd:import namespace="c83f1b00-8bb0-4983-a72c-3c7d557c8ed9"/>
    <xsd:import namespace="5fac6585-e5db-49c2-84eb-07048ac402b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3f1b00-8bb0-4983-a72c-3c7d557c8e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079c317c-d538-4ed4-85e0-1d22358aeb3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fac6585-e5db-49c2-84eb-07048ac402b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3acb071-648e-4d25-b84a-8b13a41c8c2e}" ma:internalName="TaxCatchAll" ma:showField="CatchAllData" ma:web="5fac6585-e5db-49c2-84eb-07048ac402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fac6585-e5db-49c2-84eb-07048ac402b0" xsi:nil="true"/>
    <lcf76f155ced4ddcb4097134ff3c332f xmlns="c83f1b00-8bb0-4983-a72c-3c7d557c8ed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B02A8E3-2F20-4502-AA64-7B9FD18BDC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3f1b00-8bb0-4983-a72c-3c7d557c8ed9"/>
    <ds:schemaRef ds:uri="5fac6585-e5db-49c2-84eb-07048ac402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CE8F6B1-48DE-4A6D-B7FB-B27CCFB1F4ED}">
  <ds:schemaRefs>
    <ds:schemaRef ds:uri="http://schemas.microsoft.com/sharepoint/v3/contenttype/forms"/>
  </ds:schemaRefs>
</ds:datastoreItem>
</file>

<file path=customXml/itemProps3.xml><?xml version="1.0" encoding="utf-8"?>
<ds:datastoreItem xmlns:ds="http://schemas.openxmlformats.org/officeDocument/2006/customXml" ds:itemID="{0F4CB9ED-066D-4578-99BE-26795CE2C6F1}">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c83f1b00-8bb0-4983-a72c-3c7d557c8ed9"/>
    <ds:schemaRef ds:uri="http://www.w3.org/XML/1998/namespace"/>
    <ds:schemaRef ds:uri="http://purl.org/dc/dcmitype/"/>
    <ds:schemaRef ds:uri="5fac6585-e5db-49c2-84eb-07048ac402b0"/>
  </ds:schemaRefs>
</ds:datastoreItem>
</file>

<file path=docProps/app.xml><?xml version="1.0" encoding="utf-8"?>
<Properties xmlns="http://schemas.openxmlformats.org/officeDocument/2006/extended-properties" xmlns:vt="http://schemas.openxmlformats.org/officeDocument/2006/docPropsVTypes">
  <TotalTime>0</TotalTime>
  <Words>1044</Words>
  <Application>Microsoft Office PowerPoint</Application>
  <PresentationFormat>A4 210 x 297 mm</PresentationFormat>
  <Paragraphs>76</Paragraphs>
  <Slides>2</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6</vt:i4>
      </vt:variant>
      <vt:variant>
        <vt:lpstr>スライド タイトル</vt:lpstr>
      </vt:variant>
      <vt:variant>
        <vt:i4>2</vt:i4>
      </vt:variant>
    </vt:vector>
  </HeadingPairs>
  <TitlesOfParts>
    <vt:vector size="14" baseType="lpstr">
      <vt:lpstr>HGPGothicE</vt:lpstr>
      <vt:lpstr>HGP創英角ｺﾞｼｯｸUB</vt:lpstr>
      <vt:lpstr>Meiryo UI</vt:lpstr>
      <vt:lpstr>游ゴシック</vt:lpstr>
      <vt:lpstr>Arial</vt:lpstr>
      <vt:lpstr>Wingdings</vt:lpstr>
      <vt:lpstr>Office テーマ</vt:lpstr>
      <vt:lpstr>目次</vt:lpstr>
      <vt:lpstr>中扉</vt:lpstr>
      <vt:lpstr>コンテンツ_Light</vt:lpstr>
      <vt:lpstr>コンテンツ_Dark</vt:lpstr>
      <vt:lpstr>裏表紙</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令和3年度補正予算Trusted Web共同開発支援事業費 「Trusted Webの実現に向けたユースケース実証事業」 </dc:title>
  <dc:creator/>
  <cp:lastModifiedBy/>
  <cp:revision>26</cp:revision>
  <dcterms:modified xsi:type="dcterms:W3CDTF">2023-05-30T05:31:44Z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0x010100A1CE894F88E64B438795ED51E6C87219</vt:lpwstr>
  </property>
  <property fmtid="{D5CDD505-2E9C-101B-9397-08002B2CF9AE}" pid="3" name="MediaServiceImageTags">
    <vt:lpwstr/>
  </property>
</Properties>
</file>