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24" r:id="rId4"/>
    <p:sldMasterId id="2147483790" r:id="rId5"/>
    <p:sldMasterId id="2147483913" r:id="rId6"/>
    <p:sldMasterId id="2147483908" r:id="rId7"/>
    <p:sldMasterId id="2147483853" r:id="rId8"/>
    <p:sldMasterId id="2147483852" r:id="rId9"/>
  </p:sldMasterIdLst>
  <p:notesMasterIdLst>
    <p:notesMasterId r:id="rId12"/>
  </p:notesMasterIdLst>
  <p:handoutMasterIdLst>
    <p:handoutMasterId r:id="rId13"/>
  </p:handoutMasterIdLst>
  <p:sldIdLst>
    <p:sldId id="427" r:id="rId10"/>
    <p:sldId id="425" r:id="rId11"/>
  </p:sldIdLst>
  <p:sldSz cx="9906000" cy="6858000" type="A4"/>
  <p:notesSz cx="6858000" cy="9144000"/>
  <p:defaultTextStyle>
    <a:defPPr>
      <a:defRPr lang="ja-JP"/>
    </a:defPPr>
    <a:lvl1pPr marL="0" algn="l" defTabSz="914400" rtl="0" eaLnBrk="1" latinLnBrk="0" hangingPunct="1">
      <a:defRPr kumimoji="1" sz="1440" kern="1200">
        <a:solidFill>
          <a:schemeClr val="tx1"/>
        </a:solidFill>
        <a:latin typeface="+mn-lt"/>
        <a:ea typeface="+mn-ea"/>
        <a:cs typeface="+mn-cs"/>
      </a:defRPr>
    </a:lvl1pPr>
    <a:lvl2pPr marL="457200" algn="l" defTabSz="914400" rtl="0" eaLnBrk="1" latinLnBrk="0" hangingPunct="1">
      <a:defRPr kumimoji="1" sz="1440" kern="1200">
        <a:solidFill>
          <a:schemeClr val="tx1"/>
        </a:solidFill>
        <a:latin typeface="+mn-lt"/>
        <a:ea typeface="+mn-ea"/>
        <a:cs typeface="+mn-cs"/>
      </a:defRPr>
    </a:lvl2pPr>
    <a:lvl3pPr marL="914400" algn="l" defTabSz="914400" rtl="0" eaLnBrk="1" latinLnBrk="0" hangingPunct="1">
      <a:defRPr kumimoji="1" sz="1440" kern="1200">
        <a:solidFill>
          <a:schemeClr val="tx1"/>
        </a:solidFill>
        <a:latin typeface="+mn-lt"/>
        <a:ea typeface="+mn-ea"/>
        <a:cs typeface="+mn-cs"/>
      </a:defRPr>
    </a:lvl3pPr>
    <a:lvl4pPr marL="1371600" algn="l" defTabSz="914400" rtl="0" eaLnBrk="1" latinLnBrk="0" hangingPunct="1">
      <a:defRPr kumimoji="1" sz="1440" kern="1200">
        <a:solidFill>
          <a:schemeClr val="tx1"/>
        </a:solidFill>
        <a:latin typeface="+mn-lt"/>
        <a:ea typeface="+mn-ea"/>
        <a:cs typeface="+mn-cs"/>
      </a:defRPr>
    </a:lvl4pPr>
    <a:lvl5pPr marL="1828800" algn="l" defTabSz="914400" rtl="0" eaLnBrk="1" latinLnBrk="0" hangingPunct="1">
      <a:defRPr kumimoji="1" sz="1440" kern="1200">
        <a:solidFill>
          <a:schemeClr val="tx1"/>
        </a:solidFill>
        <a:latin typeface="+mn-lt"/>
        <a:ea typeface="+mn-ea"/>
        <a:cs typeface="+mn-cs"/>
      </a:defRPr>
    </a:lvl5pPr>
    <a:lvl6pPr marL="2286000" algn="l" defTabSz="914400" rtl="0" eaLnBrk="1" latinLnBrk="0" hangingPunct="1">
      <a:defRPr kumimoji="1" sz="1440" kern="1200">
        <a:solidFill>
          <a:schemeClr val="tx1"/>
        </a:solidFill>
        <a:latin typeface="+mn-lt"/>
        <a:ea typeface="+mn-ea"/>
        <a:cs typeface="+mn-cs"/>
      </a:defRPr>
    </a:lvl6pPr>
    <a:lvl7pPr marL="2743200" algn="l" defTabSz="914400" rtl="0" eaLnBrk="1" latinLnBrk="0" hangingPunct="1">
      <a:defRPr kumimoji="1" sz="1440" kern="1200">
        <a:solidFill>
          <a:schemeClr val="tx1"/>
        </a:solidFill>
        <a:latin typeface="+mn-lt"/>
        <a:ea typeface="+mn-ea"/>
        <a:cs typeface="+mn-cs"/>
      </a:defRPr>
    </a:lvl7pPr>
    <a:lvl8pPr marL="3200400" algn="l" defTabSz="914400" rtl="0" eaLnBrk="1" latinLnBrk="0" hangingPunct="1">
      <a:defRPr kumimoji="1" sz="1440" kern="1200">
        <a:solidFill>
          <a:schemeClr val="tx1"/>
        </a:solidFill>
        <a:latin typeface="+mn-lt"/>
        <a:ea typeface="+mn-ea"/>
        <a:cs typeface="+mn-cs"/>
      </a:defRPr>
    </a:lvl8pPr>
    <a:lvl9pPr marL="3657600" algn="l" defTabSz="914400" rtl="0" eaLnBrk="1" latinLnBrk="0" hangingPunct="1">
      <a:defRPr kumimoji="1" sz="144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069"/>
    <a:srgbClr val="EEF3F8"/>
    <a:srgbClr val="DBE5F1"/>
    <a:srgbClr val="ECEEF1"/>
    <a:srgbClr val="ECEEF4"/>
    <a:srgbClr val="EBEDF4"/>
    <a:srgbClr val="F7F8FB"/>
    <a:srgbClr val="4472C4"/>
    <a:srgbClr val="405F9E"/>
    <a:srgbClr val="C2CE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61" autoAdjust="0"/>
    <p:restoredTop sz="94660"/>
  </p:normalViewPr>
  <p:slideViewPr>
    <p:cSldViewPr snapToGrid="0" showGuides="1">
      <p:cViewPr varScale="1">
        <p:scale>
          <a:sx n="113" d="100"/>
          <a:sy n="113" d="100"/>
        </p:scale>
        <p:origin x="1589" y="91"/>
      </p:cViewPr>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A9554F-8F68-418C-BC8C-EBC8EB58C588}" type="datetimeFigureOut">
              <a:rPr kumimoji="1" lang="ja-JP" altLang="en-US" smtClean="0"/>
              <a:t>2023/5/30</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E54EB0-D7A5-428B-AB3E-E1911707456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960">
                <a:latin typeface="+mn-ea"/>
                <a:ea typeface="+mn-ea"/>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960">
                <a:latin typeface="+mn-ea"/>
                <a:ea typeface="+mn-ea"/>
              </a:defRPr>
            </a:lvl1pPr>
          </a:lstStyle>
          <a:p>
            <a:fld id="{187B8588-1665-0A4A-AD47-68FFFFC620D1}" type="datetimeFigureOut">
              <a:rPr lang="ja-JP" altLang="en-US" smtClean="0"/>
              <a:pPr/>
              <a:t>2023/5/30</a:t>
            </a:fld>
            <a:endParaRPr lang="ja-JP" altLang="en-US"/>
          </a:p>
        </p:txBody>
      </p:sp>
      <p:sp>
        <p:nvSpPr>
          <p:cNvPr id="4" name="スライド イメージ プレースホルダー 3"/>
          <p:cNvSpPr>
            <a:spLocks noGrp="1" noRot="1" noChangeAspect="1"/>
          </p:cNvSpPr>
          <p:nvPr>
            <p:ph type="sldImg" idx="2"/>
          </p:nvPr>
        </p:nvSpPr>
        <p:spPr>
          <a:xfrm>
            <a:off x="1200150" y="630237"/>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3887785"/>
            <a:ext cx="5486400" cy="462597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960">
                <a:latin typeface="+mn-ea"/>
                <a:ea typeface="+mn-ea"/>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960">
                <a:latin typeface="+mn-ea"/>
                <a:ea typeface="+mn-ea"/>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960" kern="1200">
        <a:solidFill>
          <a:schemeClr val="tx1"/>
        </a:solidFill>
        <a:latin typeface="+mn-ea"/>
        <a:ea typeface="+mn-ea"/>
        <a:cs typeface="+mn-cs"/>
      </a:defRPr>
    </a:lvl1pPr>
    <a:lvl2pPr marL="457200" algn="l" defTabSz="914400" rtl="0" eaLnBrk="1" latinLnBrk="0" hangingPunct="1">
      <a:defRPr kumimoji="1" sz="960" kern="1200">
        <a:solidFill>
          <a:schemeClr val="tx1"/>
        </a:solidFill>
        <a:latin typeface="+mn-ea"/>
        <a:ea typeface="+mn-ea"/>
        <a:cs typeface="+mn-cs"/>
      </a:defRPr>
    </a:lvl2pPr>
    <a:lvl3pPr marL="914400" algn="l" defTabSz="914400" rtl="0" eaLnBrk="1" latinLnBrk="0" hangingPunct="1">
      <a:defRPr kumimoji="1" sz="960" kern="1200">
        <a:solidFill>
          <a:schemeClr val="tx1"/>
        </a:solidFill>
        <a:latin typeface="+mn-ea"/>
        <a:ea typeface="+mn-ea"/>
        <a:cs typeface="+mn-cs"/>
      </a:defRPr>
    </a:lvl3pPr>
    <a:lvl4pPr marL="1371600" algn="l" defTabSz="914400" rtl="0" eaLnBrk="1" latinLnBrk="0" hangingPunct="1">
      <a:defRPr kumimoji="1" sz="960" kern="1200">
        <a:solidFill>
          <a:schemeClr val="tx1"/>
        </a:solidFill>
        <a:latin typeface="+mn-ea"/>
        <a:ea typeface="+mn-ea"/>
        <a:cs typeface="+mn-cs"/>
      </a:defRPr>
    </a:lvl4pPr>
    <a:lvl5pPr marL="1828800" algn="l" defTabSz="914400" rtl="0" eaLnBrk="1" latinLnBrk="0" hangingPunct="1">
      <a:defRPr kumimoji="1" sz="960" kern="1200">
        <a:solidFill>
          <a:schemeClr val="tx1"/>
        </a:solidFill>
        <a:latin typeface="+mn-ea"/>
        <a:ea typeface="+mn-ea"/>
        <a:cs typeface="+mn-cs"/>
      </a:defRPr>
    </a:lvl5pPr>
    <a:lvl6pPr marL="2286000" algn="l" defTabSz="914400" rtl="0" eaLnBrk="1" latinLnBrk="0" hangingPunct="1">
      <a:defRPr kumimoji="1" sz="960" kern="1200">
        <a:solidFill>
          <a:schemeClr val="tx1"/>
        </a:solidFill>
        <a:latin typeface="+mn-lt"/>
        <a:ea typeface="+mn-ea"/>
        <a:cs typeface="+mn-cs"/>
      </a:defRPr>
    </a:lvl6pPr>
    <a:lvl7pPr marL="2743200" algn="l" defTabSz="914400" rtl="0" eaLnBrk="1" latinLnBrk="0" hangingPunct="1">
      <a:defRPr kumimoji="1" sz="960" kern="1200">
        <a:solidFill>
          <a:schemeClr val="tx1"/>
        </a:solidFill>
        <a:latin typeface="+mn-lt"/>
        <a:ea typeface="+mn-ea"/>
        <a:cs typeface="+mn-cs"/>
      </a:defRPr>
    </a:lvl7pPr>
    <a:lvl8pPr marL="3200400" algn="l" defTabSz="914400" rtl="0" eaLnBrk="1" latinLnBrk="0" hangingPunct="1">
      <a:defRPr kumimoji="1" sz="960" kern="1200">
        <a:solidFill>
          <a:schemeClr val="tx1"/>
        </a:solidFill>
        <a:latin typeface="+mn-lt"/>
        <a:ea typeface="+mn-ea"/>
        <a:cs typeface="+mn-cs"/>
      </a:defRPr>
    </a:lvl8pPr>
    <a:lvl9pPr marL="3657600" algn="l" defTabSz="914400" rtl="0" eaLnBrk="1" latinLnBrk="0" hangingPunct="1">
      <a:defRPr kumimoji="1" sz="96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gi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sp>
        <p:nvSpPr>
          <p:cNvPr id="27" name="タイトル 4">
            <a:extLst>
              <a:ext uri="{FF2B5EF4-FFF2-40B4-BE49-F238E27FC236}">
                <a16:creationId xmlns:a16="http://schemas.microsoft.com/office/drawing/2014/main" id="{D3868AFC-B2EA-484C-AA64-489ED4273318}"/>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5" name="テキスト プレースホルダー 16">
            <a:extLst>
              <a:ext uri="{FF2B5EF4-FFF2-40B4-BE49-F238E27FC236}">
                <a16:creationId xmlns:a16="http://schemas.microsoft.com/office/drawing/2014/main" id="{AAF55D8D-D54A-0249-91F2-93832BA0DDA6}"/>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192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6" name="テキスト プレースホルダー 18">
            <a:extLst>
              <a:ext uri="{FF2B5EF4-FFF2-40B4-BE49-F238E27FC236}">
                <a16:creationId xmlns:a16="http://schemas.microsoft.com/office/drawing/2014/main" id="{32AE6953-680C-A842-B348-E2C64E3386A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12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7" name="正方形/長方形 16">
            <a:extLst>
              <a:ext uri="{FF2B5EF4-FFF2-40B4-BE49-F238E27FC236}">
                <a16:creationId xmlns:a16="http://schemas.microsoft.com/office/drawing/2014/main" id="{B35F000F-EF21-7942-A550-51B9B7114064}"/>
              </a:ext>
            </a:extLst>
          </p:cNvPr>
          <p:cNvSpPr/>
          <p:nvPr userDrawn="1"/>
        </p:nvSpPr>
        <p:spPr>
          <a:xfrm>
            <a:off x="1" y="0"/>
            <a:ext cx="9906000" cy="240376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9" name="図 18">
            <a:extLst>
              <a:ext uri="{FF2B5EF4-FFF2-40B4-BE49-F238E27FC236}">
                <a16:creationId xmlns:a16="http://schemas.microsoft.com/office/drawing/2014/main" id="{BA3D2F71-2021-6A4E-AC43-8FD81BB606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0" y="0"/>
            <a:ext cx="3600000" cy="2403761"/>
          </a:xfrm>
          <a:prstGeom prst="rect">
            <a:avLst/>
          </a:prstGeom>
        </p:spPr>
      </p:pic>
      <p:sp>
        <p:nvSpPr>
          <p:cNvPr id="23" name="テキスト ボックス 22">
            <a:extLst>
              <a:ext uri="{FF2B5EF4-FFF2-40B4-BE49-F238E27FC236}">
                <a16:creationId xmlns:a16="http://schemas.microsoft.com/office/drawing/2014/main" id="{F5B088D2-4AF7-3C42-B49B-F380DD5AB088}"/>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15" name="直線矢印コネクタ 14">
            <a:extLst>
              <a:ext uri="{FF2B5EF4-FFF2-40B4-BE49-F238E27FC236}">
                <a16:creationId xmlns:a16="http://schemas.microsoft.com/office/drawing/2014/main" id="{A0FBF953-D5EB-674E-9F34-772567F4C81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0EB2094B-F5F4-1E46-9BEA-446D88002AA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4" name="図 23">
            <a:extLst>
              <a:ext uri="{FF2B5EF4-FFF2-40B4-BE49-F238E27FC236}">
                <a16:creationId xmlns:a16="http://schemas.microsoft.com/office/drawing/2014/main" id="{265711C3-3D09-CF4B-9499-4C0FAC2E065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153652250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sp>
        <p:nvSpPr>
          <p:cNvPr id="29" name="テキスト プレースホルダー 16">
            <a:extLst>
              <a:ext uri="{FF2B5EF4-FFF2-40B4-BE49-F238E27FC236}">
                <a16:creationId xmlns:a16="http://schemas.microsoft.com/office/drawing/2014/main" id="{C9E29E36-2233-EE48-83B7-440A2BDBB64B}"/>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192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4BDBC451-4788-AB42-8D23-0E4D129A40E4}"/>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12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15" name="正方形/長方形 14">
            <a:extLst>
              <a:ext uri="{FF2B5EF4-FFF2-40B4-BE49-F238E27FC236}">
                <a16:creationId xmlns:a16="http://schemas.microsoft.com/office/drawing/2014/main" id="{906DA2A4-285E-9B45-97BA-F59BF25C2FB1}"/>
              </a:ext>
            </a:extLst>
          </p:cNvPr>
          <p:cNvSpPr/>
          <p:nvPr userDrawn="1"/>
        </p:nvSpPr>
        <p:spPr>
          <a:xfrm>
            <a:off x="1" y="0"/>
            <a:ext cx="9906000" cy="240376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32" name="図 31">
            <a:extLst>
              <a:ext uri="{FF2B5EF4-FFF2-40B4-BE49-F238E27FC236}">
                <a16:creationId xmlns:a16="http://schemas.microsoft.com/office/drawing/2014/main" id="{49409664-F39A-7F4F-926A-0C629A3FA2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06002" y="0"/>
            <a:ext cx="3599998" cy="2403761"/>
          </a:xfrm>
          <a:prstGeom prst="rect">
            <a:avLst/>
          </a:prstGeom>
        </p:spPr>
      </p:pic>
      <p:pic>
        <p:nvPicPr>
          <p:cNvPr id="12" name="図 11">
            <a:extLst>
              <a:ext uri="{FF2B5EF4-FFF2-40B4-BE49-F238E27FC236}">
                <a16:creationId xmlns:a16="http://schemas.microsoft.com/office/drawing/2014/main" id="{866C78FE-E3A6-C041-8532-3A00E7E4C5A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 name="タイトル 1"/>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4784883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表紙C">
    <p:bg>
      <p:bgPr>
        <a:solidFill>
          <a:schemeClr val="accent2"/>
        </a:solidFill>
        <a:effectLst/>
      </p:bgPr>
    </p:bg>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CCAEC040-EEFE-C444-83DD-41B27D064E83}"/>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20" name="テキスト プレースホルダー 16">
            <a:extLst>
              <a:ext uri="{FF2B5EF4-FFF2-40B4-BE49-F238E27FC236}">
                <a16:creationId xmlns:a16="http://schemas.microsoft.com/office/drawing/2014/main" id="{69DA06EE-F669-A248-B816-9503F01A10EF}"/>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192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22" name="テキスト プレースホルダー 18">
            <a:extLst>
              <a:ext uri="{FF2B5EF4-FFF2-40B4-BE49-F238E27FC236}">
                <a16:creationId xmlns:a16="http://schemas.microsoft.com/office/drawing/2014/main" id="{F19E2444-AC3A-064A-9BA1-9990E25E935C}"/>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12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6" name="正方形/長方形 5">
            <a:extLst>
              <a:ext uri="{FF2B5EF4-FFF2-40B4-BE49-F238E27FC236}">
                <a16:creationId xmlns:a16="http://schemas.microsoft.com/office/drawing/2014/main" id="{BF1C8481-7D27-A74E-9740-DD4483246E71}"/>
              </a:ext>
            </a:extLst>
          </p:cNvPr>
          <p:cNvSpPr/>
          <p:nvPr userDrawn="1"/>
        </p:nvSpPr>
        <p:spPr>
          <a:xfrm>
            <a:off x="1" y="0"/>
            <a:ext cx="9906000" cy="2403761"/>
          </a:xfrm>
          <a:prstGeom prst="rect">
            <a:avLst/>
          </a:prstGeom>
          <a:solidFill>
            <a:srgbClr val="1D264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p>
        </p:txBody>
      </p:sp>
      <p:pic>
        <p:nvPicPr>
          <p:cNvPr id="17" name="図 16">
            <a:extLst>
              <a:ext uri="{FF2B5EF4-FFF2-40B4-BE49-F238E27FC236}">
                <a16:creationId xmlns:a16="http://schemas.microsoft.com/office/drawing/2014/main" id="{9E332B7C-2774-D747-B738-DFFE71FF42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0" name="図 9">
            <a:extLst>
              <a:ext uri="{FF2B5EF4-FFF2-40B4-BE49-F238E27FC236}">
                <a16:creationId xmlns:a16="http://schemas.microsoft.com/office/drawing/2014/main" id="{B869AFE1-023E-9444-AE7D-68D6CB600E8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16" name="テキスト ボックス 15">
            <a:extLst>
              <a:ext uri="{FF2B5EF4-FFF2-40B4-BE49-F238E27FC236}">
                <a16:creationId xmlns:a16="http://schemas.microsoft.com/office/drawing/2014/main" id="{AC64BE3C-F985-7842-8067-AF5BF3B168D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bg1"/>
                </a:solidFill>
                <a:latin typeface="+mn-lt"/>
                <a:cs typeface="Meiryo UI" pitchFamily="50" charset="-128"/>
              </a:rPr>
              <a:t>© 2022 NTT DATA INSTITUTE OF MANAGEMENT CONSULTING, Inc.</a:t>
            </a:r>
            <a:endParaRPr kumimoji="0" lang="en-US" altLang="ja-JP" sz="800" dirty="0">
              <a:solidFill>
                <a:schemeClr val="bg1"/>
              </a:solidFill>
              <a:latin typeface="+mn-lt"/>
              <a:cs typeface="Meiryo UI" pitchFamily="50" charset="-128"/>
            </a:endParaRPr>
          </a:p>
        </p:txBody>
      </p:sp>
      <p:sp>
        <p:nvSpPr>
          <p:cNvPr id="13" name="テキスト ボックス 12">
            <a:extLst>
              <a:ext uri="{FF2B5EF4-FFF2-40B4-BE49-F238E27FC236}">
                <a16:creationId xmlns:a16="http://schemas.microsoft.com/office/drawing/2014/main" id="{B614B9F6-94C1-874D-837D-F4D519B2A913}"/>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9" name="直線矢印コネクタ 8">
            <a:extLst>
              <a:ext uri="{FF2B5EF4-FFF2-40B4-BE49-F238E27FC236}">
                <a16:creationId xmlns:a16="http://schemas.microsoft.com/office/drawing/2014/main" id="{96E83C00-A05B-DF4C-BB89-3AAB8B58965E}"/>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999E7CBC-989B-AB4F-BB76-FD22326E6745}"/>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 name="図 2">
            <a:extLst>
              <a:ext uri="{FF2B5EF4-FFF2-40B4-BE49-F238E27FC236}">
                <a16:creationId xmlns:a16="http://schemas.microsoft.com/office/drawing/2014/main" id="{454AE20B-55B9-2940-83F5-D6B9678113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9387106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表紙BA_写真あり">
    <p:spTree>
      <p:nvGrpSpPr>
        <p:cNvPr id="1" name=""/>
        <p:cNvGrpSpPr/>
        <p:nvPr/>
      </p:nvGrpSpPr>
      <p:grpSpPr>
        <a:xfrm>
          <a:off x="0" y="0"/>
          <a:ext cx="0" cy="0"/>
          <a:chOff x="0" y="0"/>
          <a:chExt cx="0" cy="0"/>
        </a:xfrm>
      </p:grpSpPr>
      <p:sp>
        <p:nvSpPr>
          <p:cNvPr id="31" name="タイトル 4">
            <a:extLst>
              <a:ext uri="{FF2B5EF4-FFF2-40B4-BE49-F238E27FC236}">
                <a16:creationId xmlns:a16="http://schemas.microsoft.com/office/drawing/2014/main" id="{DAEB2D63-6F42-DE40-80ED-B03614E6EE3B}"/>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29" name="テキスト プレースホルダー 16">
            <a:extLst>
              <a:ext uri="{FF2B5EF4-FFF2-40B4-BE49-F238E27FC236}">
                <a16:creationId xmlns:a16="http://schemas.microsoft.com/office/drawing/2014/main" id="{626B9BF8-9F92-6F4F-8E20-85EEC8A41651}"/>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192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0" name="テキスト プレースホルダー 18">
            <a:extLst>
              <a:ext uri="{FF2B5EF4-FFF2-40B4-BE49-F238E27FC236}">
                <a16:creationId xmlns:a16="http://schemas.microsoft.com/office/drawing/2014/main" id="{8E10F5D0-9F6F-6146-9CD1-B3656434552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12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2" name="図 11">
            <a:extLst>
              <a:ext uri="{FF2B5EF4-FFF2-40B4-BE49-F238E27FC236}">
                <a16:creationId xmlns:a16="http://schemas.microsoft.com/office/drawing/2014/main" id="{90BAE1D0-B847-E24E-B7DA-8A2D03EFC54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22" name="図 21">
            <a:extLst>
              <a:ext uri="{FF2B5EF4-FFF2-40B4-BE49-F238E27FC236}">
                <a16:creationId xmlns:a16="http://schemas.microsoft.com/office/drawing/2014/main" id="{9B22D6D9-28B6-F745-BA08-7E7C0B49E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05999" y="0"/>
            <a:ext cx="3600000" cy="2403761"/>
          </a:xfrm>
          <a:prstGeom prst="rect">
            <a:avLst/>
          </a:prstGeom>
        </p:spPr>
      </p:pic>
      <p:pic>
        <p:nvPicPr>
          <p:cNvPr id="13" name="図 12">
            <a:extLst>
              <a:ext uri="{FF2B5EF4-FFF2-40B4-BE49-F238E27FC236}">
                <a16:creationId xmlns:a16="http://schemas.microsoft.com/office/drawing/2014/main" id="{8F3E8D9D-42A5-BF4F-9138-FEEE258C77F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511"/>
            <a:ext cx="1641497" cy="562365"/>
          </a:xfrm>
          <a:prstGeom prst="rect">
            <a:avLst/>
          </a:prstGeom>
        </p:spPr>
      </p:pic>
      <p:sp>
        <p:nvSpPr>
          <p:cNvPr id="27" name="テキスト ボックス 26">
            <a:extLst>
              <a:ext uri="{FF2B5EF4-FFF2-40B4-BE49-F238E27FC236}">
                <a16:creationId xmlns:a16="http://schemas.microsoft.com/office/drawing/2014/main" id="{461D181A-5706-B944-AB69-AC4F76E59775}"/>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5" name="直線矢印コネクタ 24">
            <a:extLst>
              <a:ext uri="{FF2B5EF4-FFF2-40B4-BE49-F238E27FC236}">
                <a16:creationId xmlns:a16="http://schemas.microsoft.com/office/drawing/2014/main" id="{53D17304-2170-3842-81DD-54288DF7E843}"/>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2B104D-7AA8-A44B-BD96-CABEE425E2DC}"/>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28" name="図 27">
            <a:extLst>
              <a:ext uri="{FF2B5EF4-FFF2-40B4-BE49-F238E27FC236}">
                <a16:creationId xmlns:a16="http://schemas.microsoft.com/office/drawing/2014/main" id="{9CF502A3-4413-4F4C-A78A-4562A5C149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2095074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表紙B_写真あり">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7F7FE76B-2B72-F445-B054-DF922DCFDDAC}"/>
              </a:ext>
            </a:extLst>
          </p:cNvPr>
          <p:cNvSpPr>
            <a:spLocks noGrp="1"/>
          </p:cNvSpPr>
          <p:nvPr>
            <p:ph type="title" hasCustomPrompt="1"/>
          </p:nvPr>
        </p:nvSpPr>
        <p:spPr>
          <a:xfrm>
            <a:off x="331788" y="2708276"/>
            <a:ext cx="7177075" cy="325438"/>
          </a:xfrm>
        </p:spPr>
        <p:txBody>
          <a:bodyPr/>
          <a:lstStyle>
            <a:lvl1pPr>
              <a:defRPr>
                <a:solidFill>
                  <a:schemeClr val="tx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3237D89-4FFD-9645-82EF-42AE21A32150}"/>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192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CC5E5581-933D-AE49-AF30-8BD9F0C44292}"/>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12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sp>
        <p:nvSpPr>
          <p:cNvPr id="8" name="テキスト ボックス 7">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5776617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表紙C_写真あり">
    <p:bg>
      <p:bgPr>
        <a:solidFill>
          <a:schemeClr val="accent2"/>
        </a:solidFill>
        <a:effectLst/>
      </p:bgPr>
    </p:bg>
    <p:spTree>
      <p:nvGrpSpPr>
        <p:cNvPr id="1" name=""/>
        <p:cNvGrpSpPr/>
        <p:nvPr/>
      </p:nvGrpSpPr>
      <p:grpSpPr>
        <a:xfrm>
          <a:off x="0" y="0"/>
          <a:ext cx="0" cy="0"/>
          <a:chOff x="0" y="0"/>
          <a:chExt cx="0" cy="0"/>
        </a:xfrm>
      </p:grpSpPr>
      <p:sp>
        <p:nvSpPr>
          <p:cNvPr id="35" name="タイトル 4">
            <a:extLst>
              <a:ext uri="{FF2B5EF4-FFF2-40B4-BE49-F238E27FC236}">
                <a16:creationId xmlns:a16="http://schemas.microsoft.com/office/drawing/2014/main" id="{3BC5E597-0591-1E48-B456-49696C2C1E9B}"/>
              </a:ext>
            </a:extLst>
          </p:cNvPr>
          <p:cNvSpPr>
            <a:spLocks noGrp="1"/>
          </p:cNvSpPr>
          <p:nvPr>
            <p:ph type="title" hasCustomPrompt="1"/>
          </p:nvPr>
        </p:nvSpPr>
        <p:spPr>
          <a:xfrm>
            <a:off x="331788" y="2708276"/>
            <a:ext cx="7177075" cy="325438"/>
          </a:xfrm>
        </p:spPr>
        <p:txBody>
          <a:bodyPr/>
          <a:lstStyle>
            <a:lvl1pPr>
              <a:defRPr>
                <a:solidFill>
                  <a:schemeClr val="bg1"/>
                </a:solidFill>
              </a:defRPr>
            </a:lvl1pPr>
          </a:lstStyle>
          <a:p>
            <a:pPr lvl="0"/>
            <a:r>
              <a:rPr kumimoji="1" lang="ja-JP" altLang="en-US"/>
              <a:t>○○○○御中</a:t>
            </a:r>
          </a:p>
        </p:txBody>
      </p:sp>
      <p:sp>
        <p:nvSpPr>
          <p:cNvPr id="33" name="テキスト プレースホルダー 16">
            <a:extLst>
              <a:ext uri="{FF2B5EF4-FFF2-40B4-BE49-F238E27FC236}">
                <a16:creationId xmlns:a16="http://schemas.microsoft.com/office/drawing/2014/main" id="{EACB12DF-D76D-C743-AED2-AEC0EF2804E9}"/>
              </a:ext>
            </a:extLst>
          </p:cNvPr>
          <p:cNvSpPr>
            <a:spLocks noGrp="1"/>
          </p:cNvSpPr>
          <p:nvPr>
            <p:ph type="body" sz="quarter" idx="12" hasCustomPrompt="1"/>
          </p:nvPr>
        </p:nvSpPr>
        <p:spPr>
          <a:xfrm>
            <a:off x="331490" y="3257650"/>
            <a:ext cx="7177385" cy="1699489"/>
          </a:xfrm>
          <a:prstGeom prst="rect">
            <a:avLst/>
          </a:prstGeom>
        </p:spPr>
        <p:txBody>
          <a:bodyPr lIns="0" rIns="0"/>
          <a:lstStyle>
            <a:lvl1pPr>
              <a:lnSpc>
                <a:spcPct val="120000"/>
              </a:lnSpc>
              <a:defRPr sz="192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a:t>［タイトル］</a:t>
            </a:r>
          </a:p>
        </p:txBody>
      </p:sp>
      <p:sp>
        <p:nvSpPr>
          <p:cNvPr id="34" name="テキスト プレースホルダー 18">
            <a:extLst>
              <a:ext uri="{FF2B5EF4-FFF2-40B4-BE49-F238E27FC236}">
                <a16:creationId xmlns:a16="http://schemas.microsoft.com/office/drawing/2014/main" id="{15C87D92-2797-9949-BDA3-74353F8FF1DB}"/>
              </a:ext>
            </a:extLst>
          </p:cNvPr>
          <p:cNvSpPr>
            <a:spLocks noGrp="1"/>
          </p:cNvSpPr>
          <p:nvPr>
            <p:ph type="body" sz="quarter" idx="13" hasCustomPrompt="1"/>
          </p:nvPr>
        </p:nvSpPr>
        <p:spPr>
          <a:xfrm>
            <a:off x="331491" y="5882358"/>
            <a:ext cx="7177384" cy="786730"/>
          </a:xfrm>
          <a:prstGeom prst="rect">
            <a:avLst/>
          </a:prstGeom>
        </p:spPr>
        <p:txBody>
          <a:bodyPr lIns="0" rIns="0"/>
          <a:lstStyle>
            <a:lvl1pPr>
              <a:defRPr sz="112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2022</a:t>
            </a:r>
            <a:r>
              <a:rPr kumimoji="1" lang="ja-JP" altLang="en-US" dirty="0"/>
              <a:t>年 ○月 ○日</a:t>
            </a:r>
          </a:p>
          <a:p>
            <a:pPr lvl="0"/>
            <a:r>
              <a:rPr kumimoji="1" lang="ja-JP" altLang="en-US" dirty="0"/>
              <a:t>株式会社</a:t>
            </a:r>
            <a:r>
              <a:rPr kumimoji="1" lang="en-US" altLang="ja-JP" dirty="0"/>
              <a:t>NTT</a:t>
            </a:r>
            <a:r>
              <a:rPr kumimoji="1" lang="ja-JP" altLang="en-US" dirty="0"/>
              <a:t>データ経営研究所</a:t>
            </a:r>
          </a:p>
          <a:p>
            <a:pPr lvl="0"/>
            <a:r>
              <a:rPr kumimoji="1" lang="ja-JP" altLang="en-US" dirty="0"/>
              <a:t>○○○○○○○○○○○○○○</a:t>
            </a:r>
          </a:p>
        </p:txBody>
      </p:sp>
      <p:pic>
        <p:nvPicPr>
          <p:cNvPr id="13" name="図 12">
            <a:extLst>
              <a:ext uri="{FF2B5EF4-FFF2-40B4-BE49-F238E27FC236}">
                <a16:creationId xmlns:a16="http://schemas.microsoft.com/office/drawing/2014/main" id="{5B390AF8-CEC7-824F-B832-F1AB05C30A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7508874" cy="2403761"/>
          </a:xfrm>
          <a:prstGeom prst="rect">
            <a:avLst/>
          </a:prstGeom>
        </p:spPr>
      </p:pic>
      <p:pic>
        <p:nvPicPr>
          <p:cNvPr id="15" name="図 14">
            <a:extLst>
              <a:ext uri="{FF2B5EF4-FFF2-40B4-BE49-F238E27FC236}">
                <a16:creationId xmlns:a16="http://schemas.microsoft.com/office/drawing/2014/main" id="{D0048547-20D1-A14A-880B-F7B64D9F5D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06000" y="0"/>
            <a:ext cx="3600000" cy="2403761"/>
          </a:xfrm>
          <a:prstGeom prst="rect">
            <a:avLst/>
          </a:prstGeom>
        </p:spPr>
      </p:pic>
      <p:pic>
        <p:nvPicPr>
          <p:cNvPr id="14" name="図 13">
            <a:extLst>
              <a:ext uri="{FF2B5EF4-FFF2-40B4-BE49-F238E27FC236}">
                <a16:creationId xmlns:a16="http://schemas.microsoft.com/office/drawing/2014/main" id="{AD77AE2A-F8CF-1F4E-99C5-6DC82B91D27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020638" y="2640140"/>
            <a:ext cx="1641498" cy="563107"/>
          </a:xfrm>
          <a:prstGeom prst="rect">
            <a:avLst/>
          </a:prstGeom>
        </p:spPr>
      </p:pic>
      <p:sp>
        <p:nvSpPr>
          <p:cNvPr id="32" name="テキスト ボックス 31">
            <a:extLst>
              <a:ext uri="{FF2B5EF4-FFF2-40B4-BE49-F238E27FC236}">
                <a16:creationId xmlns:a16="http://schemas.microsoft.com/office/drawing/2014/main" id="{F0BD5EEB-B096-434B-8568-E6237E37BBAF}"/>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
        <p:nvSpPr>
          <p:cNvPr id="29" name="テキスト ボックス 28">
            <a:extLst>
              <a:ext uri="{FF2B5EF4-FFF2-40B4-BE49-F238E27FC236}">
                <a16:creationId xmlns:a16="http://schemas.microsoft.com/office/drawing/2014/main" id="{248F1E09-51F1-134B-9292-4A242E2CDBCC}"/>
              </a:ext>
            </a:extLst>
          </p:cNvPr>
          <p:cNvSpPr txBox="1"/>
          <p:nvPr userDrawn="1"/>
        </p:nvSpPr>
        <p:spPr>
          <a:xfrm>
            <a:off x="10208091" y="2917862"/>
            <a:ext cx="3592650" cy="646331"/>
          </a:xfrm>
          <a:prstGeom prst="rect">
            <a:avLst/>
          </a:prstGeom>
          <a:noFill/>
        </p:spPr>
        <p:txBody>
          <a:bodyPr wrap="none" rtlCol="0">
            <a:spAutoFit/>
          </a:bodyPr>
          <a:lstStyle/>
          <a:p>
            <a:r>
              <a:rPr kumimoji="1" lang="ja-JP" altLang="en-US" sz="1800"/>
              <a:t>サービスロゴを併記する場合はこちらに</a:t>
            </a:r>
            <a:endParaRPr kumimoji="1" lang="en-US" altLang="ja-JP" sz="1800" dirty="0"/>
          </a:p>
          <a:p>
            <a:r>
              <a:rPr kumimoji="1" lang="en-US" altLang="ja-JP" sz="1800" dirty="0"/>
              <a:t>NTTDATA</a:t>
            </a:r>
            <a:r>
              <a:rPr kumimoji="1" lang="ja-JP" altLang="en-US" sz="1800"/>
              <a:t>ロゴと右揃えで配置</a:t>
            </a:r>
            <a:endParaRPr kumimoji="1" lang="en-US" altLang="ja-JP" sz="1800" dirty="0"/>
          </a:p>
        </p:txBody>
      </p:sp>
      <p:cxnSp>
        <p:nvCxnSpPr>
          <p:cNvPr id="27" name="直線矢印コネクタ 26">
            <a:extLst>
              <a:ext uri="{FF2B5EF4-FFF2-40B4-BE49-F238E27FC236}">
                <a16:creationId xmlns:a16="http://schemas.microsoft.com/office/drawing/2014/main" id="{6923F4F4-AA5D-CA49-AD92-0C098F193A58}"/>
              </a:ext>
            </a:extLst>
          </p:cNvPr>
          <p:cNvCxnSpPr>
            <a:cxnSpLocks/>
          </p:cNvCxnSpPr>
          <p:nvPr userDrawn="1"/>
        </p:nvCxnSpPr>
        <p:spPr>
          <a:xfrm flipH="1">
            <a:off x="10114154" y="3640150"/>
            <a:ext cx="3369962" cy="0"/>
          </a:xfrm>
          <a:prstGeom prst="straightConnector1">
            <a:avLst/>
          </a:prstGeom>
          <a:ln>
            <a:solidFill>
              <a:schemeClr val="tx1"/>
            </a:solidFill>
            <a:headEnd type="non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486344C5-5736-B340-AE6F-C527DB55A1FE}"/>
              </a:ext>
            </a:extLst>
          </p:cNvPr>
          <p:cNvSpPr txBox="1"/>
          <p:nvPr userDrawn="1"/>
        </p:nvSpPr>
        <p:spPr>
          <a:xfrm>
            <a:off x="10208090" y="3832261"/>
            <a:ext cx="415498" cy="369332"/>
          </a:xfrm>
          <a:prstGeom prst="rect">
            <a:avLst/>
          </a:prstGeom>
          <a:noFill/>
        </p:spPr>
        <p:txBody>
          <a:bodyPr wrap="none" rtlCol="0">
            <a:spAutoFit/>
          </a:bodyPr>
          <a:lstStyle/>
          <a:p>
            <a:r>
              <a:rPr kumimoji="1" lang="ja-JP" altLang="en-US" sz="1800"/>
              <a:t>例</a:t>
            </a:r>
            <a:endParaRPr kumimoji="1" lang="en-US" altLang="ja-JP" sz="1800" dirty="0"/>
          </a:p>
        </p:txBody>
      </p:sp>
      <p:pic>
        <p:nvPicPr>
          <p:cNvPr id="30" name="図 29">
            <a:extLst>
              <a:ext uri="{FF2B5EF4-FFF2-40B4-BE49-F238E27FC236}">
                <a16:creationId xmlns:a16="http://schemas.microsoft.com/office/drawing/2014/main" id="{BB058353-6D31-6F47-9883-33F6B1EEE8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53007" y="3865065"/>
            <a:ext cx="1810479" cy="2758373"/>
          </a:xfrm>
          <a:prstGeom prst="rect">
            <a:avLst/>
          </a:prstGeom>
        </p:spPr>
      </p:pic>
    </p:spTree>
    <p:extLst>
      <p:ext uri="{BB962C8B-B14F-4D97-AF65-F5344CB8AC3E}">
        <p14:creationId xmlns:p14="http://schemas.microsoft.com/office/powerpoint/2010/main" val="38976552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目次A">
    <p:bg>
      <p:bgRef idx="1001">
        <a:schemeClr val="bg1"/>
      </p:bgRef>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BBAE3FA2-1464-6D4B-8787-C48A0BC48186}"/>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7" name="テキスト プレースホルダー 4">
            <a:extLst>
              <a:ext uri="{FF2B5EF4-FFF2-40B4-BE49-F238E27FC236}">
                <a16:creationId xmlns:a16="http://schemas.microsoft.com/office/drawing/2014/main" id="{BD1CB523-85FF-A047-8B9B-84BA47FE1D3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正方形/長方形 12">
            <a:extLst>
              <a:ext uri="{FF2B5EF4-FFF2-40B4-BE49-F238E27FC236}">
                <a16:creationId xmlns:a16="http://schemas.microsoft.com/office/drawing/2014/main" id="{E70671B4-D85D-B14E-82F8-9CF01FC6EE18}"/>
              </a:ext>
            </a:extLst>
          </p:cNvPr>
          <p:cNvSpPr/>
          <p:nvPr userDrawn="1"/>
        </p:nvSpPr>
        <p:spPr>
          <a:xfrm>
            <a:off x="7820324" y="0"/>
            <a:ext cx="2085676"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14" name="図 13">
            <a:extLst>
              <a:ext uri="{FF2B5EF4-FFF2-40B4-BE49-F238E27FC236}">
                <a16:creationId xmlns:a16="http://schemas.microsoft.com/office/drawing/2014/main" id="{A286677C-676D-0D49-B2C4-56A70ECBA09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pic>
        <p:nvPicPr>
          <p:cNvPr id="15" name="図 14">
            <a:extLst>
              <a:ext uri="{FF2B5EF4-FFF2-40B4-BE49-F238E27FC236}">
                <a16:creationId xmlns:a16="http://schemas.microsoft.com/office/drawing/2014/main" id="{6C244BF9-F7CF-7840-8844-2E7ED6175F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8" name="直線コネクタ 17">
            <a:extLst>
              <a:ext uri="{FF2B5EF4-FFF2-40B4-BE49-F238E27FC236}">
                <a16:creationId xmlns:a16="http://schemas.microsoft.com/office/drawing/2014/main" id="{A5F39659-31BA-3444-83B8-D09F59133F19}"/>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9C329398-3F3A-E64B-A959-DAA180CE3F5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86893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次B">
    <p:bg>
      <p:bgRef idx="1001">
        <a:schemeClr val="bg1"/>
      </p:bgRef>
    </p:bg>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E6701CD2-677C-D142-82A1-12E0EBA9A65F}"/>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18" name="テキスト プレースホルダー 4">
            <a:extLst>
              <a:ext uri="{FF2B5EF4-FFF2-40B4-BE49-F238E27FC236}">
                <a16:creationId xmlns:a16="http://schemas.microsoft.com/office/drawing/2014/main" id="{570EBE81-ADFD-9E45-9FD9-FE2272EDCA88}"/>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23" name="テキスト ボックス 22">
            <a:extLst>
              <a:ext uri="{FF2B5EF4-FFF2-40B4-BE49-F238E27FC236}">
                <a16:creationId xmlns:a16="http://schemas.microsoft.com/office/drawing/2014/main" id="{F7A1702F-4C57-DD46-98F4-7CDB41BF734A}"/>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1755546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目次C">
    <p:bg>
      <p:bgPr>
        <a:solidFill>
          <a:schemeClr val="accent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B51DA0-E136-254B-9C8E-DD3202B3BA8F}"/>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5" name="テキスト プレースホルダー 4">
            <a:extLst>
              <a:ext uri="{FF2B5EF4-FFF2-40B4-BE49-F238E27FC236}">
                <a16:creationId xmlns:a16="http://schemas.microsoft.com/office/drawing/2014/main" id="{FB808FD6-AE48-AF47-931E-E220778DFF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正方形/長方形 10">
            <a:extLst>
              <a:ext uri="{FF2B5EF4-FFF2-40B4-BE49-F238E27FC236}">
                <a16:creationId xmlns:a16="http://schemas.microsoft.com/office/drawing/2014/main" id="{3687A8B2-9E93-354F-B8D1-B6B918CEA90A}"/>
              </a:ext>
            </a:extLst>
          </p:cNvPr>
          <p:cNvSpPr/>
          <p:nvPr userDrawn="1"/>
        </p:nvSpPr>
        <p:spPr>
          <a:xfrm>
            <a:off x="7820324" y="0"/>
            <a:ext cx="2085676" cy="6858000"/>
          </a:xfrm>
          <a:prstGeom prst="rect">
            <a:avLst/>
          </a:prstGeom>
          <a:solidFill>
            <a:srgbClr val="3B486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800">
              <a:solidFill>
                <a:schemeClr val="accent2"/>
              </a:solidFill>
            </a:endParaRPr>
          </a:p>
        </p:txBody>
      </p:sp>
      <p:pic>
        <p:nvPicPr>
          <p:cNvPr id="7" name="図 6">
            <a:extLst>
              <a:ext uri="{FF2B5EF4-FFF2-40B4-BE49-F238E27FC236}">
                <a16:creationId xmlns:a16="http://schemas.microsoft.com/office/drawing/2014/main" id="{F8B9B30C-B4CC-7748-A83A-F9E7647387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9" name="テキスト ボックス 28">
            <a:extLst>
              <a:ext uri="{FF2B5EF4-FFF2-40B4-BE49-F238E27FC236}">
                <a16:creationId xmlns:a16="http://schemas.microsoft.com/office/drawing/2014/main" id="{9CE94EA5-B308-374E-9CB5-E83142A05316}"/>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5" name="直線コネクタ 14">
            <a:extLst>
              <a:ext uri="{FF2B5EF4-FFF2-40B4-BE49-F238E27FC236}">
                <a16:creationId xmlns:a16="http://schemas.microsoft.com/office/drawing/2014/main" id="{B3DBF0BE-6AA5-F745-9FC5-44881C89F49C}"/>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4" name="図 3">
            <a:extLst>
              <a:ext uri="{FF2B5EF4-FFF2-40B4-BE49-F238E27FC236}">
                <a16:creationId xmlns:a16="http://schemas.microsoft.com/office/drawing/2014/main" id="{9A14CAF1-A85E-9344-A0FE-8B8C363B83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16B41417-B48C-CE43-966E-9152FFAC935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00B52987-9405-2B46-8E23-D359E72DD12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5981255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目次A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264EF314-A64E-3F4C-B03B-CEB36A067F2C}"/>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84FF02D6-BC24-774F-8606-E31273FFA372}"/>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9" name="図 8">
            <a:extLst>
              <a:ext uri="{FF2B5EF4-FFF2-40B4-BE49-F238E27FC236}">
                <a16:creationId xmlns:a16="http://schemas.microsoft.com/office/drawing/2014/main" id="{8B9AD09D-7861-AC4C-949E-61555697994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3" name="図 12">
            <a:extLst>
              <a:ext uri="{FF2B5EF4-FFF2-40B4-BE49-F238E27FC236}">
                <a16:creationId xmlns:a16="http://schemas.microsoft.com/office/drawing/2014/main" id="{540C2BEA-F93E-7248-AE16-D510BB0098D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5D66D3D4-EF1C-8843-AC5F-3EA89964E73A}"/>
              </a:ext>
            </a:extLst>
          </p:cNvPr>
          <p:cNvCxnSpPr>
            <a:cxnSpLocks/>
          </p:cNvCxnSpPr>
          <p:nvPr userDrawn="1"/>
        </p:nvCxnSpPr>
        <p:spPr>
          <a:xfrm>
            <a:off x="9083638" y="6597650"/>
            <a:ext cx="0" cy="26035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671A9F73-31F2-2249-AD17-1198AE7673D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5239590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次B_写真あり">
    <p:bg>
      <p:bgRef idx="1001">
        <a:schemeClr val="bg1"/>
      </p:bgRef>
    </p:bg>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860DBB8D-37BB-544C-930B-578D0CA14258}"/>
              </a:ext>
            </a:extLst>
          </p:cNvPr>
          <p:cNvSpPr>
            <a:spLocks noGrp="1"/>
          </p:cNvSpPr>
          <p:nvPr>
            <p:ph type="title" hasCustomPrompt="1"/>
          </p:nvPr>
        </p:nvSpPr>
        <p:spPr>
          <a:xfrm>
            <a:off x="331491" y="164693"/>
            <a:ext cx="7321847" cy="412538"/>
          </a:xfrm>
        </p:spPr>
        <p:txBody>
          <a:bodyPr/>
          <a:lstStyle>
            <a:lvl1pPr>
              <a:defRPr>
                <a:solidFill>
                  <a:schemeClr val="tx1"/>
                </a:solidFill>
              </a:defRPr>
            </a:lvl1pPr>
          </a:lstStyle>
          <a:p>
            <a:r>
              <a:rPr kumimoji="1" lang="ja-JP" altLang="en-US"/>
              <a:t>目次</a:t>
            </a:r>
          </a:p>
        </p:txBody>
      </p:sp>
      <p:sp>
        <p:nvSpPr>
          <p:cNvPr id="20" name="テキスト プレースホルダー 4">
            <a:extLst>
              <a:ext uri="{FF2B5EF4-FFF2-40B4-BE49-F238E27FC236}">
                <a16:creationId xmlns:a16="http://schemas.microsoft.com/office/drawing/2014/main" id="{D215D7FA-6DB9-8142-8780-45B677F4E7FE}"/>
              </a:ext>
            </a:extLst>
          </p:cNvPr>
          <p:cNvSpPr>
            <a:spLocks noGrp="1"/>
          </p:cNvSpPr>
          <p:nvPr>
            <p:ph type="body" sz="quarter" idx="10"/>
          </p:nvPr>
        </p:nvSpPr>
        <p:spPr>
          <a:xfrm>
            <a:off x="331491" y="692150"/>
            <a:ext cx="7321847" cy="5797550"/>
          </a:xfrm>
          <a:prstGeom prst="rect">
            <a:avLst/>
          </a:prstGeom>
        </p:spPr>
        <p:txBody>
          <a:bodyPr/>
          <a:lstStyle>
            <a:lvl1pPr>
              <a:defRPr>
                <a:solidFill>
                  <a:schemeClr val="tx1"/>
                </a:solidFill>
                <a:latin typeface="+mn-ea"/>
                <a:ea typeface="+mn-ea"/>
              </a:defRPr>
            </a:lvl1pPr>
            <a:lvl2pPr>
              <a:defRPr>
                <a:solidFill>
                  <a:schemeClr val="tx1"/>
                </a:solidFill>
                <a:latin typeface="+mn-ea"/>
                <a:ea typeface="+mn-ea"/>
              </a:defRPr>
            </a:lvl2pPr>
            <a:lvl3pPr>
              <a:defRPr>
                <a:solidFill>
                  <a:schemeClr val="tx1"/>
                </a:solidFill>
                <a:latin typeface="+mn-ea"/>
                <a:ea typeface="+mn-ea"/>
              </a:defRPr>
            </a:lvl3pPr>
            <a:lvl4pPr>
              <a:defRPr>
                <a:solidFill>
                  <a:schemeClr val="tx1"/>
                </a:solidFill>
                <a:latin typeface="+mn-ea"/>
                <a:ea typeface="+mn-ea"/>
              </a:defRPr>
            </a:lvl4pPr>
            <a:lvl5pPr>
              <a:defRPr>
                <a:solidFill>
                  <a:schemeClr val="tx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14" name="図 13">
            <a:extLst>
              <a:ext uri="{FF2B5EF4-FFF2-40B4-BE49-F238E27FC236}">
                <a16:creationId xmlns:a16="http://schemas.microsoft.com/office/drawing/2014/main" id="{F4A40320-50A1-5E45-8BB4-741BF472A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17" name="図 16">
            <a:extLst>
              <a:ext uri="{FF2B5EF4-FFF2-40B4-BE49-F238E27FC236}">
                <a16:creationId xmlns:a16="http://schemas.microsoft.com/office/drawing/2014/main" id="{356A0188-3C32-2D4F-A9EF-018E539E4F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820324" y="4772324"/>
            <a:ext cx="2085676" cy="2085676"/>
          </a:xfrm>
          <a:prstGeom prst="rect">
            <a:avLst/>
          </a:prstGeom>
        </p:spPr>
      </p:pic>
      <p:cxnSp>
        <p:nvCxnSpPr>
          <p:cNvPr id="21" name="直線コネクタ 20">
            <a:extLst>
              <a:ext uri="{FF2B5EF4-FFF2-40B4-BE49-F238E27FC236}">
                <a16:creationId xmlns:a16="http://schemas.microsoft.com/office/drawing/2014/main" id="{7C34CA1B-8A8E-9C4E-A78F-3C2DDB5E830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A4D4052D-347D-9F4A-B6E6-80BF39D7D634}"/>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343244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次C_写真あり">
    <p:bg>
      <p:bgPr>
        <a:solidFill>
          <a:schemeClr val="accent2"/>
        </a:solidFill>
        <a:effectLst/>
      </p:bgPr>
    </p:bg>
    <p:spTree>
      <p:nvGrpSpPr>
        <p:cNvPr id="1" name=""/>
        <p:cNvGrpSpPr/>
        <p:nvPr/>
      </p:nvGrpSpPr>
      <p:grpSpPr>
        <a:xfrm>
          <a:off x="0" y="0"/>
          <a:ext cx="0" cy="0"/>
          <a:chOff x="0" y="0"/>
          <a:chExt cx="0" cy="0"/>
        </a:xfrm>
      </p:grpSpPr>
      <p:sp>
        <p:nvSpPr>
          <p:cNvPr id="23" name="タイトル 1">
            <a:extLst>
              <a:ext uri="{FF2B5EF4-FFF2-40B4-BE49-F238E27FC236}">
                <a16:creationId xmlns:a16="http://schemas.microsoft.com/office/drawing/2014/main" id="{ADF530A1-940A-084C-A3F1-73ACF672CFD3}"/>
              </a:ext>
            </a:extLst>
          </p:cNvPr>
          <p:cNvSpPr>
            <a:spLocks noGrp="1"/>
          </p:cNvSpPr>
          <p:nvPr>
            <p:ph type="title" hasCustomPrompt="1"/>
          </p:nvPr>
        </p:nvSpPr>
        <p:spPr>
          <a:xfrm>
            <a:off x="331491" y="164693"/>
            <a:ext cx="7321847" cy="412538"/>
          </a:xfrm>
        </p:spPr>
        <p:txBody>
          <a:bodyPr/>
          <a:lstStyle>
            <a:lvl1pPr>
              <a:defRPr>
                <a:solidFill>
                  <a:schemeClr val="bg1"/>
                </a:solidFill>
              </a:defRPr>
            </a:lvl1pPr>
          </a:lstStyle>
          <a:p>
            <a:r>
              <a:rPr kumimoji="1" lang="ja-JP" altLang="en-US"/>
              <a:t>目次</a:t>
            </a:r>
          </a:p>
        </p:txBody>
      </p:sp>
      <p:sp>
        <p:nvSpPr>
          <p:cNvPr id="24" name="テキスト プレースホルダー 4">
            <a:extLst>
              <a:ext uri="{FF2B5EF4-FFF2-40B4-BE49-F238E27FC236}">
                <a16:creationId xmlns:a16="http://schemas.microsoft.com/office/drawing/2014/main" id="{FBF7112F-10B1-C64A-A941-0D666CB3AE73}"/>
              </a:ext>
            </a:extLst>
          </p:cNvPr>
          <p:cNvSpPr>
            <a:spLocks noGrp="1"/>
          </p:cNvSpPr>
          <p:nvPr>
            <p:ph type="body" sz="quarter" idx="10"/>
          </p:nvPr>
        </p:nvSpPr>
        <p:spPr>
          <a:xfrm>
            <a:off x="331491" y="692150"/>
            <a:ext cx="7321847" cy="5797550"/>
          </a:xfrm>
          <a:prstGeom prst="rect">
            <a:avLst/>
          </a:prstGeom>
        </p:spPr>
        <p:txBody>
          <a:bodyPr/>
          <a:lstStyle>
            <a:lvl1pPr>
              <a:defRPr>
                <a:solidFill>
                  <a:schemeClr val="bg1"/>
                </a:solidFill>
                <a:latin typeface="+mn-ea"/>
                <a:ea typeface="+mn-ea"/>
              </a:defRPr>
            </a:lvl1pPr>
            <a:lvl2pPr>
              <a:defRPr>
                <a:solidFill>
                  <a:schemeClr val="bg1"/>
                </a:solidFill>
                <a:latin typeface="+mn-ea"/>
                <a:ea typeface="+mn-ea"/>
              </a:defRPr>
            </a:lvl2pPr>
            <a:lvl3pPr>
              <a:defRPr>
                <a:solidFill>
                  <a:schemeClr val="bg1"/>
                </a:solidFill>
                <a:latin typeface="+mn-ea"/>
                <a:ea typeface="+mn-ea"/>
              </a:defRPr>
            </a:lvl3pPr>
            <a:lvl4pPr>
              <a:defRPr>
                <a:solidFill>
                  <a:schemeClr val="bg1"/>
                </a:solidFill>
                <a:latin typeface="+mn-ea"/>
                <a:ea typeface="+mn-ea"/>
              </a:defRPr>
            </a:lvl4pPr>
            <a:lvl5pPr>
              <a:defRPr>
                <a:solidFill>
                  <a:schemeClr val="bg1"/>
                </a:solidFill>
                <a:latin typeface="+mn-ea"/>
                <a:ea typeface="+mn-ea"/>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pic>
        <p:nvPicPr>
          <p:cNvPr id="3" name="図 2">
            <a:extLst>
              <a:ext uri="{FF2B5EF4-FFF2-40B4-BE49-F238E27FC236}">
                <a16:creationId xmlns:a16="http://schemas.microsoft.com/office/drawing/2014/main" id="{00377209-93BD-5040-90B5-0FDC7696F5E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820025" y="0"/>
            <a:ext cx="2085969" cy="5797550"/>
          </a:xfrm>
          <a:prstGeom prst="rect">
            <a:avLst/>
          </a:prstGeom>
        </p:spPr>
      </p:pic>
      <p:pic>
        <p:nvPicPr>
          <p:cNvPr id="20" name="図 19">
            <a:extLst>
              <a:ext uri="{FF2B5EF4-FFF2-40B4-BE49-F238E27FC236}">
                <a16:creationId xmlns:a16="http://schemas.microsoft.com/office/drawing/2014/main" id="{F9F5F86A-EFD6-6B44-A0DC-6C3EDE420C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20324" y="4772324"/>
            <a:ext cx="2085676" cy="2085676"/>
          </a:xfrm>
          <a:prstGeom prst="rect">
            <a:avLst/>
          </a:prstGeom>
        </p:spPr>
      </p:pic>
      <p:sp>
        <p:nvSpPr>
          <p:cNvPr id="25" name="テキスト ボックス 24">
            <a:extLst>
              <a:ext uri="{FF2B5EF4-FFF2-40B4-BE49-F238E27FC236}">
                <a16:creationId xmlns:a16="http://schemas.microsoft.com/office/drawing/2014/main" id="{BCB35534-B5E4-414B-BFAF-18C4E6EEF077}"/>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26" name="直線コネクタ 25">
            <a:extLst>
              <a:ext uri="{FF2B5EF4-FFF2-40B4-BE49-F238E27FC236}">
                <a16:creationId xmlns:a16="http://schemas.microsoft.com/office/drawing/2014/main" id="{05CA2898-8D53-C04F-81C0-162C913057B6}"/>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CBBC4FBF-816A-D348-91E5-46F1CEC3FDD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27" name="直線コネクタ 26">
            <a:extLst>
              <a:ext uri="{FF2B5EF4-FFF2-40B4-BE49-F238E27FC236}">
                <a16:creationId xmlns:a16="http://schemas.microsoft.com/office/drawing/2014/main" id="{7DA41307-8633-3741-A5DE-CEE78A9FC518}"/>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DFF85D3A-88A5-F441-8134-7A9761ADAC67}"/>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2169939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中扉A">
    <p:bg>
      <p:bgPr>
        <a:solidFill>
          <a:schemeClr val="accent2"/>
        </a:solidFill>
        <a:effectLst/>
      </p:bgPr>
    </p:bg>
    <p:spTree>
      <p:nvGrpSpPr>
        <p:cNvPr id="1" name=""/>
        <p:cNvGrpSpPr/>
        <p:nvPr/>
      </p:nvGrpSpPr>
      <p:grpSpPr>
        <a:xfrm>
          <a:off x="0" y="0"/>
          <a:ext cx="0" cy="0"/>
          <a:chOff x="0" y="0"/>
          <a:chExt cx="0" cy="0"/>
        </a:xfrm>
      </p:grpSpPr>
      <p:sp>
        <p:nvSpPr>
          <p:cNvPr id="40" name="タイトル 3">
            <a:extLst>
              <a:ext uri="{FF2B5EF4-FFF2-40B4-BE49-F238E27FC236}">
                <a16:creationId xmlns:a16="http://schemas.microsoft.com/office/drawing/2014/main" id="{D06ABA6E-61F1-0D46-B98A-72EA24EB299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8" name="テキスト プレースホルダー 2">
            <a:extLst>
              <a:ext uri="{FF2B5EF4-FFF2-40B4-BE49-F238E27FC236}">
                <a16:creationId xmlns:a16="http://schemas.microsoft.com/office/drawing/2014/main" id="{FBD21E90-D61C-664D-A07C-16FB5CAB19BE}"/>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sp>
        <p:nvSpPr>
          <p:cNvPr id="16" name="テキスト ボックス 15">
            <a:extLst>
              <a:ext uri="{FF2B5EF4-FFF2-40B4-BE49-F238E27FC236}">
                <a16:creationId xmlns:a16="http://schemas.microsoft.com/office/drawing/2014/main" id="{64B878C2-A842-6543-A0D7-CF1D12AA1D3F}"/>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267789935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中扉B">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E8AA8-AC88-DE43-9C76-053127EAD250}"/>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8" name="テキスト プレースホルダー 2">
            <a:extLst>
              <a:ext uri="{FF2B5EF4-FFF2-40B4-BE49-F238E27FC236}">
                <a16:creationId xmlns:a16="http://schemas.microsoft.com/office/drawing/2014/main" id="{8725E56A-54BF-4142-B769-9F5FA6E05FDE}"/>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5" name="図 4">
            <a:extLst>
              <a:ext uri="{FF2B5EF4-FFF2-40B4-BE49-F238E27FC236}">
                <a16:creationId xmlns:a16="http://schemas.microsoft.com/office/drawing/2014/main" id="{73E2DB3A-ACF5-B24D-9522-EB6CFC1F5D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A53CD543-A2EC-4C40-8EE3-13DA8F6767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5918254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中扉C">
    <p:bg>
      <p:bgPr>
        <a:solidFill>
          <a:schemeClr val="tx2"/>
        </a:solidFill>
        <a:effectLst/>
      </p:bgPr>
    </p:bg>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8501C116-C1BA-8D4F-AC9F-FBC22C0901E8}"/>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10" name="テキスト プレースホルダー 2">
            <a:extLst>
              <a:ext uri="{FF2B5EF4-FFF2-40B4-BE49-F238E27FC236}">
                <a16:creationId xmlns:a16="http://schemas.microsoft.com/office/drawing/2014/main" id="{C7607A4E-C8AC-7A47-BB25-513F9B5EC2F1}"/>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18" name="図 17">
            <a:extLst>
              <a:ext uri="{FF2B5EF4-FFF2-40B4-BE49-F238E27FC236}">
                <a16:creationId xmlns:a16="http://schemas.microsoft.com/office/drawing/2014/main" id="{3E568988-3791-0B4F-9A55-6E917AFF24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13" name="図 12">
            <a:extLst>
              <a:ext uri="{FF2B5EF4-FFF2-40B4-BE49-F238E27FC236}">
                <a16:creationId xmlns:a16="http://schemas.microsoft.com/office/drawing/2014/main" id="{456735C5-23DF-EE42-B413-655CF91057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77715561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中扉D">
    <p:bg>
      <p:bgPr>
        <a:solidFill>
          <a:schemeClr val="accent3"/>
        </a:solidFill>
        <a:effectLst/>
      </p:bgPr>
    </p:bg>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9AD2935B-DBA7-8144-9755-03BE42EFFCF6}"/>
              </a:ext>
            </a:extLst>
          </p:cNvPr>
          <p:cNvSpPr>
            <a:spLocks noGrp="1"/>
          </p:cNvSpPr>
          <p:nvPr>
            <p:ph type="title" hasCustomPrompt="1"/>
          </p:nvPr>
        </p:nvSpPr>
        <p:spPr>
          <a:xfrm>
            <a:off x="340549" y="1801775"/>
            <a:ext cx="4466401" cy="1374815"/>
          </a:xfrm>
        </p:spPr>
        <p:txBody>
          <a:bodyPr/>
          <a:lstStyle/>
          <a:p>
            <a:r>
              <a:rPr kumimoji="1" lang="en-US" altLang="ja-JP"/>
              <a:t>01</a:t>
            </a:r>
            <a:endParaRPr kumimoji="1" lang="ja-JP" altLang="en-US"/>
          </a:p>
        </p:txBody>
      </p:sp>
      <p:sp>
        <p:nvSpPr>
          <p:cNvPr id="6" name="テキスト プレースホルダー 2">
            <a:extLst>
              <a:ext uri="{FF2B5EF4-FFF2-40B4-BE49-F238E27FC236}">
                <a16:creationId xmlns:a16="http://schemas.microsoft.com/office/drawing/2014/main" id="{F4077FE2-3CF4-2547-AB1C-F9F9F49775E4}"/>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B8D01504-AC65-E347-BCF9-994D45A8F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BF63185B-C14D-594A-8CA9-1E5CEECDAD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32812284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中扉E">
    <p:bg>
      <p:bgPr>
        <a:solidFill>
          <a:schemeClr val="accent4"/>
        </a:solidFill>
        <a:effectLst/>
      </p:bgPr>
    </p:bg>
    <p:spTree>
      <p:nvGrpSpPr>
        <p:cNvPr id="1" name=""/>
        <p:cNvGrpSpPr/>
        <p:nvPr/>
      </p:nvGrpSpPr>
      <p:grpSpPr>
        <a:xfrm>
          <a:off x="0" y="0"/>
          <a:ext cx="0" cy="0"/>
          <a:chOff x="0" y="0"/>
          <a:chExt cx="0" cy="0"/>
        </a:xfrm>
      </p:grpSpPr>
      <p:sp>
        <p:nvSpPr>
          <p:cNvPr id="37" name="タイトル 3">
            <a:extLst>
              <a:ext uri="{FF2B5EF4-FFF2-40B4-BE49-F238E27FC236}">
                <a16:creationId xmlns:a16="http://schemas.microsoft.com/office/drawing/2014/main" id="{4A1E99F5-3AB2-9C47-9EC1-D1DA3E78E501}"/>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D01BD5A1-6C50-FC47-89E3-4D411E18E979}"/>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1F508F2E-1B31-DD4D-81BF-A890308F75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71B3BE39-54AD-2C43-92FF-B4978B112C73}"/>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675F43DC-0DC0-A44D-A63F-7C6A39B3A5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EF3823C4-A5BA-7E4F-BC57-FF6C3DC7F9E3}"/>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5D53225-B174-9B4A-B324-3AE9535FFD46}"/>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3476650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扉F">
    <p:bg>
      <p:bgPr>
        <a:solidFill>
          <a:schemeClr val="accent5"/>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39ED6336-ADD5-2D4B-AA70-A57250EE3416}"/>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10" name="テキスト プレースホルダー 2">
            <a:extLst>
              <a:ext uri="{FF2B5EF4-FFF2-40B4-BE49-F238E27FC236}">
                <a16:creationId xmlns:a16="http://schemas.microsoft.com/office/drawing/2014/main" id="{B1D3D993-BFDC-7D4B-9634-F29232DC1AEC}"/>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9" name="図 8">
            <a:extLst>
              <a:ext uri="{FF2B5EF4-FFF2-40B4-BE49-F238E27FC236}">
                <a16:creationId xmlns:a16="http://schemas.microsoft.com/office/drawing/2014/main" id="{93DFFF59-5A99-E043-8163-240561EC5E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8" name="図 7">
            <a:extLst>
              <a:ext uri="{FF2B5EF4-FFF2-40B4-BE49-F238E27FC236}">
                <a16:creationId xmlns:a16="http://schemas.microsoft.com/office/drawing/2014/main" id="{8BBCFD81-9A00-5643-907A-AA0BA4EE8F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39313599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扉G">
    <p:bg>
      <p:bgPr>
        <a:solidFill>
          <a:schemeClr val="accent6"/>
        </a:solidFill>
        <a:effectLst/>
      </p:bgPr>
    </p:bg>
    <p:spTree>
      <p:nvGrpSpPr>
        <p:cNvPr id="1" name=""/>
        <p:cNvGrpSpPr/>
        <p:nvPr/>
      </p:nvGrpSpPr>
      <p:grpSpPr>
        <a:xfrm>
          <a:off x="0" y="0"/>
          <a:ext cx="0" cy="0"/>
          <a:chOff x="0" y="0"/>
          <a:chExt cx="0" cy="0"/>
        </a:xfrm>
      </p:grpSpPr>
      <p:sp>
        <p:nvSpPr>
          <p:cNvPr id="33" name="タイトル 3">
            <a:extLst>
              <a:ext uri="{FF2B5EF4-FFF2-40B4-BE49-F238E27FC236}">
                <a16:creationId xmlns:a16="http://schemas.microsoft.com/office/drawing/2014/main" id="{65920A1F-5531-3E48-B6BC-CAC232DD4536}"/>
              </a:ext>
            </a:extLst>
          </p:cNvPr>
          <p:cNvSpPr>
            <a:spLocks noGrp="1"/>
          </p:cNvSpPr>
          <p:nvPr>
            <p:ph type="title" hasCustomPrompt="1"/>
          </p:nvPr>
        </p:nvSpPr>
        <p:spPr>
          <a:xfrm>
            <a:off x="340550" y="1801775"/>
            <a:ext cx="4475757" cy="1374815"/>
          </a:xfrm>
        </p:spPr>
        <p:txBody>
          <a:bodyPr/>
          <a:lstStyle>
            <a:lvl1pPr>
              <a:defRPr>
                <a:solidFill>
                  <a:schemeClr val="bg1"/>
                </a:solidFill>
              </a:defRPr>
            </a:lvl1pPr>
          </a:lstStyle>
          <a:p>
            <a:r>
              <a:rPr kumimoji="1" lang="en-US" altLang="ja-JP" dirty="0"/>
              <a:t>01</a:t>
            </a:r>
            <a:endParaRPr kumimoji="1" lang="ja-JP" altLang="en-US"/>
          </a:p>
        </p:txBody>
      </p:sp>
      <p:sp>
        <p:nvSpPr>
          <p:cNvPr id="19" name="テキスト プレースホルダー 2">
            <a:extLst>
              <a:ext uri="{FF2B5EF4-FFF2-40B4-BE49-F238E27FC236}">
                <a16:creationId xmlns:a16="http://schemas.microsoft.com/office/drawing/2014/main" id="{A3FD89DF-8A46-3E4D-84C1-412EC71605CF}"/>
              </a:ext>
            </a:extLst>
          </p:cNvPr>
          <p:cNvSpPr>
            <a:spLocks noGrp="1"/>
          </p:cNvSpPr>
          <p:nvPr>
            <p:ph type="body" sz="quarter" idx="11" hasCustomPrompt="1"/>
          </p:nvPr>
        </p:nvSpPr>
        <p:spPr>
          <a:xfrm>
            <a:off x="331491" y="3429002"/>
            <a:ext cx="8185447" cy="2460171"/>
          </a:xfrm>
        </p:spPr>
        <p:txBody>
          <a:bodyPr/>
          <a:lstStyle>
            <a:lvl1pPr marL="0" indent="0">
              <a:buNone/>
              <a:defRPr>
                <a:solidFill>
                  <a:schemeClr val="bg1"/>
                </a:solidFill>
              </a:defRPr>
            </a:lvl1pPr>
          </a:lstStyle>
          <a:p>
            <a:pPr lvl="0"/>
            <a:r>
              <a:rPr kumimoji="1" lang="ja-JP" altLang="en-US"/>
              <a:t>中扉タイトル</a:t>
            </a:r>
          </a:p>
        </p:txBody>
      </p:sp>
      <p:pic>
        <p:nvPicPr>
          <p:cNvPr id="18" name="図 17">
            <a:extLst>
              <a:ext uri="{FF2B5EF4-FFF2-40B4-BE49-F238E27FC236}">
                <a16:creationId xmlns:a16="http://schemas.microsoft.com/office/drawing/2014/main" id="{267C423B-6197-B641-AFF5-08B7A4C680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cxnSp>
        <p:nvCxnSpPr>
          <p:cNvPr id="15" name="直線コネクタ 14">
            <a:extLst>
              <a:ext uri="{FF2B5EF4-FFF2-40B4-BE49-F238E27FC236}">
                <a16:creationId xmlns:a16="http://schemas.microsoft.com/office/drawing/2014/main" id="{A0CB6A67-FC2B-FC44-BE84-EF4C223DF827}"/>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3" name="図 12">
            <a:extLst>
              <a:ext uri="{FF2B5EF4-FFF2-40B4-BE49-F238E27FC236}">
                <a16:creationId xmlns:a16="http://schemas.microsoft.com/office/drawing/2014/main" id="{53262D48-1540-B947-9F2C-8858D01F7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6" name="直線コネクタ 15">
            <a:extLst>
              <a:ext uri="{FF2B5EF4-FFF2-40B4-BE49-F238E27FC236}">
                <a16:creationId xmlns:a16="http://schemas.microsoft.com/office/drawing/2014/main" id="{0558111B-6CF7-D146-B378-A78B4391F38E}"/>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B01173B4-8B84-5342-94B8-C3A9ACC66DF9}"/>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70367050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中扉H">
    <p:bg>
      <p:bgPr>
        <a:solidFill>
          <a:schemeClr val="bg2"/>
        </a:solidFill>
        <a:effectLst/>
      </p:bgPr>
    </p:bg>
    <p:spTree>
      <p:nvGrpSpPr>
        <p:cNvPr id="1" name=""/>
        <p:cNvGrpSpPr/>
        <p:nvPr/>
      </p:nvGrpSpPr>
      <p:grpSpPr>
        <a:xfrm>
          <a:off x="0" y="0"/>
          <a:ext cx="0" cy="0"/>
          <a:chOff x="0" y="0"/>
          <a:chExt cx="0" cy="0"/>
        </a:xfrm>
      </p:grpSpPr>
      <p:sp>
        <p:nvSpPr>
          <p:cNvPr id="16" name="タイトル 3">
            <a:extLst>
              <a:ext uri="{FF2B5EF4-FFF2-40B4-BE49-F238E27FC236}">
                <a16:creationId xmlns:a16="http://schemas.microsoft.com/office/drawing/2014/main" id="{8216DD4D-E1C2-6241-B3D3-560988A6C6AF}"/>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9" name="テキスト プレースホルダー 2">
            <a:extLst>
              <a:ext uri="{FF2B5EF4-FFF2-40B4-BE49-F238E27FC236}">
                <a16:creationId xmlns:a16="http://schemas.microsoft.com/office/drawing/2014/main" id="{6944D63C-AF07-E14A-AE43-B2299D8ED9CA}"/>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8" name="図 7">
            <a:extLst>
              <a:ext uri="{FF2B5EF4-FFF2-40B4-BE49-F238E27FC236}">
                <a16:creationId xmlns:a16="http://schemas.microsoft.com/office/drawing/2014/main" id="{A6C2C4FE-195B-E948-A8C9-8D628F1221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7500" y="0"/>
            <a:ext cx="8318500" cy="6858000"/>
          </a:xfrm>
          <a:prstGeom prst="rect">
            <a:avLst/>
          </a:prstGeom>
        </p:spPr>
      </p:pic>
      <p:pic>
        <p:nvPicPr>
          <p:cNvPr id="7" name="図 6">
            <a:extLst>
              <a:ext uri="{FF2B5EF4-FFF2-40B4-BE49-F238E27FC236}">
                <a16:creationId xmlns:a16="http://schemas.microsoft.com/office/drawing/2014/main" id="{C4AF8165-79AD-C941-9268-BC3B2FA93B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spTree>
    <p:extLst>
      <p:ext uri="{BB962C8B-B14F-4D97-AF65-F5344CB8AC3E}">
        <p14:creationId xmlns:p14="http://schemas.microsoft.com/office/powerpoint/2010/main" val="119680987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中扉I">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E357830C-F5DF-4940-92AF-5D10338548AA}"/>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7" name="テキスト プレースホルダー 2">
            <a:extLst>
              <a:ext uri="{FF2B5EF4-FFF2-40B4-BE49-F238E27FC236}">
                <a16:creationId xmlns:a16="http://schemas.microsoft.com/office/drawing/2014/main" id="{E946C1C6-749F-8048-96ED-D0223F2681FD}"/>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6" name="図 5">
            <a:extLst>
              <a:ext uri="{FF2B5EF4-FFF2-40B4-BE49-F238E27FC236}">
                <a16:creationId xmlns:a16="http://schemas.microsoft.com/office/drawing/2014/main" id="{B8557579-55F2-E643-A3DC-3BE7A7E3BC5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10065537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中扉J">
    <p:bg>
      <p:bgPr>
        <a:solidFill>
          <a:schemeClr val="bg1"/>
        </a:solidFill>
        <a:effectLst/>
      </p:bgPr>
    </p:bg>
    <p:spTree>
      <p:nvGrpSpPr>
        <p:cNvPr id="1" name=""/>
        <p:cNvGrpSpPr/>
        <p:nvPr/>
      </p:nvGrpSpPr>
      <p:grpSpPr>
        <a:xfrm>
          <a:off x="0" y="0"/>
          <a:ext cx="0" cy="0"/>
          <a:chOff x="0" y="0"/>
          <a:chExt cx="0" cy="0"/>
        </a:xfrm>
      </p:grpSpPr>
      <p:sp>
        <p:nvSpPr>
          <p:cNvPr id="11" name="タイトル 3">
            <a:extLst>
              <a:ext uri="{FF2B5EF4-FFF2-40B4-BE49-F238E27FC236}">
                <a16:creationId xmlns:a16="http://schemas.microsoft.com/office/drawing/2014/main" id="{F98C28D5-A6FD-D946-A78E-EB2801FEEE72}"/>
              </a:ext>
            </a:extLst>
          </p:cNvPr>
          <p:cNvSpPr>
            <a:spLocks noGrp="1"/>
          </p:cNvSpPr>
          <p:nvPr>
            <p:ph type="title" hasCustomPrompt="1"/>
          </p:nvPr>
        </p:nvSpPr>
        <p:spPr>
          <a:xfrm>
            <a:off x="340550" y="1801775"/>
            <a:ext cx="4475757" cy="1374815"/>
          </a:xfrm>
        </p:spPr>
        <p:txBody>
          <a:bodyPr/>
          <a:lstStyle/>
          <a:p>
            <a:r>
              <a:rPr kumimoji="1" lang="en-US" altLang="ja-JP" dirty="0"/>
              <a:t>01</a:t>
            </a:r>
            <a:endParaRPr kumimoji="1" lang="ja-JP" altLang="en-US"/>
          </a:p>
        </p:txBody>
      </p:sp>
      <p:sp>
        <p:nvSpPr>
          <p:cNvPr id="8" name="テキスト プレースホルダー 2">
            <a:extLst>
              <a:ext uri="{FF2B5EF4-FFF2-40B4-BE49-F238E27FC236}">
                <a16:creationId xmlns:a16="http://schemas.microsoft.com/office/drawing/2014/main" id="{4CF3BAB1-B622-404D-A172-E9E184AEC5A6}"/>
              </a:ext>
            </a:extLst>
          </p:cNvPr>
          <p:cNvSpPr>
            <a:spLocks noGrp="1"/>
          </p:cNvSpPr>
          <p:nvPr>
            <p:ph type="body" sz="quarter" idx="11" hasCustomPrompt="1"/>
          </p:nvPr>
        </p:nvSpPr>
        <p:spPr>
          <a:xfrm>
            <a:off x="331491" y="3429002"/>
            <a:ext cx="8185447" cy="2460171"/>
          </a:xfrm>
        </p:spPr>
        <p:txBody>
          <a:bodyPr/>
          <a:lstStyle>
            <a:lvl1pPr marL="0" indent="0">
              <a:buNone/>
              <a:defRPr/>
            </a:lvl1pPr>
          </a:lstStyle>
          <a:p>
            <a:pPr lvl="0"/>
            <a:r>
              <a:rPr kumimoji="1" lang="ja-JP" altLang="en-US"/>
              <a:t>中扉タイトル</a:t>
            </a:r>
          </a:p>
        </p:txBody>
      </p:sp>
      <p:pic>
        <p:nvPicPr>
          <p:cNvPr id="7" name="図 6">
            <a:extLst>
              <a:ext uri="{FF2B5EF4-FFF2-40B4-BE49-F238E27FC236}">
                <a16:creationId xmlns:a16="http://schemas.microsoft.com/office/drawing/2014/main" id="{20D33AD6-D702-F542-B7B2-6D81E4AC1F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87500" y="0"/>
            <a:ext cx="8318500" cy="6858000"/>
          </a:xfrm>
          <a:prstGeom prst="rect">
            <a:avLst/>
          </a:prstGeom>
        </p:spPr>
      </p:pic>
    </p:spTree>
    <p:extLst>
      <p:ext uri="{BB962C8B-B14F-4D97-AF65-F5344CB8AC3E}">
        <p14:creationId xmlns:p14="http://schemas.microsoft.com/office/powerpoint/2010/main" val="32360683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1600" b="1" spc="0" baseline="0" dirty="0">
                <a:solidFill>
                  <a:schemeClr val="tx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C1BF904A-EDA9-CB42-9930-B694DF35C532}"/>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396042262"/>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1F77EE-9DF9-8847-B74D-DAE7D40F8D1E}"/>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3">
            <a:extLst>
              <a:ext uri="{FF2B5EF4-FFF2-40B4-BE49-F238E27FC236}">
                <a16:creationId xmlns:a16="http://schemas.microsoft.com/office/drawing/2014/main" id="{257AB5C0-48AC-A342-8863-43A85345298E}"/>
              </a:ext>
            </a:extLst>
          </p:cNvPr>
          <p:cNvSpPr>
            <a:spLocks noGrp="1"/>
          </p:cNvSpPr>
          <p:nvPr>
            <p:ph type="body" sz="quarter" idx="10" hasCustomPrompt="1"/>
          </p:nvPr>
        </p:nvSpPr>
        <p:spPr>
          <a:xfrm>
            <a:off x="331788" y="692151"/>
            <a:ext cx="9242425" cy="648970"/>
          </a:xfrm>
        </p:spPr>
        <p:txBody>
          <a:bodyPr/>
          <a:lstStyle/>
          <a:p>
            <a:pPr lvl="0"/>
            <a:r>
              <a:rPr kumimoji="1" lang="ja-JP" altLang="en-US" dirty="0"/>
              <a:t>テキストの入力</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60682903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04FB84B0-3BCF-114D-8BC7-C7AEA4D473F5}"/>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893088525"/>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E240AB3A-033A-AD4A-9002-9D106C05D0C0}"/>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8" name="テキスト プレースホルダー 7">
            <a:extLst>
              <a:ext uri="{FF2B5EF4-FFF2-40B4-BE49-F238E27FC236}">
                <a16:creationId xmlns:a16="http://schemas.microsoft.com/office/drawing/2014/main" id="{7A82C159-A3E3-5C4A-85F2-522452EB1EB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65515069"/>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コンテンツA">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AD4885B-2DFA-D04D-AE48-F73602DA6A2E}"/>
              </a:ext>
            </a:extLst>
          </p:cNvPr>
          <p:cNvSpPr>
            <a:spLocks noGrp="1"/>
          </p:cNvSpPr>
          <p:nvPr>
            <p:ph type="title" hasCustomPrompt="1"/>
          </p:nvPr>
        </p:nvSpPr>
        <p:spPr/>
        <p:txBody>
          <a:bodyPr/>
          <a:lstStyle/>
          <a:p>
            <a:r>
              <a:rPr kumimoji="1" lang="ja-JP" altLang="en-US"/>
              <a:t>［タイトル］</a:t>
            </a:r>
          </a:p>
        </p:txBody>
      </p:sp>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31490" y="689356"/>
            <a:ext cx="9243021" cy="363157"/>
          </a:xfrm>
          <a:prstGeom prst="rect">
            <a:avLst/>
          </a:prstGeom>
        </p:spPr>
        <p:txBody>
          <a:bodyPr tIns="46800" anchor="ctr" anchorCtr="0">
            <a:noAutofit/>
          </a:bodyPr>
          <a:lstStyle>
            <a:lvl1pPr>
              <a:defRPr lang="en-US" sz="1600" b="1" spc="0" baseline="0" dirty="0">
                <a:solidFill>
                  <a:schemeClr val="bg1"/>
                </a:solidFill>
                <a:latin typeface="+mj-ea"/>
                <a:ea typeface="+mj-ea"/>
                <a:cs typeface="Arial"/>
              </a:defRPr>
            </a:lvl1pPr>
          </a:lstStyle>
          <a:p>
            <a:pPr marL="226470" marR="0" lvl="0" indent="-226470">
              <a:lnSpc>
                <a:spcPct val="100000"/>
              </a:lnSpc>
              <a:spcBef>
                <a:spcPct val="20000"/>
              </a:spcBef>
              <a:buClrTx/>
              <a:buSzTx/>
              <a:buFont typeface="+mj-lt"/>
              <a:buNone/>
              <a:tabLst/>
            </a:pPr>
            <a:r>
              <a:rPr lang="ja-JP" altLang="en-US"/>
              <a:t>［サブタイトル］</a:t>
            </a:r>
            <a:endParaRPr lang="en-US" dirty="0"/>
          </a:p>
        </p:txBody>
      </p:sp>
      <p:sp>
        <p:nvSpPr>
          <p:cNvPr id="7" name="テキスト プレースホルダー 7">
            <a:extLst>
              <a:ext uri="{FF2B5EF4-FFF2-40B4-BE49-F238E27FC236}">
                <a16:creationId xmlns:a16="http://schemas.microsoft.com/office/drawing/2014/main" id="{7D31131B-AA9F-174B-B0F4-E06C45EFB247}"/>
              </a:ext>
            </a:extLst>
          </p:cNvPr>
          <p:cNvSpPr>
            <a:spLocks noGrp="1"/>
          </p:cNvSpPr>
          <p:nvPr>
            <p:ph type="body" sz="quarter" idx="13" hasCustomPrompt="1"/>
          </p:nvPr>
        </p:nvSpPr>
        <p:spPr>
          <a:xfrm>
            <a:off x="331491" y="1160463"/>
            <a:ext cx="9243021"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98639116"/>
      </p:ext>
    </p:extLst>
  </p:cSld>
  <p:clrMapOvr>
    <a:masterClrMapping/>
  </p:clrMapOvr>
  <p:extLst>
    <p:ext uri="{DCECCB84-F9BA-43D5-87BE-67443E8EF086}">
      <p15:sldGuideLst xmlns:p15="http://schemas.microsoft.com/office/powerpoint/2012/main">
        <p15:guide id="3" orient="horz" pos="663" userDrawn="1">
          <p15:clr>
            <a:srgbClr val="FBAE40"/>
          </p15:clr>
        </p15:guide>
        <p15:guide id="4" orient="horz" pos="7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B">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p:txBody>
          <a:bodyPr/>
          <a:lstStyle/>
          <a:p>
            <a:r>
              <a:rPr kumimoji="1" lang="ja-JP" altLang="en-US"/>
              <a:t>［タイトル］</a:t>
            </a:r>
          </a:p>
        </p:txBody>
      </p:sp>
      <p:sp>
        <p:nvSpPr>
          <p:cNvPr id="4" name="テキスト プレースホルダー 7">
            <a:extLst>
              <a:ext uri="{FF2B5EF4-FFF2-40B4-BE49-F238E27FC236}">
                <a16:creationId xmlns:a16="http://schemas.microsoft.com/office/drawing/2014/main" id="{C02BC9B8-0AC5-0141-A592-2D1CBD062239}"/>
              </a:ext>
            </a:extLst>
          </p:cNvPr>
          <p:cNvSpPr>
            <a:spLocks noGrp="1"/>
          </p:cNvSpPr>
          <p:nvPr>
            <p:ph type="body" sz="quarter" idx="13" hasCustomPrompt="1"/>
          </p:nvPr>
        </p:nvSpPr>
        <p:spPr>
          <a:xfrm>
            <a:off x="331491" y="692151"/>
            <a:ext cx="9243021" cy="669290"/>
          </a:xfrm>
          <a:prstGeom prst="rect">
            <a:avLst/>
          </a:prstGeom>
        </p:spPr>
        <p:txBody>
          <a:bodyPr/>
          <a:lstStyle>
            <a:lvl1pPr marL="0" indent="0">
              <a:buNone/>
              <a:tabLst/>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endParaRPr kumimoji="1" lang="en-US" altLang="ja-JP" dirty="0"/>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06979746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コンテンツC">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5284491" y="164693"/>
            <a:ext cx="4290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722DC13E-7840-E648-9BD6-FC3234B28E59}"/>
              </a:ext>
            </a:extLst>
          </p:cNvPr>
          <p:cNvPicPr>
            <a:picLocks noChangeAspect="1"/>
          </p:cNvPicPr>
          <p:nvPr userDrawn="1"/>
        </p:nvPicPr>
        <p:blipFill>
          <a:blip r:embed="rId2"/>
          <a:stretch>
            <a:fillRect/>
          </a:stretch>
        </p:blipFill>
        <p:spPr>
          <a:xfrm>
            <a:off x="0" y="0"/>
            <a:ext cx="4953000" cy="6858000"/>
          </a:xfrm>
          <a:prstGeom prst="rect">
            <a:avLst/>
          </a:prstGeom>
        </p:spPr>
      </p:pic>
      <p:sp>
        <p:nvSpPr>
          <p:cNvPr id="7" name="テキスト プレースホルダー 7">
            <a:extLst>
              <a:ext uri="{FF2B5EF4-FFF2-40B4-BE49-F238E27FC236}">
                <a16:creationId xmlns:a16="http://schemas.microsoft.com/office/drawing/2014/main" id="{D3E057B5-B95A-F142-9C2C-4A17527A5A6F}"/>
              </a:ext>
            </a:extLst>
          </p:cNvPr>
          <p:cNvSpPr>
            <a:spLocks noGrp="1"/>
          </p:cNvSpPr>
          <p:nvPr>
            <p:ph type="body" sz="quarter" idx="13" hasCustomPrompt="1"/>
          </p:nvPr>
        </p:nvSpPr>
        <p:spPr>
          <a:xfrm>
            <a:off x="5284492" y="692151"/>
            <a:ext cx="4290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28986482"/>
      </p:ext>
    </p:extLst>
  </p:cSld>
  <p:clrMapOvr>
    <a:masterClrMapping/>
  </p:clrMapOvr>
  <p:extLst>
    <p:ext uri="{DCECCB84-F9BA-43D5-87BE-67443E8EF086}">
      <p15:sldGuideLst xmlns:p15="http://schemas.microsoft.com/office/powerpoint/2012/main">
        <p15:guide id="1" pos="332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コンテンツ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31491" y="3700676"/>
            <a:ext cx="9243020" cy="412538"/>
          </a:xfrm>
        </p:spPr>
        <p:txBody>
          <a:bodyPr/>
          <a:lstStyle/>
          <a:p>
            <a:r>
              <a:rPr kumimoji="1" lang="ja-JP" altLang="en-US"/>
              <a:t>［タイトル］</a:t>
            </a:r>
          </a:p>
        </p:txBody>
      </p:sp>
      <p:pic>
        <p:nvPicPr>
          <p:cNvPr id="2" name="図 1">
            <a:extLst>
              <a:ext uri="{FF2B5EF4-FFF2-40B4-BE49-F238E27FC236}">
                <a16:creationId xmlns:a16="http://schemas.microsoft.com/office/drawing/2014/main" id="{B374F8D8-F53B-A349-A350-56D8A9906484}"/>
              </a:ext>
            </a:extLst>
          </p:cNvPr>
          <p:cNvPicPr>
            <a:picLocks noChangeAspect="1"/>
          </p:cNvPicPr>
          <p:nvPr userDrawn="1"/>
        </p:nvPicPr>
        <p:blipFill>
          <a:blip r:embed="rId2"/>
          <a:stretch>
            <a:fillRect/>
          </a:stretch>
        </p:blipFill>
        <p:spPr>
          <a:xfrm>
            <a:off x="0" y="0"/>
            <a:ext cx="9906000" cy="3429000"/>
          </a:xfrm>
          <a:prstGeom prst="rect">
            <a:avLst/>
          </a:prstGeom>
        </p:spPr>
      </p:pic>
      <p:sp>
        <p:nvSpPr>
          <p:cNvPr id="7" name="テキスト プレースホルダー 7">
            <a:extLst>
              <a:ext uri="{FF2B5EF4-FFF2-40B4-BE49-F238E27FC236}">
                <a16:creationId xmlns:a16="http://schemas.microsoft.com/office/drawing/2014/main" id="{141577B3-E425-974F-8C9C-0D7B9B327BDD}"/>
              </a:ext>
            </a:extLst>
          </p:cNvPr>
          <p:cNvSpPr>
            <a:spLocks noGrp="1"/>
          </p:cNvSpPr>
          <p:nvPr>
            <p:ph type="body" sz="quarter" idx="13" hasCustomPrompt="1"/>
          </p:nvPr>
        </p:nvSpPr>
        <p:spPr>
          <a:xfrm>
            <a:off x="331491" y="4221163"/>
            <a:ext cx="9243020" cy="669290"/>
          </a:xfrm>
          <a:prstGeom prst="rect">
            <a:avLst/>
          </a:prstGeom>
        </p:spPr>
        <p:txBody>
          <a:bodyPr/>
          <a:lstStyle>
            <a:lvl1pPr marL="0" indent="0">
              <a:buNone/>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kumimoji="1" lang="ja-JP" altLang="en-US" dirty="0"/>
              <a:t>テキストの入力</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545887075"/>
      </p:ext>
    </p:extLst>
  </p:cSld>
  <p:clrMapOvr>
    <a:masterClrMapping/>
  </p:clrMapOvr>
  <p:extLst>
    <p:ext uri="{DCECCB84-F9BA-43D5-87BE-67443E8EF086}">
      <p15:sldGuideLst xmlns:p15="http://schemas.microsoft.com/office/powerpoint/2012/main">
        <p15:guide id="1" orient="horz" pos="2591" userDrawn="1">
          <p15:clr>
            <a:srgbClr val="FBAE40"/>
          </p15:clr>
        </p15:guide>
        <p15:guide id="2" orient="horz" pos="265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裏表紙A">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DE3DF6E-7C0D-4243-A88A-1FEDAF3DA0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2" cy="4780535"/>
          </a:xfrm>
          <a:prstGeom prst="rect">
            <a:avLst/>
          </a:prstGeom>
        </p:spPr>
      </p:pic>
      <p:pic>
        <p:nvPicPr>
          <p:cNvPr id="5" name="図 4">
            <a:extLst>
              <a:ext uri="{FF2B5EF4-FFF2-40B4-BE49-F238E27FC236}">
                <a16:creationId xmlns:a16="http://schemas.microsoft.com/office/drawing/2014/main" id="{390A487B-16B8-2244-AC81-C53D9CB66D3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327669901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裏表紙B">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543F6B6-14E2-F441-AE02-931CA94084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77465"/>
            <a:ext cx="6482081" cy="4780535"/>
          </a:xfrm>
          <a:prstGeom prst="rect">
            <a:avLst/>
          </a:prstGeom>
        </p:spPr>
      </p:pic>
      <p:pic>
        <p:nvPicPr>
          <p:cNvPr id="7" name="図 6">
            <a:extLst>
              <a:ext uri="{FF2B5EF4-FFF2-40B4-BE49-F238E27FC236}">
                <a16:creationId xmlns:a16="http://schemas.microsoft.com/office/drawing/2014/main" id="{41F090B0-1BEE-0D4C-9408-D8891D31BBC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5" y="2792937"/>
            <a:ext cx="3302596" cy="1131445"/>
          </a:xfrm>
          <a:prstGeom prst="rect">
            <a:avLst/>
          </a:prstGeom>
        </p:spPr>
      </p:pic>
    </p:spTree>
    <p:extLst>
      <p:ext uri="{BB962C8B-B14F-4D97-AF65-F5344CB8AC3E}">
        <p14:creationId xmlns:p14="http://schemas.microsoft.com/office/powerpoint/2010/main" val="145321110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裏表紙C">
    <p:bg>
      <p:bgPr>
        <a:solidFill>
          <a:schemeClr val="accent2"/>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77DC0DD-4963-3A48-A8D2-06F39F35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77466"/>
            <a:ext cx="6482081" cy="4780534"/>
          </a:xfrm>
          <a:prstGeom prst="rect">
            <a:avLst/>
          </a:prstGeom>
        </p:spPr>
      </p:pic>
      <p:pic>
        <p:nvPicPr>
          <p:cNvPr id="8" name="図 7">
            <a:extLst>
              <a:ext uri="{FF2B5EF4-FFF2-40B4-BE49-F238E27FC236}">
                <a16:creationId xmlns:a16="http://schemas.microsoft.com/office/drawing/2014/main" id="{53D56238-4CA6-0845-852C-0F7A39C6A6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87433" y="2791445"/>
            <a:ext cx="3302598" cy="1132937"/>
          </a:xfrm>
          <a:prstGeom prst="rect">
            <a:avLst/>
          </a:prstGeom>
        </p:spPr>
      </p:pic>
      <p:sp>
        <p:nvSpPr>
          <p:cNvPr id="7" name="テキスト ボックス 6">
            <a:extLst>
              <a:ext uri="{FF2B5EF4-FFF2-40B4-BE49-F238E27FC236}">
                <a16:creationId xmlns:a16="http://schemas.microsoft.com/office/drawing/2014/main" id="{6EBFAA56-E08A-CB4D-83B5-C3ADE95A5CE5}"/>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345503385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9.gif"/><Relationship Id="rId5" Type="http://schemas.openxmlformats.org/officeDocument/2006/relationships/theme" Target="../theme/theme5.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8D373499-E559-1940-9889-99FA98286D29}"/>
              </a:ext>
            </a:extLst>
          </p:cNvPr>
          <p:cNvSpPr>
            <a:spLocks noGrp="1"/>
          </p:cNvSpPr>
          <p:nvPr>
            <p:ph type="title"/>
          </p:nvPr>
        </p:nvSpPr>
        <p:spPr>
          <a:xfrm>
            <a:off x="331787" y="2718664"/>
            <a:ext cx="7177087" cy="307777"/>
          </a:xfrm>
          <a:prstGeom prst="rect">
            <a:avLst/>
          </a:prstGeom>
        </p:spPr>
        <p:txBody>
          <a:bodyPr vert="horz" wrap="square" lIns="0" tIns="0" rIns="0" bIns="0" rtlCol="0" anchor="t" anchorCtr="0">
            <a:noAutofit/>
          </a:bodyPr>
          <a:lstStyle/>
          <a:p>
            <a:r>
              <a:rPr kumimoji="1" lang="ja-JP" altLang="en-US"/>
              <a:t>マスター タイトルの書式設定</a:t>
            </a:r>
          </a:p>
        </p:txBody>
      </p:sp>
      <p:sp>
        <p:nvSpPr>
          <p:cNvPr id="8" name="テキスト ボックス 7">
            <a:extLst>
              <a:ext uri="{FF2B5EF4-FFF2-40B4-BE49-F238E27FC236}">
                <a16:creationId xmlns:a16="http://schemas.microsoft.com/office/drawing/2014/main" id="{56B23970-ECEC-DA4B-A68E-FE269BD873BC}"/>
              </a:ext>
            </a:extLst>
          </p:cNvPr>
          <p:cNvSpPr txBox="1"/>
          <p:nvPr userDrawn="1"/>
        </p:nvSpPr>
        <p:spPr>
          <a:xfrm>
            <a:off x="6286752" y="6623438"/>
            <a:ext cx="3287760" cy="215444"/>
          </a:xfrm>
          <a:prstGeom prst="rect">
            <a:avLst/>
          </a:prstGeom>
          <a:noFill/>
          <a:ln>
            <a:noFill/>
          </a:ln>
        </p:spPr>
        <p:txBody>
          <a:bodyPr wrap="none" lIns="0" rIns="0" rtlCol="0">
            <a:spAutoFit/>
          </a:bodyPr>
          <a:lstStyle/>
          <a:p>
            <a:pPr algn="r"/>
            <a:r>
              <a:rPr kumimoji="0" lang="en-US" altLang="ja-JP" sz="800">
                <a:solidFill>
                  <a:schemeClr val="tx1"/>
                </a:solidFill>
                <a:latin typeface="+mn-lt"/>
                <a:cs typeface="Meiryo UI" pitchFamily="50" charset="-128"/>
              </a:rPr>
              <a:t>© 2022 NTT DATA INSTITUTE OF MANAGEMENT CONSULTING, Inc.</a:t>
            </a:r>
            <a:endParaRPr kumimoji="0" lang="en-US" altLang="ja-JP" sz="800" dirty="0">
              <a:solidFill>
                <a:schemeClr val="tx1"/>
              </a:solidFill>
              <a:latin typeface="+mn-lt"/>
              <a:cs typeface="Meiryo UI" pitchFamily="50" charset="-128"/>
            </a:endParaRPr>
          </a:p>
        </p:txBody>
      </p:sp>
    </p:spTree>
    <p:extLst>
      <p:ext uri="{BB962C8B-B14F-4D97-AF65-F5344CB8AC3E}">
        <p14:creationId xmlns:p14="http://schemas.microsoft.com/office/powerpoint/2010/main" val="2208126996"/>
      </p:ext>
    </p:extLst>
  </p:cSld>
  <p:clrMap bg1="lt1" tx1="dk1" bg2="lt2" tx2="dk2" accent1="accent1" accent2="accent2" accent3="accent3" accent4="accent4" accent5="accent5" accent6="accent6" hlink="hlink" folHlink="folHlink"/>
  <p:sldLayoutIdLst>
    <p:sldLayoutId id="2147483927" r:id="rId1"/>
    <p:sldLayoutId id="2147483926" r:id="rId2"/>
    <p:sldLayoutId id="2147483925" r:id="rId3"/>
    <p:sldLayoutId id="2147483930" r:id="rId4"/>
    <p:sldLayoutId id="2147483929" r:id="rId5"/>
    <p:sldLayoutId id="2147483928" r:id="rId6"/>
  </p:sldLayoutIdLst>
  <p:hf hdr="0" ftr="0" dt="0"/>
  <p:txStyles>
    <p:titleStyle>
      <a:lvl1pPr algn="l" defTabSz="609559" rtl="0" eaLnBrk="1" fontAlgn="base" hangingPunct="1">
        <a:spcBef>
          <a:spcPct val="0"/>
        </a:spcBef>
        <a:spcAft>
          <a:spcPct val="0"/>
        </a:spcAft>
        <a:defRPr kumimoji="1" sz="1600" b="0" i="0" kern="1200" spc="0" baseline="0">
          <a:solidFill>
            <a:schemeClr val="tx1"/>
          </a:solidFill>
          <a:latin typeface="+mn-ea"/>
          <a:ea typeface="+mn-ea"/>
          <a:cs typeface="HGPGothicE" charset="-128"/>
        </a:defRPr>
      </a:lvl1pPr>
      <a:lvl2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60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134"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134"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134"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134"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9pPr>
    </p:bodyStyle>
    <p:otherStyle>
      <a:defPPr>
        <a:defRPr lang="en-US"/>
      </a:defPPr>
      <a:lvl1pPr marL="0" algn="l" defTabSz="609559" rtl="0" eaLnBrk="1" latinLnBrk="0" hangingPunct="1">
        <a:defRPr kumimoji="1" sz="1920" kern="1200">
          <a:solidFill>
            <a:schemeClr val="tx1"/>
          </a:solidFill>
          <a:latin typeface="+mn-lt"/>
          <a:ea typeface="+mn-ea"/>
          <a:cs typeface="+mn-cs"/>
        </a:defRPr>
      </a:lvl1pPr>
      <a:lvl2pPr marL="609559" algn="l" defTabSz="609559" rtl="0" eaLnBrk="1" latinLnBrk="0" hangingPunct="1">
        <a:defRPr kumimoji="1" sz="1920" kern="1200">
          <a:solidFill>
            <a:schemeClr val="tx1"/>
          </a:solidFill>
          <a:latin typeface="+mn-lt"/>
          <a:ea typeface="+mn-ea"/>
          <a:cs typeface="+mn-cs"/>
        </a:defRPr>
      </a:lvl2pPr>
      <a:lvl3pPr marL="1219118" algn="l" defTabSz="609559" rtl="0" eaLnBrk="1" latinLnBrk="0" hangingPunct="1">
        <a:defRPr kumimoji="1" sz="1920" kern="1200">
          <a:solidFill>
            <a:schemeClr val="tx1"/>
          </a:solidFill>
          <a:latin typeface="+mn-lt"/>
          <a:ea typeface="+mn-ea"/>
          <a:cs typeface="+mn-cs"/>
        </a:defRPr>
      </a:lvl3pPr>
      <a:lvl4pPr marL="1828676" algn="l" defTabSz="609559" rtl="0" eaLnBrk="1" latinLnBrk="0" hangingPunct="1">
        <a:defRPr kumimoji="1" sz="1920" kern="1200">
          <a:solidFill>
            <a:schemeClr val="tx1"/>
          </a:solidFill>
          <a:latin typeface="+mn-lt"/>
          <a:ea typeface="+mn-ea"/>
          <a:cs typeface="+mn-cs"/>
        </a:defRPr>
      </a:lvl4pPr>
      <a:lvl5pPr marL="2438234" algn="l" defTabSz="609559" rtl="0" eaLnBrk="1" latinLnBrk="0" hangingPunct="1">
        <a:defRPr kumimoji="1" sz="1920" kern="1200">
          <a:solidFill>
            <a:schemeClr val="tx1"/>
          </a:solidFill>
          <a:latin typeface="+mn-lt"/>
          <a:ea typeface="+mn-ea"/>
          <a:cs typeface="+mn-cs"/>
        </a:defRPr>
      </a:lvl5pPr>
      <a:lvl6pPr marL="3047792" algn="l" defTabSz="609559" rtl="0" eaLnBrk="1" latinLnBrk="0" hangingPunct="1">
        <a:defRPr kumimoji="1" sz="1920" kern="1200">
          <a:solidFill>
            <a:schemeClr val="tx1"/>
          </a:solidFill>
          <a:latin typeface="+mn-lt"/>
          <a:ea typeface="+mn-ea"/>
          <a:cs typeface="+mn-cs"/>
        </a:defRPr>
      </a:lvl6pPr>
      <a:lvl7pPr marL="3657351" algn="l" defTabSz="609559" rtl="0" eaLnBrk="1" latinLnBrk="0" hangingPunct="1">
        <a:defRPr kumimoji="1" sz="1920" kern="1200">
          <a:solidFill>
            <a:schemeClr val="tx1"/>
          </a:solidFill>
          <a:latin typeface="+mn-lt"/>
          <a:ea typeface="+mn-ea"/>
          <a:cs typeface="+mn-cs"/>
        </a:defRPr>
      </a:lvl7pPr>
      <a:lvl8pPr marL="4266908" algn="l" defTabSz="609559" rtl="0" eaLnBrk="1" latinLnBrk="0" hangingPunct="1">
        <a:defRPr kumimoji="1" sz="1920" kern="1200">
          <a:solidFill>
            <a:schemeClr val="tx1"/>
          </a:solidFill>
          <a:latin typeface="+mn-lt"/>
          <a:ea typeface="+mn-ea"/>
          <a:cs typeface="+mn-cs"/>
        </a:defRPr>
      </a:lvl8pPr>
      <a:lvl9pPr marL="4876467" algn="l" defTabSz="609559" rtl="0" eaLnBrk="1" latinLnBrk="0" hangingPunct="1">
        <a:defRPr kumimoji="1" sz="192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730" userDrawn="1">
          <p15:clr>
            <a:srgbClr val="F26B43"/>
          </p15:clr>
        </p15:guide>
        <p15:guide id="3" orient="horz" pos="1706" userDrawn="1">
          <p15:clr>
            <a:srgbClr val="F26B43"/>
          </p15:clr>
        </p15:guide>
        <p15:guide id="4" pos="6031">
          <p15:clr>
            <a:srgbClr val="F26B43"/>
          </p15:clr>
        </p15:guide>
        <p15:guide id="5" orient="horz" pos="4269">
          <p15:clr>
            <a:srgbClr val="F26B43"/>
          </p15:clr>
        </p15:guide>
        <p15:guide id="6" orient="horz" pos="4201">
          <p15:clr>
            <a:srgbClr val="F26B43"/>
          </p15:clr>
        </p15:guide>
        <p15:guide id="7" orient="horz" pos="2047" userDrawn="1">
          <p15:clr>
            <a:srgbClr val="F26B43"/>
          </p15:clr>
        </p15:guide>
        <p15:guide id="8" orient="horz" pos="3702">
          <p15:clr>
            <a:srgbClr val="F26B43"/>
          </p15:clr>
        </p15:guide>
        <p15:guide id="9" orient="horz" pos="1911" userDrawn="1">
          <p15:clr>
            <a:srgbClr val="F26B43"/>
          </p15:clr>
        </p15:guide>
        <p15:guide id="10" orient="horz" pos="504">
          <p15:clr>
            <a:srgbClr val="F26B43"/>
          </p15:clr>
        </p15:guide>
        <p15:guide id="11" orient="horz" pos="2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1" y="164693"/>
            <a:ext cx="7321847" cy="412538"/>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12" name="テキスト プレースホルダー 2">
            <a:extLst>
              <a:ext uri="{FF2B5EF4-FFF2-40B4-BE49-F238E27FC236}">
                <a16:creationId xmlns:a16="http://schemas.microsoft.com/office/drawing/2014/main" id="{1E7F193E-E725-A748-98D4-293E16F59813}"/>
              </a:ext>
            </a:extLst>
          </p:cNvPr>
          <p:cNvSpPr>
            <a:spLocks noGrp="1"/>
          </p:cNvSpPr>
          <p:nvPr>
            <p:ph type="body" idx="1"/>
          </p:nvPr>
        </p:nvSpPr>
        <p:spPr>
          <a:xfrm>
            <a:off x="331491" y="692150"/>
            <a:ext cx="7321847"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80658603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791" r:id="rId3"/>
    <p:sldLayoutId id="2147483834" r:id="rId4"/>
    <p:sldLayoutId id="2147483833" r:id="rId5"/>
    <p:sldLayoutId id="2147483832" r:id="rId6"/>
  </p:sldLayoutIdLst>
  <p:hf hdr="0" ftr="0" dt="0"/>
  <p:txStyles>
    <p:titleStyle>
      <a:lvl1pPr algn="l" defTabSz="609559" rtl="0" eaLnBrk="1" fontAlgn="base" hangingPunct="1">
        <a:spcBef>
          <a:spcPct val="0"/>
        </a:spcBef>
        <a:spcAft>
          <a:spcPct val="0"/>
        </a:spcAft>
        <a:defRPr kumimoji="1" sz="192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44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9pPr>
    </p:bodyStyle>
    <p:otherStyle>
      <a:defPPr>
        <a:defRPr lang="en-US"/>
      </a:defPPr>
      <a:lvl1pPr marL="0" algn="l" defTabSz="609559" rtl="0" eaLnBrk="1" latinLnBrk="0" hangingPunct="1">
        <a:defRPr kumimoji="1" sz="1920" kern="1200">
          <a:solidFill>
            <a:schemeClr val="tx1"/>
          </a:solidFill>
          <a:latin typeface="+mn-lt"/>
          <a:ea typeface="+mn-ea"/>
          <a:cs typeface="+mn-cs"/>
        </a:defRPr>
      </a:lvl1pPr>
      <a:lvl2pPr marL="609559" algn="l" defTabSz="609559" rtl="0" eaLnBrk="1" latinLnBrk="0" hangingPunct="1">
        <a:defRPr kumimoji="1" sz="1920" kern="1200">
          <a:solidFill>
            <a:schemeClr val="tx1"/>
          </a:solidFill>
          <a:latin typeface="+mn-lt"/>
          <a:ea typeface="+mn-ea"/>
          <a:cs typeface="+mn-cs"/>
        </a:defRPr>
      </a:lvl2pPr>
      <a:lvl3pPr marL="1219118" algn="l" defTabSz="609559" rtl="0" eaLnBrk="1" latinLnBrk="0" hangingPunct="1">
        <a:defRPr kumimoji="1" sz="1920" kern="1200">
          <a:solidFill>
            <a:schemeClr val="tx1"/>
          </a:solidFill>
          <a:latin typeface="+mn-lt"/>
          <a:ea typeface="+mn-ea"/>
          <a:cs typeface="+mn-cs"/>
        </a:defRPr>
      </a:lvl3pPr>
      <a:lvl4pPr marL="1828676" algn="l" defTabSz="609559" rtl="0" eaLnBrk="1" latinLnBrk="0" hangingPunct="1">
        <a:defRPr kumimoji="1" sz="1920" kern="1200">
          <a:solidFill>
            <a:schemeClr val="tx1"/>
          </a:solidFill>
          <a:latin typeface="+mn-lt"/>
          <a:ea typeface="+mn-ea"/>
          <a:cs typeface="+mn-cs"/>
        </a:defRPr>
      </a:lvl4pPr>
      <a:lvl5pPr marL="2438234" algn="l" defTabSz="609559" rtl="0" eaLnBrk="1" latinLnBrk="0" hangingPunct="1">
        <a:defRPr kumimoji="1" sz="1920" kern="1200">
          <a:solidFill>
            <a:schemeClr val="tx1"/>
          </a:solidFill>
          <a:latin typeface="+mn-lt"/>
          <a:ea typeface="+mn-ea"/>
          <a:cs typeface="+mn-cs"/>
        </a:defRPr>
      </a:lvl5pPr>
      <a:lvl6pPr marL="3047792" algn="l" defTabSz="609559" rtl="0" eaLnBrk="1" latinLnBrk="0" hangingPunct="1">
        <a:defRPr kumimoji="1" sz="1920" kern="1200">
          <a:solidFill>
            <a:schemeClr val="tx1"/>
          </a:solidFill>
          <a:latin typeface="+mn-lt"/>
          <a:ea typeface="+mn-ea"/>
          <a:cs typeface="+mn-cs"/>
        </a:defRPr>
      </a:lvl6pPr>
      <a:lvl7pPr marL="3657351" algn="l" defTabSz="609559" rtl="0" eaLnBrk="1" latinLnBrk="0" hangingPunct="1">
        <a:defRPr kumimoji="1" sz="1920" kern="1200">
          <a:solidFill>
            <a:schemeClr val="tx1"/>
          </a:solidFill>
          <a:latin typeface="+mn-lt"/>
          <a:ea typeface="+mn-ea"/>
          <a:cs typeface="+mn-cs"/>
        </a:defRPr>
      </a:lvl7pPr>
      <a:lvl8pPr marL="4266908" algn="l" defTabSz="609559" rtl="0" eaLnBrk="1" latinLnBrk="0" hangingPunct="1">
        <a:defRPr kumimoji="1" sz="1920" kern="1200">
          <a:solidFill>
            <a:schemeClr val="tx1"/>
          </a:solidFill>
          <a:latin typeface="+mn-lt"/>
          <a:ea typeface="+mn-ea"/>
          <a:cs typeface="+mn-cs"/>
        </a:defRPr>
      </a:lvl8pPr>
      <a:lvl9pPr marL="4876467" algn="l" defTabSz="609559" rtl="0" eaLnBrk="1" latinLnBrk="0" hangingPunct="1">
        <a:defRPr kumimoji="1" sz="192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p15:clr>
            <a:srgbClr val="F26B43"/>
          </p15:clr>
        </p15:guide>
        <p15:guide id="2" pos="4926">
          <p15:clr>
            <a:srgbClr val="F26B43"/>
          </p15:clr>
        </p15:guide>
        <p15:guide id="3" pos="4821">
          <p15:clr>
            <a:srgbClr val="F26B43"/>
          </p15:clr>
        </p15:guide>
        <p15:guide id="4" orient="horz" pos="2160">
          <p15:clr>
            <a:srgbClr val="F26B43"/>
          </p15:clr>
        </p15:guide>
        <p15:guide id="5" orient="horz" pos="4088">
          <p15:clr>
            <a:srgbClr val="F26B43"/>
          </p15:clr>
        </p15:guide>
        <p15:guide id="6" orient="horz" pos="436">
          <p15:clr>
            <a:srgbClr val="F26B43"/>
          </p15:clr>
        </p15:guide>
        <p15:guide id="7" orient="horz" pos="4269">
          <p15:clr>
            <a:srgbClr val="F26B43"/>
          </p15:clr>
        </p15:guide>
        <p15:guide id="8" pos="6031">
          <p15:clr>
            <a:srgbClr val="F26B43"/>
          </p15:clr>
        </p15:guide>
        <p15:guide id="9" orient="horz" pos="41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40549" y="1801775"/>
            <a:ext cx="11783313" cy="1374815"/>
          </a:xfrm>
          <a:prstGeom prst="rect">
            <a:avLst/>
          </a:prstGeom>
        </p:spPr>
        <p:txBody>
          <a:bodyPr vert="horz" lIns="0" tIns="45720" rIns="0" bIns="45720" rtlCol="0" anchor="t" anchorCtr="0">
            <a:noAutofit/>
          </a:bodyPr>
          <a:lstStyle/>
          <a:p>
            <a:r>
              <a:rPr kumimoji="1" lang="ja-JP" altLang="en-US"/>
              <a:t>マスター タイトルの書式設定</a:t>
            </a:r>
          </a:p>
        </p:txBody>
      </p:sp>
      <p:sp>
        <p:nvSpPr>
          <p:cNvPr id="4" name="テキスト プレースホルダー 3">
            <a:extLst>
              <a:ext uri="{FF2B5EF4-FFF2-40B4-BE49-F238E27FC236}">
                <a16:creationId xmlns:a16="http://schemas.microsoft.com/office/drawing/2014/main" id="{CCADAF22-691C-254C-B297-E5ACCA5FEA47}"/>
              </a:ext>
            </a:extLst>
          </p:cNvPr>
          <p:cNvSpPr>
            <a:spLocks noGrp="1"/>
          </p:cNvSpPr>
          <p:nvPr>
            <p:ph type="body" idx="1"/>
          </p:nvPr>
        </p:nvSpPr>
        <p:spPr>
          <a:xfrm>
            <a:off x="331489" y="3429002"/>
            <a:ext cx="8185449" cy="2358189"/>
          </a:xfrm>
          <a:prstGeom prst="rect">
            <a:avLst/>
          </a:prstGeom>
        </p:spPr>
        <p:txBody>
          <a:bodyPr vert="horz" lIns="0" tIns="45720" rIns="0" bIns="45720" rtlCol="0">
            <a:noAutofit/>
          </a:bodyPr>
          <a:lstStyle/>
          <a:p>
            <a:pPr lvl="0"/>
            <a:r>
              <a:rPr kumimoji="1" lang="ja-JP" altLang="en-US"/>
              <a:t>マスター テキストの書式設定</a:t>
            </a:r>
            <a:endParaRPr kumimoji="1" lang="en-US" altLang="ja-JP" dirty="0"/>
          </a:p>
          <a:p>
            <a:pPr lvl="1"/>
            <a:r>
              <a:rPr kumimoji="1" lang="ja-JP" altLang="en-US"/>
              <a:t>第</a:t>
            </a:r>
            <a:r>
              <a:rPr kumimoji="1" lang="en-US" altLang="ja-JP" dirty="0"/>
              <a:t>2</a:t>
            </a:r>
            <a:r>
              <a:rPr kumimoji="1" lang="ja-JP" altLang="en-US"/>
              <a:t>レベル</a:t>
            </a:r>
            <a:endParaRPr kumimoji="1" lang="en-US" altLang="ja-JP" dirty="0"/>
          </a:p>
          <a:p>
            <a:pPr lvl="2"/>
            <a:r>
              <a:rPr kumimoji="1" lang="ja-JP" altLang="en-US"/>
              <a:t>第</a:t>
            </a:r>
            <a:r>
              <a:rPr kumimoji="1" lang="en-US" altLang="ja-JP" dirty="0"/>
              <a:t>3</a:t>
            </a:r>
            <a:r>
              <a:rPr kumimoji="1" lang="ja-JP" altLang="en-US"/>
              <a:t>レベル</a:t>
            </a:r>
            <a:endParaRPr kumimoji="1" lang="en-US" altLang="ja-JP" dirty="0"/>
          </a:p>
          <a:p>
            <a:pPr lvl="3"/>
            <a:r>
              <a:rPr kumimoji="1" lang="ja-JP" altLang="en-US"/>
              <a:t>第</a:t>
            </a:r>
            <a:r>
              <a:rPr kumimoji="1" lang="en-US" altLang="ja-JP" dirty="0"/>
              <a:t>4</a:t>
            </a:r>
            <a:r>
              <a:rPr kumimoji="1" lang="ja-JP" altLang="en-US"/>
              <a:t>レベル</a:t>
            </a:r>
            <a:endParaRPr kumimoji="1" lang="en-US" altLang="ja-JP" dirty="0"/>
          </a:p>
          <a:p>
            <a:pPr lvl="4"/>
            <a:r>
              <a:rPr kumimoji="1" lang="ja-JP" altLang="en-US"/>
              <a:t>第</a:t>
            </a:r>
            <a:r>
              <a:rPr kumimoji="1" lang="en-US" altLang="ja-JP" dirty="0"/>
              <a:t>5</a:t>
            </a:r>
            <a:r>
              <a:rPr kumimoji="1" lang="ja-JP" altLang="en-US"/>
              <a:t>レベル</a:t>
            </a:r>
            <a:endParaRPr kumimoji="1" lang="en-US" altLang="ja-JP" dirty="0"/>
          </a:p>
          <a:p>
            <a:pPr lvl="0"/>
            <a:endParaRPr kumimoji="1" lang="ja-JP" altLang="en-US"/>
          </a:p>
        </p:txBody>
      </p:sp>
      <p:sp>
        <p:nvSpPr>
          <p:cNvPr id="13" name="テキスト ボックス 12">
            <a:extLst>
              <a:ext uri="{FF2B5EF4-FFF2-40B4-BE49-F238E27FC236}">
                <a16:creationId xmlns:a16="http://schemas.microsoft.com/office/drawing/2014/main" id="{0E7DACEB-658B-9C4D-8B1A-4FF85BB060FC}"/>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2057136539"/>
      </p:ext>
    </p:extLst>
  </p:cSld>
  <p:clrMap bg1="lt1" tx1="dk1" bg2="lt2" tx2="dk2" accent1="accent1" accent2="accent2" accent3="accent3" accent4="accent4" accent5="accent5" accent6="accent6" hlink="hlink" folHlink="folHlink"/>
  <p:sldLayoutIdLst>
    <p:sldLayoutId id="2147483915" r:id="rId1"/>
    <p:sldLayoutId id="2147483914"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Lst>
  <p:hf hdr="0" ftr="0" dt="0"/>
  <p:txStyles>
    <p:titleStyle>
      <a:lvl1pPr algn="l" defTabSz="609559" rtl="0" eaLnBrk="1" fontAlgn="base" hangingPunct="1">
        <a:spcBef>
          <a:spcPct val="0"/>
        </a:spcBef>
        <a:spcAft>
          <a:spcPct val="0"/>
        </a:spcAft>
        <a:defRPr kumimoji="1" sz="6400" b="0"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ts val="550"/>
        </a:spcBef>
        <a:spcAft>
          <a:spcPct val="0"/>
        </a:spcAft>
        <a:buFont typeface="Arial" panose="020B0604020202020204" pitchFamily="34" charset="0"/>
        <a:buNone/>
        <a:tabLst/>
        <a:defRPr kumimoji="1" sz="1920" b="1" i="0" kern="1200" spc="0">
          <a:solidFill>
            <a:schemeClr val="tx1"/>
          </a:solidFill>
          <a:latin typeface="+mn-ea"/>
          <a:ea typeface="+mn-ea"/>
          <a:cs typeface="Arial"/>
        </a:defRPr>
      </a:lvl1pPr>
      <a:lvl2pPr marL="360002" indent="-180001" algn="l" defTabSz="288002" rtl="0" eaLnBrk="1" fontAlgn="base" hangingPunct="1">
        <a:spcBef>
          <a:spcPts val="550"/>
        </a:spcBef>
        <a:spcAft>
          <a:spcPct val="0"/>
        </a:spcAft>
        <a:buFont typeface="Arial" panose="020B0604020202020204" pitchFamily="34" charset="0"/>
        <a:buChar char="•"/>
        <a:tabLst/>
        <a:defRPr kumimoji="1" sz="1920" b="1" i="0" kern="1200" spc="0">
          <a:solidFill>
            <a:schemeClr val="tx1"/>
          </a:solidFill>
          <a:latin typeface="+mn-ea"/>
          <a:ea typeface="+mn-ea"/>
          <a:cs typeface="Arial"/>
        </a:defRPr>
      </a:lvl2pPr>
      <a:lvl3pPr marL="540004" indent="-180001" algn="l" defTabSz="288002" rtl="0" eaLnBrk="1" fontAlgn="base" hangingPunct="1">
        <a:spcBef>
          <a:spcPts val="550"/>
        </a:spcBef>
        <a:spcAft>
          <a:spcPct val="0"/>
        </a:spcAft>
        <a:buFont typeface="Arial" panose="020B0604020202020204" pitchFamily="34" charset="0"/>
        <a:buChar char="•"/>
        <a:tabLst/>
        <a:defRPr kumimoji="1" sz="1920" b="1" i="0" kern="1200" spc="0">
          <a:solidFill>
            <a:schemeClr val="tx1"/>
          </a:solidFill>
          <a:latin typeface="+mn-ea"/>
          <a:ea typeface="+mn-ea"/>
          <a:cs typeface="Arial"/>
        </a:defRPr>
      </a:lvl3pPr>
      <a:lvl4pPr marL="720005" indent="-180001" algn="l" defTabSz="288002" rtl="0" eaLnBrk="1" fontAlgn="base" hangingPunct="1">
        <a:spcBef>
          <a:spcPts val="550"/>
        </a:spcBef>
        <a:spcAft>
          <a:spcPct val="0"/>
        </a:spcAft>
        <a:buFont typeface="Arial" panose="020B0604020202020204" pitchFamily="34" charset="0"/>
        <a:buChar char="•"/>
        <a:tabLst/>
        <a:defRPr kumimoji="1" sz="1920" b="1" i="0" kern="1200" spc="0">
          <a:solidFill>
            <a:schemeClr val="tx1"/>
          </a:solidFill>
          <a:latin typeface="+mn-ea"/>
          <a:ea typeface="+mn-ea"/>
          <a:cs typeface="Arial"/>
        </a:defRPr>
      </a:lvl4pPr>
      <a:lvl5pPr marL="900006" indent="-180001" algn="l" defTabSz="288002" rtl="0" eaLnBrk="1" fontAlgn="base" hangingPunct="1">
        <a:spcBef>
          <a:spcPts val="550"/>
        </a:spcBef>
        <a:spcAft>
          <a:spcPct val="0"/>
        </a:spcAft>
        <a:buFont typeface="Arial" panose="020B0604020202020204" pitchFamily="34" charset="0"/>
        <a:buChar char="•"/>
        <a:tabLst/>
        <a:defRPr kumimoji="1" sz="1920" b="1" i="0" kern="1200" spc="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9pPr>
    </p:bodyStyle>
    <p:otherStyle>
      <a:defPPr>
        <a:defRPr lang="en-US"/>
      </a:defPPr>
      <a:lvl1pPr marL="0" algn="l" defTabSz="609559" rtl="0" eaLnBrk="1" latinLnBrk="0" hangingPunct="1">
        <a:defRPr kumimoji="1" sz="1920" kern="1200">
          <a:solidFill>
            <a:schemeClr val="tx1"/>
          </a:solidFill>
          <a:latin typeface="+mn-lt"/>
          <a:ea typeface="+mn-ea"/>
          <a:cs typeface="+mn-cs"/>
        </a:defRPr>
      </a:lvl1pPr>
      <a:lvl2pPr marL="609559" algn="l" defTabSz="609559" rtl="0" eaLnBrk="1" latinLnBrk="0" hangingPunct="1">
        <a:defRPr kumimoji="1" sz="1920" kern="1200">
          <a:solidFill>
            <a:schemeClr val="tx1"/>
          </a:solidFill>
          <a:latin typeface="+mn-lt"/>
          <a:ea typeface="+mn-ea"/>
          <a:cs typeface="+mn-cs"/>
        </a:defRPr>
      </a:lvl2pPr>
      <a:lvl3pPr marL="1219118" algn="l" defTabSz="609559" rtl="0" eaLnBrk="1" latinLnBrk="0" hangingPunct="1">
        <a:defRPr kumimoji="1" sz="1920" kern="1200">
          <a:solidFill>
            <a:schemeClr val="tx1"/>
          </a:solidFill>
          <a:latin typeface="+mn-lt"/>
          <a:ea typeface="+mn-ea"/>
          <a:cs typeface="+mn-cs"/>
        </a:defRPr>
      </a:lvl3pPr>
      <a:lvl4pPr marL="1828676" algn="l" defTabSz="609559" rtl="0" eaLnBrk="1" latinLnBrk="0" hangingPunct="1">
        <a:defRPr kumimoji="1" sz="1920" kern="1200">
          <a:solidFill>
            <a:schemeClr val="tx1"/>
          </a:solidFill>
          <a:latin typeface="+mn-lt"/>
          <a:ea typeface="+mn-ea"/>
          <a:cs typeface="+mn-cs"/>
        </a:defRPr>
      </a:lvl4pPr>
      <a:lvl5pPr marL="2438234" algn="l" defTabSz="609559" rtl="0" eaLnBrk="1" latinLnBrk="0" hangingPunct="1">
        <a:defRPr kumimoji="1" sz="1920" kern="1200">
          <a:solidFill>
            <a:schemeClr val="tx1"/>
          </a:solidFill>
          <a:latin typeface="+mn-lt"/>
          <a:ea typeface="+mn-ea"/>
          <a:cs typeface="+mn-cs"/>
        </a:defRPr>
      </a:lvl5pPr>
      <a:lvl6pPr marL="3047792" algn="l" defTabSz="609559" rtl="0" eaLnBrk="1" latinLnBrk="0" hangingPunct="1">
        <a:defRPr kumimoji="1" sz="1920" kern="1200">
          <a:solidFill>
            <a:schemeClr val="tx1"/>
          </a:solidFill>
          <a:latin typeface="+mn-lt"/>
          <a:ea typeface="+mn-ea"/>
          <a:cs typeface="+mn-cs"/>
        </a:defRPr>
      </a:lvl6pPr>
      <a:lvl7pPr marL="3657351" algn="l" defTabSz="609559" rtl="0" eaLnBrk="1" latinLnBrk="0" hangingPunct="1">
        <a:defRPr kumimoji="1" sz="1920" kern="1200">
          <a:solidFill>
            <a:schemeClr val="tx1"/>
          </a:solidFill>
          <a:latin typeface="+mn-lt"/>
          <a:ea typeface="+mn-ea"/>
          <a:cs typeface="+mn-cs"/>
        </a:defRPr>
      </a:lvl7pPr>
      <a:lvl8pPr marL="4266908" algn="l" defTabSz="609559" rtl="0" eaLnBrk="1" latinLnBrk="0" hangingPunct="1">
        <a:defRPr kumimoji="1" sz="1920" kern="1200">
          <a:solidFill>
            <a:schemeClr val="tx1"/>
          </a:solidFill>
          <a:latin typeface="+mn-lt"/>
          <a:ea typeface="+mn-ea"/>
          <a:cs typeface="+mn-cs"/>
        </a:defRPr>
      </a:lvl8pPr>
      <a:lvl9pPr marL="4876467" algn="l" defTabSz="609559" rtl="0" eaLnBrk="1" latinLnBrk="0" hangingPunct="1">
        <a:defRPr kumimoji="1" sz="192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7" pos="6031" userDrawn="1">
          <p15:clr>
            <a:srgbClr val="F26B43"/>
          </p15:clr>
        </p15:guide>
        <p15:guide id="8" orient="horz" pos="4269" userDrawn="1">
          <p15:clr>
            <a:srgbClr val="F26B43"/>
          </p15:clr>
        </p15:guide>
        <p15:guide id="9" orient="horz" pos="4156" userDrawn="1">
          <p15:clr>
            <a:srgbClr val="F26B43"/>
          </p15:clr>
        </p15:guide>
        <p15:guide id="10" orient="horz" pos="4088" userDrawn="1">
          <p15:clr>
            <a:srgbClr val="F26B43"/>
          </p15:clr>
        </p15:guide>
        <p15:guide id="11" orient="horz" pos="2001" userDrawn="1">
          <p15:clr>
            <a:srgbClr val="F26B43"/>
          </p15:clr>
        </p15:guide>
        <p15:guide id="12" pos="3028" userDrawn="1">
          <p15:clr>
            <a:srgbClr val="F26B43"/>
          </p15:clr>
        </p15:guide>
        <p15:guide id="13" pos="53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7" name="テキスト ボックス 16">
            <a:extLst>
              <a:ext uri="{FF2B5EF4-FFF2-40B4-BE49-F238E27FC236}">
                <a16:creationId xmlns:a16="http://schemas.microsoft.com/office/drawing/2014/main" id="{F8FAFC4E-F3F0-D947-B10D-2319BEB244D1}"/>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tx1"/>
                </a:solidFill>
                <a:latin typeface="+mn-lt"/>
              </a:rPr>
              <a:pPr algn="r"/>
              <a:t>‹#›</a:t>
            </a:fld>
            <a:endParaRPr kumimoji="0" lang="en-US" altLang="ja-JP" sz="1100" dirty="0">
              <a:solidFill>
                <a:schemeClr val="tx1"/>
              </a:solidFill>
              <a:latin typeface="+mn-lt"/>
              <a:cs typeface="Meiryo UI" pitchFamily="50" charset="-128"/>
            </a:endParaRPr>
          </a:p>
        </p:txBody>
      </p:sp>
    </p:spTree>
    <p:extLst>
      <p:ext uri="{BB962C8B-B14F-4D97-AF65-F5344CB8AC3E}">
        <p14:creationId xmlns:p14="http://schemas.microsoft.com/office/powerpoint/2010/main" val="3713879408"/>
      </p:ext>
    </p:extLst>
  </p:cSld>
  <p:clrMap bg1="lt1" tx1="dk1" bg2="lt2" tx2="dk2" accent1="accent1" accent2="accent2" accent3="accent3" accent4="accent4" accent5="accent5" accent6="accent6" hlink="hlink" folHlink="folHlink"/>
  <p:sldLayoutIdLst>
    <p:sldLayoutId id="2147483910" r:id="rId1"/>
    <p:sldLayoutId id="2147483909" r:id="rId2"/>
    <p:sldLayoutId id="2147483911" r:id="rId3"/>
    <p:sldLayoutId id="2147483912" r:id="rId4"/>
  </p:sldLayoutIdLst>
  <p:hf hdr="0" ftr="0" dt="0"/>
  <p:txStyles>
    <p:titleStyle>
      <a:lvl1pPr algn="l" defTabSz="609559" rtl="0" eaLnBrk="1" fontAlgn="base" hangingPunct="1">
        <a:spcBef>
          <a:spcPct val="0"/>
        </a:spcBef>
        <a:spcAft>
          <a:spcPct val="0"/>
        </a:spcAft>
        <a:defRPr kumimoji="1" sz="1920" b="1" i="0" kern="1200" spc="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44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9pPr>
    </p:bodyStyle>
    <p:otherStyle>
      <a:defPPr>
        <a:defRPr lang="en-US"/>
      </a:defPPr>
      <a:lvl1pPr marL="0" algn="l" defTabSz="609559" rtl="0" eaLnBrk="1" latinLnBrk="0" hangingPunct="1">
        <a:defRPr kumimoji="1" sz="1920" kern="1200">
          <a:solidFill>
            <a:schemeClr val="tx1"/>
          </a:solidFill>
          <a:latin typeface="+mn-lt"/>
          <a:ea typeface="+mn-ea"/>
          <a:cs typeface="+mn-cs"/>
        </a:defRPr>
      </a:lvl1pPr>
      <a:lvl2pPr marL="609559" algn="l" defTabSz="609559" rtl="0" eaLnBrk="1" latinLnBrk="0" hangingPunct="1">
        <a:defRPr kumimoji="1" sz="1920" kern="1200">
          <a:solidFill>
            <a:schemeClr val="tx1"/>
          </a:solidFill>
          <a:latin typeface="+mn-lt"/>
          <a:ea typeface="+mn-ea"/>
          <a:cs typeface="+mn-cs"/>
        </a:defRPr>
      </a:lvl2pPr>
      <a:lvl3pPr marL="1219118" algn="l" defTabSz="609559" rtl="0" eaLnBrk="1" latinLnBrk="0" hangingPunct="1">
        <a:defRPr kumimoji="1" sz="1920" kern="1200">
          <a:solidFill>
            <a:schemeClr val="tx1"/>
          </a:solidFill>
          <a:latin typeface="+mn-lt"/>
          <a:ea typeface="+mn-ea"/>
          <a:cs typeface="+mn-cs"/>
        </a:defRPr>
      </a:lvl3pPr>
      <a:lvl4pPr marL="1828676" algn="l" defTabSz="609559" rtl="0" eaLnBrk="1" latinLnBrk="0" hangingPunct="1">
        <a:defRPr kumimoji="1" sz="1920" kern="1200">
          <a:solidFill>
            <a:schemeClr val="tx1"/>
          </a:solidFill>
          <a:latin typeface="+mn-lt"/>
          <a:ea typeface="+mn-ea"/>
          <a:cs typeface="+mn-cs"/>
        </a:defRPr>
      </a:lvl4pPr>
      <a:lvl5pPr marL="2438234" algn="l" defTabSz="609559" rtl="0" eaLnBrk="1" latinLnBrk="0" hangingPunct="1">
        <a:defRPr kumimoji="1" sz="1920" kern="1200">
          <a:solidFill>
            <a:schemeClr val="tx1"/>
          </a:solidFill>
          <a:latin typeface="+mn-lt"/>
          <a:ea typeface="+mn-ea"/>
          <a:cs typeface="+mn-cs"/>
        </a:defRPr>
      </a:lvl5pPr>
      <a:lvl6pPr marL="3047792" algn="l" defTabSz="609559" rtl="0" eaLnBrk="1" latinLnBrk="0" hangingPunct="1">
        <a:defRPr kumimoji="1" sz="1920" kern="1200">
          <a:solidFill>
            <a:schemeClr val="tx1"/>
          </a:solidFill>
          <a:latin typeface="+mn-lt"/>
          <a:ea typeface="+mn-ea"/>
          <a:cs typeface="+mn-cs"/>
        </a:defRPr>
      </a:lvl6pPr>
      <a:lvl7pPr marL="3657351" algn="l" defTabSz="609559" rtl="0" eaLnBrk="1" latinLnBrk="0" hangingPunct="1">
        <a:defRPr kumimoji="1" sz="1920" kern="1200">
          <a:solidFill>
            <a:schemeClr val="tx1"/>
          </a:solidFill>
          <a:latin typeface="+mn-lt"/>
          <a:ea typeface="+mn-ea"/>
          <a:cs typeface="+mn-cs"/>
        </a:defRPr>
      </a:lvl7pPr>
      <a:lvl8pPr marL="4266908" algn="l" defTabSz="609559" rtl="0" eaLnBrk="1" latinLnBrk="0" hangingPunct="1">
        <a:defRPr kumimoji="1" sz="1920" kern="1200">
          <a:solidFill>
            <a:schemeClr val="tx1"/>
          </a:solidFill>
          <a:latin typeface="+mn-lt"/>
          <a:ea typeface="+mn-ea"/>
          <a:cs typeface="+mn-cs"/>
        </a:defRPr>
      </a:lvl8pPr>
      <a:lvl9pPr marL="4876467" algn="l" defTabSz="609559" rtl="0" eaLnBrk="1" latinLnBrk="0" hangingPunct="1">
        <a:defRPr kumimoji="1" sz="192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guide id="12" orient="horz" pos="41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331490" y="164693"/>
            <a:ext cx="9243021" cy="412538"/>
          </a:xfrm>
          <a:prstGeom prst="rect">
            <a:avLst/>
          </a:prstGeom>
        </p:spPr>
        <p:txBody>
          <a:bodyPr vert="horz" lIns="0" tIns="45720" rIns="0" bIns="45720" rtlCol="0" anchor="t" anchorCtr="0">
            <a:normAutofit/>
          </a:bodyPr>
          <a:lstStyle/>
          <a:p>
            <a:r>
              <a:rPr kumimoji="1" lang="ja-JP" altLang="en-US"/>
              <a:t>マスター タイトルの書式設定</a:t>
            </a:r>
          </a:p>
        </p:txBody>
      </p:sp>
      <p:sp>
        <p:nvSpPr>
          <p:cNvPr id="10" name="テキスト プレースホルダー 2">
            <a:extLst>
              <a:ext uri="{FF2B5EF4-FFF2-40B4-BE49-F238E27FC236}">
                <a16:creationId xmlns:a16="http://schemas.microsoft.com/office/drawing/2014/main" id="{ACDA7E9A-9E6E-2942-AC20-74A5A8920A1C}"/>
              </a:ext>
            </a:extLst>
          </p:cNvPr>
          <p:cNvSpPr>
            <a:spLocks noGrp="1"/>
          </p:cNvSpPr>
          <p:nvPr>
            <p:ph type="body" idx="1"/>
          </p:nvPr>
        </p:nvSpPr>
        <p:spPr>
          <a:xfrm>
            <a:off x="331491" y="692150"/>
            <a:ext cx="9252068" cy="5797550"/>
          </a:xfrm>
          <a:prstGeom prst="rect">
            <a:avLst/>
          </a:prstGeom>
        </p:spPr>
        <p:txBody>
          <a:bodyPr vert="horz" lIns="0" tIns="45720" rIns="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テキスト ボックス 12">
            <a:extLst>
              <a:ext uri="{FF2B5EF4-FFF2-40B4-BE49-F238E27FC236}">
                <a16:creationId xmlns:a16="http://schemas.microsoft.com/office/drawing/2014/main" id="{04E21C77-E2F3-5744-B495-789192475120}"/>
              </a:ext>
            </a:extLst>
          </p:cNvPr>
          <p:cNvSpPr txBox="1"/>
          <p:nvPr userDrawn="1"/>
        </p:nvSpPr>
        <p:spPr>
          <a:xfrm>
            <a:off x="4357146" y="6623438"/>
            <a:ext cx="3287760" cy="215444"/>
          </a:xfrm>
          <a:prstGeom prst="rect">
            <a:avLst/>
          </a:prstGeom>
          <a:noFill/>
          <a:ln>
            <a:noFill/>
          </a:ln>
        </p:spPr>
        <p:txBody>
          <a:bodyPr wrap="none" lIns="0" rIns="0" rtlCol="0">
            <a:spAutoFit/>
          </a:bodyPr>
          <a:lstStyle/>
          <a:p>
            <a:pPr algn="r"/>
            <a:r>
              <a:rPr kumimoji="0" lang="en-US" altLang="ja-JP" sz="800" dirty="0">
                <a:solidFill>
                  <a:schemeClr val="bg1"/>
                </a:solidFill>
                <a:latin typeface="+mn-lt"/>
                <a:cs typeface="Meiryo UI" pitchFamily="50" charset="-128"/>
              </a:rPr>
              <a:t>© 2022 NTT DATA INSTITUTE OF MANAGEMENT CONSULTING, Inc.</a:t>
            </a:r>
          </a:p>
        </p:txBody>
      </p:sp>
      <p:cxnSp>
        <p:nvCxnSpPr>
          <p:cNvPr id="14" name="直線コネクタ 13">
            <a:extLst>
              <a:ext uri="{FF2B5EF4-FFF2-40B4-BE49-F238E27FC236}">
                <a16:creationId xmlns:a16="http://schemas.microsoft.com/office/drawing/2014/main" id="{26ABC15C-563B-F04A-83C3-B0D991357E0E}"/>
              </a:ext>
            </a:extLst>
          </p:cNvPr>
          <p:cNvCxnSpPr>
            <a:cxnSpLocks/>
          </p:cNvCxnSpPr>
          <p:nvPr userDrawn="1"/>
        </p:nvCxnSpPr>
        <p:spPr>
          <a:xfrm>
            <a:off x="7820324"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図 10">
            <a:extLst>
              <a:ext uri="{FF2B5EF4-FFF2-40B4-BE49-F238E27FC236}">
                <a16:creationId xmlns:a16="http://schemas.microsoft.com/office/drawing/2014/main" id="{270EE0AC-2C8E-D84F-9AAB-1BAD29C7490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91572" y="6600825"/>
            <a:ext cx="920819" cy="234561"/>
          </a:xfrm>
          <a:prstGeom prst="rect">
            <a:avLst/>
          </a:prstGeom>
        </p:spPr>
      </p:pic>
      <p:cxnSp>
        <p:nvCxnSpPr>
          <p:cNvPr id="17" name="直線コネクタ 16">
            <a:extLst>
              <a:ext uri="{FF2B5EF4-FFF2-40B4-BE49-F238E27FC236}">
                <a16:creationId xmlns:a16="http://schemas.microsoft.com/office/drawing/2014/main" id="{1974EA4F-0DCA-734C-A634-22D6F1BD7FB1}"/>
              </a:ext>
            </a:extLst>
          </p:cNvPr>
          <p:cNvCxnSpPr>
            <a:cxnSpLocks/>
          </p:cNvCxnSpPr>
          <p:nvPr userDrawn="1"/>
        </p:nvCxnSpPr>
        <p:spPr>
          <a:xfrm>
            <a:off x="9083638" y="6597650"/>
            <a:ext cx="0" cy="260350"/>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68894EE-0BB6-C742-A4D7-3DB96B9B356E}"/>
              </a:ext>
            </a:extLst>
          </p:cNvPr>
          <p:cNvSpPr txBox="1"/>
          <p:nvPr userDrawn="1"/>
        </p:nvSpPr>
        <p:spPr>
          <a:xfrm>
            <a:off x="9147003" y="6590696"/>
            <a:ext cx="436568" cy="261610"/>
          </a:xfrm>
          <a:prstGeom prst="rect">
            <a:avLst/>
          </a:prstGeom>
          <a:noFill/>
          <a:ln>
            <a:noFill/>
          </a:ln>
        </p:spPr>
        <p:txBody>
          <a:bodyPr wrap="square" lIns="0" rIns="0" rtlCol="0">
            <a:spAutoFit/>
          </a:bodyPr>
          <a:lstStyle/>
          <a:p>
            <a:pPr algn="r"/>
            <a:fld id="{8DD8EB0B-AB08-A54E-B33C-ED72A04D9CE9}" type="slidenum">
              <a:rPr lang="ja-JP" altLang="en-US" sz="1100" smtClean="0">
                <a:solidFill>
                  <a:schemeClr val="bg1"/>
                </a:solidFill>
                <a:latin typeface="+mn-lt"/>
              </a:rPr>
              <a:pPr algn="r"/>
              <a:t>‹#›</a:t>
            </a:fld>
            <a:endParaRPr kumimoji="0" lang="en-US" altLang="ja-JP" sz="1100" dirty="0">
              <a:solidFill>
                <a:schemeClr val="bg1"/>
              </a:solidFill>
              <a:latin typeface="+mn-lt"/>
              <a:cs typeface="Meiryo UI" pitchFamily="50" charset="-128"/>
            </a:endParaRPr>
          </a:p>
        </p:txBody>
      </p:sp>
    </p:spTree>
    <p:extLst>
      <p:ext uri="{BB962C8B-B14F-4D97-AF65-F5344CB8AC3E}">
        <p14:creationId xmlns:p14="http://schemas.microsoft.com/office/powerpoint/2010/main" val="3615148030"/>
      </p:ext>
    </p:extLst>
  </p:cSld>
  <p:clrMap bg1="lt1" tx1="dk1" bg2="lt2" tx2="dk2" accent1="accent1" accent2="accent2" accent3="accent3" accent4="accent4" accent5="accent5" accent6="accent6" hlink="hlink" folHlink="folHlink"/>
  <p:sldLayoutIdLst>
    <p:sldLayoutId id="2147483863" r:id="rId1"/>
    <p:sldLayoutId id="2147483854" r:id="rId2"/>
    <p:sldLayoutId id="2147483885" r:id="rId3"/>
    <p:sldLayoutId id="2147483886" r:id="rId4"/>
  </p:sldLayoutIdLst>
  <p:hf hdr="0" ftr="0" dt="0"/>
  <p:txStyles>
    <p:titleStyle>
      <a:lvl1pPr algn="l" defTabSz="609559" rtl="0" eaLnBrk="1" fontAlgn="base" hangingPunct="1">
        <a:spcBef>
          <a:spcPct val="0"/>
        </a:spcBef>
        <a:spcAft>
          <a:spcPct val="0"/>
        </a:spcAft>
        <a:defRPr kumimoji="1" sz="1920" b="1" i="0" kern="1200" spc="0" baseline="0">
          <a:solidFill>
            <a:schemeClr val="bg1"/>
          </a:solidFill>
          <a:latin typeface="+mj-ea"/>
          <a:ea typeface="+mj-ea"/>
          <a:cs typeface="HGPGothicE" charset="-128"/>
        </a:defRPr>
      </a:lvl1pPr>
      <a:lvl2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9pPr>
    </p:titleStyle>
    <p:bodyStyle>
      <a:lvl1pPr marL="0" indent="0" algn="l" defTabSz="288002" rtl="0" eaLnBrk="1" fontAlgn="base" hangingPunct="1">
        <a:spcBef>
          <a:spcPct val="20000"/>
        </a:spcBef>
        <a:spcAft>
          <a:spcPct val="0"/>
        </a:spcAft>
        <a:buFont typeface="Arial" panose="020B0604020202020204" pitchFamily="34" charset="0"/>
        <a:buNone/>
        <a:tabLst/>
        <a:defRPr kumimoji="1" sz="1440" kern="1200">
          <a:solidFill>
            <a:schemeClr val="bg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bg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bg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bg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bg1"/>
          </a:solidFill>
          <a:latin typeface="+mn-ea"/>
          <a:ea typeface="+mn-ea"/>
          <a:cs typeface="Arial"/>
        </a:defRPr>
      </a:lvl5pPr>
      <a:lvl6pPr marL="3352570"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9pPr>
    </p:bodyStyle>
    <p:otherStyle>
      <a:defPPr>
        <a:defRPr lang="en-US"/>
      </a:defPPr>
      <a:lvl1pPr marL="0" algn="l" defTabSz="609559" rtl="0" eaLnBrk="1" latinLnBrk="0" hangingPunct="1">
        <a:defRPr kumimoji="1" sz="1920" kern="1200">
          <a:solidFill>
            <a:schemeClr val="tx1"/>
          </a:solidFill>
          <a:latin typeface="+mn-lt"/>
          <a:ea typeface="+mn-ea"/>
          <a:cs typeface="+mn-cs"/>
        </a:defRPr>
      </a:lvl1pPr>
      <a:lvl2pPr marL="609559" algn="l" defTabSz="609559" rtl="0" eaLnBrk="1" latinLnBrk="0" hangingPunct="1">
        <a:defRPr kumimoji="1" sz="1920" kern="1200">
          <a:solidFill>
            <a:schemeClr val="tx1"/>
          </a:solidFill>
          <a:latin typeface="+mn-lt"/>
          <a:ea typeface="+mn-ea"/>
          <a:cs typeface="+mn-cs"/>
        </a:defRPr>
      </a:lvl2pPr>
      <a:lvl3pPr marL="1219118" algn="l" defTabSz="609559" rtl="0" eaLnBrk="1" latinLnBrk="0" hangingPunct="1">
        <a:defRPr kumimoji="1" sz="1920" kern="1200">
          <a:solidFill>
            <a:schemeClr val="tx1"/>
          </a:solidFill>
          <a:latin typeface="+mn-lt"/>
          <a:ea typeface="+mn-ea"/>
          <a:cs typeface="+mn-cs"/>
        </a:defRPr>
      </a:lvl3pPr>
      <a:lvl4pPr marL="1828676" algn="l" defTabSz="609559" rtl="0" eaLnBrk="1" latinLnBrk="0" hangingPunct="1">
        <a:defRPr kumimoji="1" sz="1920" kern="1200">
          <a:solidFill>
            <a:schemeClr val="tx1"/>
          </a:solidFill>
          <a:latin typeface="+mn-lt"/>
          <a:ea typeface="+mn-ea"/>
          <a:cs typeface="+mn-cs"/>
        </a:defRPr>
      </a:lvl4pPr>
      <a:lvl5pPr marL="2438234" algn="l" defTabSz="609559" rtl="0" eaLnBrk="1" latinLnBrk="0" hangingPunct="1">
        <a:defRPr kumimoji="1" sz="1920" kern="1200">
          <a:solidFill>
            <a:schemeClr val="tx1"/>
          </a:solidFill>
          <a:latin typeface="+mn-lt"/>
          <a:ea typeface="+mn-ea"/>
          <a:cs typeface="+mn-cs"/>
        </a:defRPr>
      </a:lvl5pPr>
      <a:lvl6pPr marL="3047792" algn="l" defTabSz="609559" rtl="0" eaLnBrk="1" latinLnBrk="0" hangingPunct="1">
        <a:defRPr kumimoji="1" sz="1920" kern="1200">
          <a:solidFill>
            <a:schemeClr val="tx1"/>
          </a:solidFill>
          <a:latin typeface="+mn-lt"/>
          <a:ea typeface="+mn-ea"/>
          <a:cs typeface="+mn-cs"/>
        </a:defRPr>
      </a:lvl6pPr>
      <a:lvl7pPr marL="3657351" algn="l" defTabSz="609559" rtl="0" eaLnBrk="1" latinLnBrk="0" hangingPunct="1">
        <a:defRPr kumimoji="1" sz="1920" kern="1200">
          <a:solidFill>
            <a:schemeClr val="tx1"/>
          </a:solidFill>
          <a:latin typeface="+mn-lt"/>
          <a:ea typeface="+mn-ea"/>
          <a:cs typeface="+mn-cs"/>
        </a:defRPr>
      </a:lvl7pPr>
      <a:lvl8pPr marL="4266908" algn="l" defTabSz="609559" rtl="0" eaLnBrk="1" latinLnBrk="0" hangingPunct="1">
        <a:defRPr kumimoji="1" sz="1920" kern="1200">
          <a:solidFill>
            <a:schemeClr val="tx1"/>
          </a:solidFill>
          <a:latin typeface="+mn-lt"/>
          <a:ea typeface="+mn-ea"/>
          <a:cs typeface="+mn-cs"/>
        </a:defRPr>
      </a:lvl8pPr>
      <a:lvl9pPr marL="4876467" algn="l" defTabSz="609559" rtl="0" eaLnBrk="1" latinLnBrk="0" hangingPunct="1">
        <a:defRPr kumimoji="1" sz="192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9" userDrawn="1">
          <p15:clr>
            <a:srgbClr val="F26B43"/>
          </p15:clr>
        </p15:guide>
        <p15:guide id="4" orient="horz" pos="2160" userDrawn="1">
          <p15:clr>
            <a:srgbClr val="F26B43"/>
          </p15:clr>
        </p15:guide>
        <p15:guide id="5" orient="horz" pos="4156" userDrawn="1">
          <p15:clr>
            <a:srgbClr val="F26B43"/>
          </p15:clr>
        </p15:guide>
        <p15:guide id="6" orient="horz" pos="436" userDrawn="1">
          <p15:clr>
            <a:srgbClr val="F26B43"/>
          </p15:clr>
        </p15:guide>
        <p15:guide id="7" pos="3121" userDrawn="1">
          <p15:clr>
            <a:srgbClr val="F26B43"/>
          </p15:clr>
        </p15:guide>
        <p15:guide id="8" pos="6031" userDrawn="1">
          <p15:clr>
            <a:srgbClr val="F26B43"/>
          </p15:clr>
        </p15:guide>
        <p15:guide id="9" orient="horz" pos="4088" userDrawn="1">
          <p15:clr>
            <a:srgbClr val="F26B43"/>
          </p15:clr>
        </p15:guide>
        <p15:guide id="10" orient="horz" pos="368"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21CC23-A8DD-2841-8A35-D68DC2B10133}"/>
              </a:ext>
            </a:extLst>
          </p:cNvPr>
          <p:cNvSpPr txBox="1"/>
          <p:nvPr userDrawn="1"/>
        </p:nvSpPr>
        <p:spPr>
          <a:xfrm>
            <a:off x="6548008" y="6623438"/>
            <a:ext cx="3287760" cy="215444"/>
          </a:xfrm>
          <a:prstGeom prst="rect">
            <a:avLst/>
          </a:prstGeom>
          <a:noFill/>
          <a:ln>
            <a:noFill/>
          </a:ln>
        </p:spPr>
        <p:txBody>
          <a:bodyPr wrap="none" lIns="0" rIns="0" rtlCol="0">
            <a:spAutoFit/>
          </a:bodyPr>
          <a:lstStyle/>
          <a:p>
            <a:pPr algn="r"/>
            <a:r>
              <a:rPr kumimoji="0" lang="en-US" altLang="ja-JP" sz="800" dirty="0">
                <a:solidFill>
                  <a:schemeClr val="tx1"/>
                </a:solidFill>
                <a:latin typeface="+mn-lt"/>
                <a:cs typeface="Meiryo UI" pitchFamily="50" charset="-128"/>
              </a:rPr>
              <a:t>© 2022 NTT DATA INSTITUTE OF MANAGEMENT CONSULTING, Inc.</a:t>
            </a:r>
          </a:p>
        </p:txBody>
      </p:sp>
    </p:spTree>
    <p:extLst>
      <p:ext uri="{BB962C8B-B14F-4D97-AF65-F5344CB8AC3E}">
        <p14:creationId xmlns:p14="http://schemas.microsoft.com/office/powerpoint/2010/main" val="4268014743"/>
      </p:ext>
    </p:extLst>
  </p:cSld>
  <p:clrMap bg1="lt1" tx1="dk1" bg2="lt2" tx2="dk2" accent1="accent1" accent2="accent2" accent3="accent3" accent4="accent4" accent5="accent5" accent6="accent6" hlink="hlink" folHlink="folHlink"/>
  <p:sldLayoutIdLst>
    <p:sldLayoutId id="2147483851" r:id="rId1"/>
    <p:sldLayoutId id="2147483850" r:id="rId2"/>
    <p:sldLayoutId id="2147483773" r:id="rId3"/>
  </p:sldLayoutIdLst>
  <p:hf hdr="0" ftr="0" dt="0"/>
  <p:txStyles>
    <p:titleStyle>
      <a:lvl1pPr algn="l" defTabSz="609559" rtl="0" eaLnBrk="1" fontAlgn="base" hangingPunct="1">
        <a:spcBef>
          <a:spcPct val="0"/>
        </a:spcBef>
        <a:spcAft>
          <a:spcPct val="0"/>
        </a:spcAft>
        <a:defRPr kumimoji="1" sz="1920" b="1" i="0" kern="1200" spc="200" baseline="0">
          <a:solidFill>
            <a:schemeClr val="tx1"/>
          </a:solidFill>
          <a:latin typeface="+mj-ea"/>
          <a:ea typeface="+mj-ea"/>
          <a:cs typeface="HGPGothicE" charset="-128"/>
        </a:defRPr>
      </a:lvl1pPr>
      <a:lvl2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2pPr>
      <a:lvl3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3pPr>
      <a:lvl4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4pPr>
      <a:lvl5pPr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5pPr>
      <a:lvl6pPr marL="609559"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6pPr>
      <a:lvl7pPr marL="1219118"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7pPr>
      <a:lvl8pPr marL="1828676"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8pPr>
      <a:lvl9pPr marL="2438234" algn="l" defTabSz="609559" rtl="0" eaLnBrk="1" fontAlgn="base" hangingPunct="1">
        <a:spcBef>
          <a:spcPct val="0"/>
        </a:spcBef>
        <a:spcAft>
          <a:spcPct val="0"/>
        </a:spcAft>
        <a:defRPr kumimoji="1" sz="2134">
          <a:solidFill>
            <a:schemeClr val="tx1"/>
          </a:solidFill>
          <a:latin typeface="Arial" pitchFamily="34" charset="0"/>
          <a:ea typeface="HGP創英角ｺﾞｼｯｸUB"/>
          <a:cs typeface="Arial" pitchFamily="34" charset="0"/>
        </a:defRPr>
      </a:lvl9pPr>
    </p:titleStyle>
    <p:bodyStyle>
      <a:lvl1pPr marL="0" indent="0" algn="l" defTabSz="609559" rtl="0" eaLnBrk="1" fontAlgn="base" hangingPunct="1">
        <a:spcBef>
          <a:spcPct val="20000"/>
        </a:spcBef>
        <a:spcAft>
          <a:spcPct val="0"/>
        </a:spcAft>
        <a:buFont typeface="Arial" pitchFamily="34" charset="0"/>
        <a:buNone/>
        <a:defRPr kumimoji="1" sz="1440" kern="1200">
          <a:solidFill>
            <a:schemeClr val="tx1"/>
          </a:solidFill>
          <a:latin typeface="+mn-ea"/>
          <a:ea typeface="+mn-ea"/>
          <a:cs typeface="Arial"/>
        </a:defRPr>
      </a:lvl1pPr>
      <a:lvl2pPr marL="910105" indent="-300545" algn="l" defTabSz="609559" rtl="0" eaLnBrk="1" fontAlgn="base" hangingPunct="1">
        <a:spcBef>
          <a:spcPct val="20000"/>
        </a:spcBef>
        <a:spcAft>
          <a:spcPct val="0"/>
        </a:spcAft>
        <a:buFont typeface="Arial" pitchFamily="34" charset="0"/>
        <a:buChar char="–"/>
        <a:defRPr kumimoji="1" sz="2134" kern="1200">
          <a:solidFill>
            <a:schemeClr val="tx1"/>
          </a:solidFill>
          <a:latin typeface="+mn-ea"/>
          <a:ea typeface="+mn-ea"/>
          <a:cs typeface="Arial"/>
        </a:defRPr>
      </a:lvl2pPr>
      <a:lvl3pPr marL="1454051" indent="-234935" algn="l" defTabSz="609559" rtl="0" eaLnBrk="1" fontAlgn="base" hangingPunct="1">
        <a:spcBef>
          <a:spcPct val="20000"/>
        </a:spcBef>
        <a:spcAft>
          <a:spcPct val="0"/>
        </a:spcAft>
        <a:buFont typeface="Arial" pitchFamily="34" charset="0"/>
        <a:buChar char="•"/>
        <a:defRPr kumimoji="1" sz="2134" kern="1200">
          <a:solidFill>
            <a:schemeClr val="tx1"/>
          </a:solidFill>
          <a:latin typeface="+mn-ea"/>
          <a:ea typeface="+mn-ea"/>
          <a:cs typeface="Arial"/>
        </a:defRPr>
      </a:lvl3pPr>
      <a:lvl4pPr marL="2059377" indent="-230703" algn="l" defTabSz="609559" rtl="0" eaLnBrk="1" fontAlgn="base" hangingPunct="1">
        <a:spcBef>
          <a:spcPct val="20000"/>
        </a:spcBef>
        <a:spcAft>
          <a:spcPct val="0"/>
        </a:spcAft>
        <a:buFont typeface="Arial" pitchFamily="34" charset="0"/>
        <a:buChar char="–"/>
        <a:defRPr kumimoji="1" sz="2134" kern="1200">
          <a:solidFill>
            <a:schemeClr val="tx1"/>
          </a:solidFill>
          <a:latin typeface="+mn-ea"/>
          <a:ea typeface="+mn-ea"/>
          <a:cs typeface="Arial"/>
        </a:defRPr>
      </a:lvl4pPr>
      <a:lvl5pPr marL="2666818" indent="-228585" algn="l" defTabSz="609559" rtl="0" eaLnBrk="1" fontAlgn="base" hangingPunct="1">
        <a:spcBef>
          <a:spcPct val="20000"/>
        </a:spcBef>
        <a:spcAft>
          <a:spcPct val="0"/>
        </a:spcAft>
        <a:buFont typeface="Arial" pitchFamily="34" charset="0"/>
        <a:buChar char="»"/>
        <a:defRPr kumimoji="1" sz="2134"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9pPr>
    </p:bodyStyle>
    <p:otherStyle>
      <a:defPPr>
        <a:defRPr lang="en-US"/>
      </a:defPPr>
      <a:lvl1pPr marL="0" algn="l" defTabSz="609559" rtl="0" eaLnBrk="1" latinLnBrk="0" hangingPunct="1">
        <a:defRPr kumimoji="1" sz="1920" kern="1200">
          <a:solidFill>
            <a:schemeClr val="tx1"/>
          </a:solidFill>
          <a:latin typeface="+mn-lt"/>
          <a:ea typeface="+mn-ea"/>
          <a:cs typeface="+mn-cs"/>
        </a:defRPr>
      </a:lvl1pPr>
      <a:lvl2pPr marL="609559" algn="l" defTabSz="609559" rtl="0" eaLnBrk="1" latinLnBrk="0" hangingPunct="1">
        <a:defRPr kumimoji="1" sz="1920" kern="1200">
          <a:solidFill>
            <a:schemeClr val="tx1"/>
          </a:solidFill>
          <a:latin typeface="+mn-lt"/>
          <a:ea typeface="+mn-ea"/>
          <a:cs typeface="+mn-cs"/>
        </a:defRPr>
      </a:lvl2pPr>
      <a:lvl3pPr marL="1219118" algn="l" defTabSz="609559" rtl="0" eaLnBrk="1" latinLnBrk="0" hangingPunct="1">
        <a:defRPr kumimoji="1" sz="1920" kern="1200">
          <a:solidFill>
            <a:schemeClr val="tx1"/>
          </a:solidFill>
          <a:latin typeface="+mn-lt"/>
          <a:ea typeface="+mn-ea"/>
          <a:cs typeface="+mn-cs"/>
        </a:defRPr>
      </a:lvl3pPr>
      <a:lvl4pPr marL="1828676" algn="l" defTabSz="609559" rtl="0" eaLnBrk="1" latinLnBrk="0" hangingPunct="1">
        <a:defRPr kumimoji="1" sz="1920" kern="1200">
          <a:solidFill>
            <a:schemeClr val="tx1"/>
          </a:solidFill>
          <a:latin typeface="+mn-lt"/>
          <a:ea typeface="+mn-ea"/>
          <a:cs typeface="+mn-cs"/>
        </a:defRPr>
      </a:lvl4pPr>
      <a:lvl5pPr marL="2438234" algn="l" defTabSz="609559" rtl="0" eaLnBrk="1" latinLnBrk="0" hangingPunct="1">
        <a:defRPr kumimoji="1" sz="1920" kern="1200">
          <a:solidFill>
            <a:schemeClr val="tx1"/>
          </a:solidFill>
          <a:latin typeface="+mn-lt"/>
          <a:ea typeface="+mn-ea"/>
          <a:cs typeface="+mn-cs"/>
        </a:defRPr>
      </a:lvl5pPr>
      <a:lvl6pPr marL="3047792" algn="l" defTabSz="609559" rtl="0" eaLnBrk="1" latinLnBrk="0" hangingPunct="1">
        <a:defRPr kumimoji="1" sz="1920" kern="1200">
          <a:solidFill>
            <a:schemeClr val="tx1"/>
          </a:solidFill>
          <a:latin typeface="+mn-lt"/>
          <a:ea typeface="+mn-ea"/>
          <a:cs typeface="+mn-cs"/>
        </a:defRPr>
      </a:lvl6pPr>
      <a:lvl7pPr marL="3657351" algn="l" defTabSz="609559" rtl="0" eaLnBrk="1" latinLnBrk="0" hangingPunct="1">
        <a:defRPr kumimoji="1" sz="1920" kern="1200">
          <a:solidFill>
            <a:schemeClr val="tx1"/>
          </a:solidFill>
          <a:latin typeface="+mn-lt"/>
          <a:ea typeface="+mn-ea"/>
          <a:cs typeface="+mn-cs"/>
        </a:defRPr>
      </a:lvl7pPr>
      <a:lvl8pPr marL="4266908" algn="l" defTabSz="609559" rtl="0" eaLnBrk="1" latinLnBrk="0" hangingPunct="1">
        <a:defRPr kumimoji="1" sz="1920" kern="1200">
          <a:solidFill>
            <a:schemeClr val="tx1"/>
          </a:solidFill>
          <a:latin typeface="+mn-lt"/>
          <a:ea typeface="+mn-ea"/>
          <a:cs typeface="+mn-cs"/>
        </a:defRPr>
      </a:lvl8pPr>
      <a:lvl9pPr marL="4876467" algn="l" defTabSz="609559" rtl="0" eaLnBrk="1" latinLnBrk="0" hangingPunct="1">
        <a:defRPr kumimoji="1" sz="192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69" userDrawn="1">
          <p15:clr>
            <a:srgbClr val="F26B43"/>
          </p15:clr>
        </p15:guide>
        <p15:guide id="2" orient="horz" pos="420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331788" y="541383"/>
            <a:ext cx="4428000" cy="360000"/>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120" b="1" dirty="0">
                <a:solidFill>
                  <a:schemeClr val="bg1"/>
                </a:solidFill>
                <a:latin typeface="+mj-lt"/>
              </a:rPr>
              <a:t>Current issues (Pain points)</a:t>
            </a:r>
          </a:p>
        </p:txBody>
      </p:sp>
      <p:sp>
        <p:nvSpPr>
          <p:cNvPr id="10" name="正方形/長方形 9"/>
          <p:cNvSpPr/>
          <p:nvPr/>
        </p:nvSpPr>
        <p:spPr>
          <a:xfrm>
            <a:off x="5134146" y="541383"/>
            <a:ext cx="4428000" cy="360000"/>
          </a:xfrm>
          <a:prstGeom prst="rect">
            <a:avLst/>
          </a:prstGeom>
          <a:solidFill>
            <a:srgbClr val="2B4069"/>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120" b="1" dirty="0">
                <a:solidFill>
                  <a:schemeClr val="bg1"/>
                </a:solidFill>
                <a:latin typeface="+mj-lt"/>
              </a:rPr>
              <a:t>What Trusted Web Solves</a:t>
            </a:r>
          </a:p>
        </p:txBody>
      </p:sp>
      <p:sp>
        <p:nvSpPr>
          <p:cNvPr id="4" name="二等辺三角形 3"/>
          <p:cNvSpPr/>
          <p:nvPr/>
        </p:nvSpPr>
        <p:spPr>
          <a:xfrm rot="5400000">
            <a:off x="2722588" y="3630234"/>
            <a:ext cx="4464000" cy="196502"/>
          </a:xfrm>
          <a:prstGeom prst="triangle">
            <a:avLst/>
          </a:prstGeom>
          <a:solidFill>
            <a:schemeClr val="tx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120" dirty="0">
              <a:solidFill>
                <a:schemeClr val="tx1"/>
              </a:solidFill>
              <a:latin typeface="+mj-lt"/>
            </a:endParaRPr>
          </a:p>
        </p:txBody>
      </p:sp>
      <p:sp>
        <p:nvSpPr>
          <p:cNvPr id="18" name="正方形/長方形 17"/>
          <p:cNvSpPr/>
          <p:nvPr/>
        </p:nvSpPr>
        <p:spPr>
          <a:xfrm>
            <a:off x="331790" y="901383"/>
            <a:ext cx="4428000" cy="2776245"/>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indent="-342900">
              <a:buFont typeface="+mj-ea"/>
              <a:buAutoNum type="circleNumDbPlain"/>
            </a:pPr>
            <a:r>
              <a:rPr lang="ja-JP" altLang="en-US" sz="1200" dirty="0">
                <a:solidFill>
                  <a:schemeClr val="tx1"/>
                </a:solidFill>
                <a:latin typeface="+mj-lt"/>
              </a:rPr>
              <a:t>It is </a:t>
            </a:r>
            <a:r>
              <a:rPr lang="ja-JP" altLang="en-US" sz="1200" b="1" dirty="0">
                <a:solidFill>
                  <a:schemeClr val="tx1"/>
                </a:solidFill>
                <a:latin typeface="+mj-lt"/>
              </a:rPr>
              <a:t>difficult to prove </a:t>
            </a:r>
            <a:r>
              <a:rPr lang="en-US" altLang="ja-JP" sz="1200" dirty="0" smtClean="0">
                <a:solidFill>
                  <a:schemeClr val="tx1"/>
                </a:solidFill>
                <a:latin typeface="+mj-lt"/>
              </a:rPr>
              <a:t>for</a:t>
            </a:r>
            <a:r>
              <a:rPr lang="ja-JP" altLang="en-US" sz="1200" dirty="0" smtClean="0">
                <a:solidFill>
                  <a:schemeClr val="tx1"/>
                </a:solidFill>
                <a:latin typeface="+mj-lt"/>
              </a:rPr>
              <a:t> </a:t>
            </a:r>
            <a:r>
              <a:rPr lang="en-US" altLang="ja-JP" sz="1200" dirty="0" smtClean="0">
                <a:solidFill>
                  <a:schemeClr val="tx1"/>
                </a:solidFill>
                <a:latin typeface="+mj-lt"/>
              </a:rPr>
              <a:t>companies</a:t>
            </a:r>
            <a:r>
              <a:rPr lang="ja-JP" altLang="en-US" sz="1200" dirty="0" smtClean="0">
                <a:solidFill>
                  <a:schemeClr val="tx1"/>
                </a:solidFill>
                <a:latin typeface="+mj-lt"/>
              </a:rPr>
              <a:t> </a:t>
            </a:r>
            <a:r>
              <a:rPr lang="ja-JP" altLang="en-US" sz="1200" b="1" dirty="0">
                <a:solidFill>
                  <a:schemeClr val="tx1"/>
                </a:solidFill>
                <a:latin typeface="+mj-lt"/>
              </a:rPr>
              <a:t>what students are filling out in the entry sheet about the skills they have acquired in the laboratory and volunteer activities</a:t>
            </a:r>
            <a:r>
              <a:rPr lang="ja-JP" altLang="en-US" sz="1200" dirty="0">
                <a:solidFill>
                  <a:schemeClr val="tx1"/>
                </a:solidFill>
                <a:latin typeface="+mj-lt"/>
              </a:rPr>
              <a:t>.</a:t>
            </a:r>
            <a:r>
              <a:rPr lang="en-US" altLang="ja-JP" sz="1600" dirty="0">
                <a:solidFill>
                  <a:schemeClr val="tx1"/>
                </a:solidFill>
                <a:latin typeface="+mj-lt"/>
              </a:rPr>
              <a:t/>
            </a:r>
            <a:br>
              <a:rPr lang="en-US" altLang="ja-JP" sz="1600" dirty="0">
                <a:solidFill>
                  <a:schemeClr val="tx1"/>
                </a:solidFill>
                <a:latin typeface="+mj-lt"/>
              </a:rPr>
            </a:br>
            <a:endParaRPr lang="en-US" altLang="ja-JP" sz="1200" dirty="0">
              <a:solidFill>
                <a:schemeClr val="tx1"/>
              </a:solidFill>
              <a:latin typeface="+mj-lt"/>
            </a:endParaRPr>
          </a:p>
          <a:p>
            <a:pPr marL="342900" indent="-342900">
              <a:buFont typeface="+mj-ea"/>
              <a:buAutoNum type="circleNumDbPlain" startAt="2"/>
            </a:pPr>
            <a:r>
              <a:rPr lang="ja-JP" altLang="en-US" sz="1200" dirty="0">
                <a:solidFill>
                  <a:schemeClr val="tx1"/>
                </a:solidFill>
                <a:latin typeface="+mj-lt"/>
              </a:rPr>
              <a:t>When sending certificates to multiple companies, the </a:t>
            </a:r>
            <a:r>
              <a:rPr lang="ja-JP" altLang="en-US" sz="1200" b="1" dirty="0">
                <a:solidFill>
                  <a:schemeClr val="tx1"/>
                </a:solidFill>
                <a:latin typeface="+mj-lt"/>
              </a:rPr>
              <a:t>procedures </a:t>
            </a:r>
            <a:r>
              <a:rPr lang="ja-JP" altLang="en-US" sz="1200" dirty="0">
                <a:solidFill>
                  <a:schemeClr val="tx1"/>
                </a:solidFill>
                <a:latin typeface="+mj-lt"/>
              </a:rPr>
              <a:t>for both students and universities </a:t>
            </a:r>
            <a:r>
              <a:rPr lang="ja-JP" altLang="en-US" sz="1200" b="1" dirty="0">
                <a:solidFill>
                  <a:schemeClr val="tx1"/>
                </a:solidFill>
                <a:latin typeface="+mj-lt"/>
              </a:rPr>
              <a:t>are complicated and costly, and there is a risk of loss</a:t>
            </a:r>
            <a:r>
              <a:rPr lang="ja-JP" altLang="en-US" sz="1200" dirty="0">
                <a:solidFill>
                  <a:schemeClr val="tx1"/>
                </a:solidFill>
                <a:latin typeface="+mj-lt"/>
              </a:rPr>
              <a:t>.</a:t>
            </a:r>
            <a:endParaRPr lang="en-US" altLang="ja-JP" sz="1200" dirty="0">
              <a:solidFill>
                <a:schemeClr val="tx1"/>
              </a:solidFill>
              <a:latin typeface="+mj-lt"/>
            </a:endParaRPr>
          </a:p>
          <a:p>
            <a:endParaRPr lang="en-US" altLang="ja-JP" sz="1200" dirty="0">
              <a:solidFill>
                <a:schemeClr val="tx1"/>
              </a:solidFill>
              <a:latin typeface="+mj-lt"/>
            </a:endParaRPr>
          </a:p>
          <a:p>
            <a:pPr marL="342900" indent="-342900">
              <a:buFont typeface="+mj-ea"/>
              <a:buAutoNum type="circleNumDbPlain" startAt="2"/>
            </a:pPr>
            <a:r>
              <a:rPr lang="ja-JP" altLang="en-US" sz="1200" dirty="0">
                <a:solidFill>
                  <a:schemeClr val="tx1"/>
                </a:solidFill>
                <a:latin typeface="+mj-lt"/>
              </a:rPr>
              <a:t>There is the falsification risk of the document, and the electronicization is difficult.</a:t>
            </a:r>
          </a:p>
        </p:txBody>
      </p:sp>
      <p:sp>
        <p:nvSpPr>
          <p:cNvPr id="19" name="正方形/長方形 18"/>
          <p:cNvSpPr/>
          <p:nvPr/>
        </p:nvSpPr>
        <p:spPr>
          <a:xfrm>
            <a:off x="5138007" y="901383"/>
            <a:ext cx="4428000" cy="2776245"/>
          </a:xfrm>
          <a:prstGeom prst="rect">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342900" indent="-342900">
              <a:buFont typeface="+mj-ea"/>
              <a:buAutoNum type="circleNumDbPlain"/>
            </a:pPr>
            <a:r>
              <a:rPr lang="en-US" altLang="ja-JP" sz="1200" b="1" dirty="0" smtClean="0">
                <a:solidFill>
                  <a:schemeClr val="tx1"/>
                </a:solidFill>
                <a:latin typeface="+mj-lt"/>
              </a:rPr>
              <a:t>Companies can properly verify claimed student’s skills etc</a:t>
            </a:r>
            <a:r>
              <a:rPr lang="en-US" altLang="ja-JP" sz="1200" dirty="0" smtClean="0">
                <a:solidFill>
                  <a:schemeClr val="tx1"/>
                </a:solidFill>
                <a:latin typeface="+mj-lt"/>
              </a:rPr>
              <a:t>. </a:t>
            </a:r>
            <a:r>
              <a:rPr lang="ja-JP" altLang="en-US" sz="1200" dirty="0" smtClean="0">
                <a:solidFill>
                  <a:schemeClr val="tx1"/>
                </a:solidFill>
                <a:latin typeface="+mj-lt"/>
              </a:rPr>
              <a:t>by </a:t>
            </a:r>
            <a:r>
              <a:rPr lang="ja-JP" altLang="en-US" sz="1200" dirty="0">
                <a:solidFill>
                  <a:schemeClr val="tx1"/>
                </a:solidFill>
                <a:latin typeface="+mj-lt"/>
              </a:rPr>
              <a:t>having </a:t>
            </a:r>
            <a:r>
              <a:rPr lang="en-US" altLang="ja-JP" sz="1200" dirty="0" smtClean="0">
                <a:solidFill>
                  <a:schemeClr val="tx1"/>
                </a:solidFill>
                <a:latin typeface="+mj-lt"/>
              </a:rPr>
              <a:t>their</a:t>
            </a:r>
            <a:r>
              <a:rPr lang="ja-JP" altLang="en-US" sz="1200" dirty="0" smtClean="0">
                <a:solidFill>
                  <a:schemeClr val="tx1"/>
                </a:solidFill>
                <a:latin typeface="+mj-lt"/>
              </a:rPr>
              <a:t> </a:t>
            </a:r>
            <a:r>
              <a:rPr lang="en-US" altLang="ja-JP" sz="1200" dirty="0" smtClean="0">
                <a:solidFill>
                  <a:schemeClr val="tx1"/>
                </a:solidFill>
                <a:latin typeface="+mj-lt"/>
              </a:rPr>
              <a:t>supervisor,</a:t>
            </a:r>
            <a:r>
              <a:rPr lang="ja-JP" altLang="en-US" sz="1200" dirty="0" smtClean="0">
                <a:solidFill>
                  <a:schemeClr val="tx1"/>
                </a:solidFill>
                <a:latin typeface="+mj-lt"/>
              </a:rPr>
              <a:t> </a:t>
            </a:r>
            <a:r>
              <a:rPr lang="ja-JP" altLang="en-US" sz="1200" dirty="0">
                <a:solidFill>
                  <a:schemeClr val="tx1"/>
                </a:solidFill>
                <a:latin typeface="+mj-lt"/>
              </a:rPr>
              <a:t>who is a trusted third party, </a:t>
            </a:r>
            <a:r>
              <a:rPr lang="ja-JP" altLang="en-US" sz="1200" dirty="0" smtClean="0">
                <a:solidFill>
                  <a:schemeClr val="tx1"/>
                </a:solidFill>
                <a:latin typeface="+mj-lt"/>
              </a:rPr>
              <a:t>evaluate</a:t>
            </a:r>
            <a:r>
              <a:rPr lang="en-US" altLang="ja-JP" sz="1200" dirty="0" smtClean="0">
                <a:solidFill>
                  <a:schemeClr val="tx1"/>
                </a:solidFill>
                <a:latin typeface="+mj-lt"/>
              </a:rPr>
              <a:t>s</a:t>
            </a:r>
            <a:r>
              <a:rPr lang="ja-JP" altLang="en-US" sz="1200" dirty="0" smtClean="0">
                <a:solidFill>
                  <a:schemeClr val="tx1"/>
                </a:solidFill>
                <a:latin typeface="+mj-lt"/>
              </a:rPr>
              <a:t> </a:t>
            </a:r>
            <a:r>
              <a:rPr lang="ja-JP" altLang="en-US" sz="1200" dirty="0">
                <a:solidFill>
                  <a:schemeClr val="tx1"/>
                </a:solidFill>
                <a:latin typeface="+mj-lt"/>
              </a:rPr>
              <a:t>and </a:t>
            </a:r>
            <a:r>
              <a:rPr lang="en-US" altLang="ja-JP" sz="1200" dirty="0" smtClean="0">
                <a:solidFill>
                  <a:schemeClr val="tx1"/>
                </a:solidFill>
                <a:latin typeface="+mj-lt"/>
              </a:rPr>
              <a:t>approves</a:t>
            </a:r>
            <a:r>
              <a:rPr lang="ja-JP" altLang="en-US" sz="1200" dirty="0" smtClean="0">
                <a:solidFill>
                  <a:schemeClr val="tx1"/>
                </a:solidFill>
                <a:latin typeface="+mj-lt"/>
              </a:rPr>
              <a:t> the activities</a:t>
            </a:r>
            <a:r>
              <a:rPr lang="en-US" altLang="ja-JP" sz="1200" dirty="0" smtClean="0">
                <a:solidFill>
                  <a:schemeClr val="tx1"/>
                </a:solidFill>
                <a:latin typeface="+mj-lt"/>
              </a:rPr>
              <a:t>.</a:t>
            </a:r>
            <a:r>
              <a:rPr lang="en-US" altLang="ja-JP" sz="1200" dirty="0" smtClean="0">
                <a:solidFill>
                  <a:schemeClr val="tx1"/>
                </a:solidFill>
              </a:rPr>
              <a:t> Activity information without evidence can also be approved by the trusted third party. This will realize </a:t>
            </a:r>
            <a:r>
              <a:rPr lang="en-US" altLang="ja-JP" sz="1200" b="1" dirty="0" smtClean="0">
                <a:solidFill>
                  <a:schemeClr val="tx1"/>
                </a:solidFill>
              </a:rPr>
              <a:t>effective job hunting</a:t>
            </a:r>
            <a:r>
              <a:rPr lang="en-US" altLang="ja-JP" sz="1200" dirty="0" smtClean="0">
                <a:solidFill>
                  <a:schemeClr val="tx1"/>
                </a:solidFill>
              </a:rPr>
              <a:t> and </a:t>
            </a:r>
            <a:r>
              <a:rPr lang="en-US" altLang="ja-JP" sz="1200" b="1" dirty="0">
                <a:solidFill>
                  <a:schemeClr val="tx1"/>
                </a:solidFill>
              </a:rPr>
              <a:t>improve matching </a:t>
            </a:r>
            <a:r>
              <a:rPr lang="en-US" altLang="ja-JP" sz="1200" b="1" dirty="0" smtClean="0">
                <a:solidFill>
                  <a:schemeClr val="tx1"/>
                </a:solidFill>
              </a:rPr>
              <a:t>accuracy. </a:t>
            </a:r>
            <a:endParaRPr kumimoji="1" lang="en-US" altLang="ja-JP" sz="1200" dirty="0">
              <a:solidFill>
                <a:schemeClr val="tx1"/>
              </a:solidFill>
              <a:latin typeface="+mj-lt"/>
            </a:endParaRPr>
          </a:p>
          <a:p>
            <a:pPr marL="342900" indent="-342900">
              <a:buFont typeface="+mj-ea"/>
              <a:buAutoNum type="circleNumDbPlain"/>
            </a:pPr>
            <a:r>
              <a:rPr lang="en-US" altLang="ja-JP" sz="1200" dirty="0" smtClean="0">
                <a:solidFill>
                  <a:schemeClr val="tx1"/>
                </a:solidFill>
                <a:latin typeface="+mj-lt"/>
              </a:rPr>
              <a:t>With </a:t>
            </a:r>
            <a:r>
              <a:rPr lang="ja-JP" altLang="en-US" sz="1200" dirty="0" smtClean="0">
                <a:solidFill>
                  <a:schemeClr val="tx1"/>
                </a:solidFill>
                <a:latin typeface="+mj-lt"/>
              </a:rPr>
              <a:t>th</a:t>
            </a:r>
            <a:r>
              <a:rPr lang="en-US" altLang="ja-JP" sz="1200" dirty="0" smtClean="0">
                <a:solidFill>
                  <a:schemeClr val="tx1"/>
                </a:solidFill>
                <a:latin typeface="+mj-lt"/>
              </a:rPr>
              <a:t>is</a:t>
            </a:r>
            <a:r>
              <a:rPr lang="ja-JP" altLang="en-US" sz="1200" dirty="0" smtClean="0">
                <a:solidFill>
                  <a:schemeClr val="tx1"/>
                </a:solidFill>
                <a:latin typeface="+mj-lt"/>
              </a:rPr>
              <a:t> </a:t>
            </a:r>
            <a:r>
              <a:rPr lang="ja-JP" altLang="en-US" sz="1200" dirty="0">
                <a:solidFill>
                  <a:schemeClr val="tx1"/>
                </a:solidFill>
                <a:latin typeface="+mj-lt"/>
              </a:rPr>
              <a:t>service, </a:t>
            </a:r>
            <a:r>
              <a:rPr lang="ja-JP" altLang="en-US" sz="1200" dirty="0" smtClean="0">
                <a:solidFill>
                  <a:schemeClr val="tx1"/>
                </a:solidFill>
                <a:latin typeface="+mj-lt"/>
              </a:rPr>
              <a:t>the </a:t>
            </a:r>
            <a:r>
              <a:rPr lang="ja-JP" altLang="en-US" sz="1200" b="1" dirty="0">
                <a:solidFill>
                  <a:schemeClr val="tx1"/>
                </a:solidFill>
                <a:latin typeface="+mj-lt"/>
              </a:rPr>
              <a:t>certificate can be issued digitally </a:t>
            </a:r>
            <a:r>
              <a:rPr lang="en-US" altLang="ja-JP" sz="1200" dirty="0" smtClean="0">
                <a:solidFill>
                  <a:schemeClr val="tx1"/>
                </a:solidFill>
                <a:latin typeface="+mj-lt"/>
              </a:rPr>
              <a:t>and realize one-stop digital services </a:t>
            </a:r>
            <a:r>
              <a:rPr lang="ja-JP" altLang="en-US" sz="1200" dirty="0" smtClean="0">
                <a:solidFill>
                  <a:schemeClr val="tx1"/>
                </a:solidFill>
                <a:latin typeface="+mj-lt"/>
              </a:rPr>
              <a:t>while </a:t>
            </a:r>
            <a:r>
              <a:rPr lang="ja-JP" altLang="en-US" sz="1200" b="1" dirty="0">
                <a:solidFill>
                  <a:schemeClr val="tx1"/>
                </a:solidFill>
                <a:latin typeface="+mj-lt"/>
              </a:rPr>
              <a:t>ensuring authenticity</a:t>
            </a:r>
            <a:r>
              <a:rPr lang="ja-JP" altLang="en-US" sz="1200" dirty="0">
                <a:solidFill>
                  <a:schemeClr val="tx1"/>
                </a:solidFill>
                <a:latin typeface="+mj-lt"/>
              </a:rPr>
              <a:t>, thereby reducing the management cost of the certificate </a:t>
            </a:r>
            <a:r>
              <a:rPr lang="ja-JP" altLang="en-US" sz="1200" dirty="0" smtClean="0">
                <a:solidFill>
                  <a:schemeClr val="tx1"/>
                </a:solidFill>
                <a:latin typeface="+mj-lt"/>
              </a:rPr>
              <a:t>issuer</a:t>
            </a:r>
            <a:r>
              <a:rPr lang="en-US" altLang="ja-JP" sz="1200" dirty="0" smtClean="0">
                <a:solidFill>
                  <a:schemeClr val="tx1"/>
                </a:solidFill>
                <a:latin typeface="+mj-lt"/>
              </a:rPr>
              <a:t>(university etc.)</a:t>
            </a:r>
            <a:endParaRPr lang="en-US" altLang="ja-JP" sz="1200" dirty="0">
              <a:solidFill>
                <a:schemeClr val="tx1"/>
              </a:solidFill>
              <a:latin typeface="+mj-lt"/>
            </a:endParaRPr>
          </a:p>
          <a:p>
            <a:pPr marL="342900" indent="-342900">
              <a:buFont typeface="+mj-ea"/>
              <a:buAutoNum type="circleNumDbPlain"/>
            </a:pPr>
            <a:r>
              <a:rPr lang="ja-JP" altLang="en-US" sz="1200" dirty="0">
                <a:solidFill>
                  <a:schemeClr val="tx1"/>
                </a:solidFill>
                <a:latin typeface="+mj-lt"/>
              </a:rPr>
              <a:t>Leverage blockchain technology to </a:t>
            </a:r>
            <a:r>
              <a:rPr lang="ja-JP" altLang="en-US" sz="1200" b="1" dirty="0">
                <a:solidFill>
                  <a:schemeClr val="tx1"/>
                </a:solidFill>
                <a:latin typeface="+mj-lt"/>
              </a:rPr>
              <a:t>reduce the risk of tampering</a:t>
            </a:r>
            <a:r>
              <a:rPr lang="ja-JP" altLang="en-US" sz="1200" dirty="0">
                <a:solidFill>
                  <a:schemeClr val="tx1"/>
                </a:solidFill>
                <a:latin typeface="+mj-lt"/>
              </a:rPr>
              <a:t> and allow documents to be exchanged</a:t>
            </a:r>
            <a:endParaRPr lang="en-US" altLang="ja-JP" sz="1200" dirty="0">
              <a:solidFill>
                <a:schemeClr val="tx1"/>
              </a:solidFill>
              <a:latin typeface="+mj-lt"/>
            </a:endParaRPr>
          </a:p>
          <a:p>
            <a:pPr marL="342900" indent="-342900">
              <a:buFont typeface="+mj-ea"/>
              <a:buAutoNum type="circleNumDbPlain"/>
            </a:pPr>
            <a:endParaRPr lang="en-US" altLang="ja-JP" sz="1200" dirty="0">
              <a:solidFill>
                <a:schemeClr val="tx1"/>
              </a:solidFill>
              <a:latin typeface="+mj-lt"/>
            </a:endParaRPr>
          </a:p>
        </p:txBody>
      </p:sp>
      <p:sp>
        <p:nvSpPr>
          <p:cNvPr id="6" name="テキスト ボックス 5"/>
          <p:cNvSpPr txBox="1"/>
          <p:nvPr/>
        </p:nvSpPr>
        <p:spPr>
          <a:xfrm>
            <a:off x="5138007" y="3755187"/>
            <a:ext cx="4428000" cy="427678"/>
          </a:xfrm>
          <a:prstGeom prst="rect">
            <a:avLst/>
          </a:prstGeom>
          <a:noFill/>
        </p:spPr>
        <p:txBody>
          <a:bodyPr wrap="none" lIns="0" rIns="0" rtlCol="0">
            <a:noAutofit/>
          </a:bodyPr>
          <a:lstStyle/>
          <a:p>
            <a:pPr algn="ctr" defTabSz="288000"/>
            <a:r>
              <a:rPr lang="ja-JP" altLang="en-US" sz="1200" b="1" u="sng" dirty="0">
                <a:latin typeface="+mj-lt"/>
              </a:rPr>
              <a:t>Scheme diagram of this demonstration use case (To-Be)</a:t>
            </a:r>
          </a:p>
        </p:txBody>
      </p:sp>
      <p:sp>
        <p:nvSpPr>
          <p:cNvPr id="14" name="テキスト ボックス 13"/>
          <p:cNvSpPr txBox="1"/>
          <p:nvPr/>
        </p:nvSpPr>
        <p:spPr>
          <a:xfrm>
            <a:off x="331788" y="3728485"/>
            <a:ext cx="4427999" cy="269357"/>
          </a:xfrm>
          <a:prstGeom prst="rect">
            <a:avLst/>
          </a:prstGeom>
          <a:noFill/>
        </p:spPr>
        <p:txBody>
          <a:bodyPr wrap="none" lIns="0" rIns="0" rtlCol="0">
            <a:noAutofit/>
          </a:bodyPr>
          <a:lstStyle/>
          <a:p>
            <a:pPr algn="ctr" defTabSz="288000"/>
            <a:r>
              <a:rPr kumimoji="1" lang="ja-JP" altLang="en-US" sz="1200" b="1" u="sng" dirty="0">
                <a:latin typeface="+mj-lt"/>
              </a:rPr>
              <a:t>Scheme diagram before problem solving (As-Is)</a:t>
            </a:r>
          </a:p>
        </p:txBody>
      </p:sp>
      <p:sp>
        <p:nvSpPr>
          <p:cNvPr id="38" name="Rectangle: Rounded Corners 37">
            <a:extLst>
              <a:ext uri="{FF2B5EF4-FFF2-40B4-BE49-F238E27FC236}">
                <a16:creationId xmlns:a16="http://schemas.microsoft.com/office/drawing/2014/main" id="{F5D12781-131C-0C6F-9F86-9930D0F1D4F4}"/>
              </a:ext>
            </a:extLst>
          </p:cNvPr>
          <p:cNvSpPr/>
          <p:nvPr/>
        </p:nvSpPr>
        <p:spPr bwMode="gray">
          <a:xfrm>
            <a:off x="1981536" y="4663981"/>
            <a:ext cx="975275" cy="894396"/>
          </a:xfrm>
          <a:prstGeom prst="roundRect">
            <a:avLst/>
          </a:prstGeom>
          <a:solidFill>
            <a:srgbClr val="DCDCDC"/>
          </a:solidFill>
          <a:ln w="12700" cap="flat" cmpd="sng" algn="ctr">
            <a:solidFill>
              <a:srgbClr val="DCDCD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960" b="0" i="0" u="none" strike="noStrike" kern="0" cap="none" spc="0" normalizeH="0" baseline="0" noProof="0" dirty="0">
                <a:ln>
                  <a:noFill/>
                </a:ln>
                <a:solidFill>
                  <a:srgbClr val="000000"/>
                </a:solidFill>
                <a:effectLst/>
                <a:uLnTx/>
                <a:uFillTx/>
                <a:latin typeface="+mj-lt"/>
                <a:ea typeface="+mj-ea"/>
                <a:cs typeface="+mn-cs"/>
              </a:rPr>
              <a:t>student</a:t>
            </a:r>
          </a:p>
        </p:txBody>
      </p:sp>
      <p:sp>
        <p:nvSpPr>
          <p:cNvPr id="39" name="Rectangle: Rounded Corners 38">
            <a:extLst>
              <a:ext uri="{FF2B5EF4-FFF2-40B4-BE49-F238E27FC236}">
                <a16:creationId xmlns:a16="http://schemas.microsoft.com/office/drawing/2014/main" id="{F3C8C256-D390-3C26-0A03-CA23DF0EE5E3}"/>
              </a:ext>
            </a:extLst>
          </p:cNvPr>
          <p:cNvSpPr/>
          <p:nvPr/>
        </p:nvSpPr>
        <p:spPr bwMode="gray">
          <a:xfrm>
            <a:off x="3687401" y="4663981"/>
            <a:ext cx="975275" cy="441453"/>
          </a:xfrm>
          <a:prstGeom prst="roundRect">
            <a:avLst/>
          </a:prstGeom>
          <a:solidFill>
            <a:srgbClr val="DCDCDC"/>
          </a:solidFill>
          <a:ln w="12700" cap="flat" cmpd="sng" algn="ctr">
            <a:solidFill>
              <a:srgbClr val="DCDCD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960" b="0" i="0" u="none" strike="noStrike" kern="0" cap="none" spc="0" normalizeH="0" baseline="0" noProof="0" dirty="0">
                <a:ln>
                  <a:noFill/>
                </a:ln>
                <a:solidFill>
                  <a:srgbClr val="000000"/>
                </a:solidFill>
                <a:effectLst/>
                <a:uLnTx/>
                <a:uFillTx/>
                <a:latin typeface="+mj-lt"/>
                <a:ea typeface="+mj-ea"/>
                <a:cs typeface="+mn-cs"/>
              </a:rPr>
              <a:t>Company (1)</a:t>
            </a:r>
          </a:p>
        </p:txBody>
      </p:sp>
      <p:sp>
        <p:nvSpPr>
          <p:cNvPr id="40" name="Rectangle: Rounded Corners 39">
            <a:extLst>
              <a:ext uri="{FF2B5EF4-FFF2-40B4-BE49-F238E27FC236}">
                <a16:creationId xmlns:a16="http://schemas.microsoft.com/office/drawing/2014/main" id="{B61FA60B-96C7-E89C-88A1-5B4763A66709}"/>
              </a:ext>
            </a:extLst>
          </p:cNvPr>
          <p:cNvSpPr/>
          <p:nvPr/>
        </p:nvSpPr>
        <p:spPr bwMode="gray">
          <a:xfrm>
            <a:off x="275672" y="4663981"/>
            <a:ext cx="975275" cy="894396"/>
          </a:xfrm>
          <a:prstGeom prst="roundRect">
            <a:avLst/>
          </a:prstGeom>
          <a:solidFill>
            <a:srgbClr val="DCDCDC"/>
          </a:solidFill>
          <a:ln w="12700" cap="flat" cmpd="sng" algn="ctr">
            <a:solidFill>
              <a:srgbClr val="DCDCD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960" b="0" i="0" u="none" strike="noStrike" kern="0" cap="none" spc="0" normalizeH="0" baseline="0" noProof="0" dirty="0">
                <a:ln>
                  <a:noFill/>
                </a:ln>
                <a:solidFill>
                  <a:srgbClr val="000000"/>
                </a:solidFill>
                <a:effectLst/>
                <a:uLnTx/>
                <a:uFillTx/>
                <a:latin typeface="+mj-lt"/>
                <a:ea typeface="+mj-ea"/>
                <a:cs typeface="+mn-cs"/>
              </a:rPr>
              <a:t>University</a:t>
            </a:r>
          </a:p>
        </p:txBody>
      </p:sp>
      <p:cxnSp>
        <p:nvCxnSpPr>
          <p:cNvPr id="53" name="Straight Arrow Connector 52">
            <a:extLst>
              <a:ext uri="{FF2B5EF4-FFF2-40B4-BE49-F238E27FC236}">
                <a16:creationId xmlns:a16="http://schemas.microsoft.com/office/drawing/2014/main" id="{1BBC4BCB-9337-45AE-519F-2ADA9479C19D}"/>
              </a:ext>
            </a:extLst>
          </p:cNvPr>
          <p:cNvCxnSpPr>
            <a:cxnSpLocks/>
          </p:cNvCxnSpPr>
          <p:nvPr/>
        </p:nvCxnSpPr>
        <p:spPr bwMode="gray">
          <a:xfrm>
            <a:off x="1380196" y="5267531"/>
            <a:ext cx="495537" cy="0"/>
          </a:xfrm>
          <a:prstGeom prst="straightConnector1">
            <a:avLst/>
          </a:prstGeom>
          <a:noFill/>
          <a:ln w="28575" cap="flat" cmpd="sng" algn="ctr">
            <a:solidFill>
              <a:srgbClr val="2400B0"/>
            </a:solidFill>
            <a:prstDash val="solid"/>
            <a:miter lim="800000"/>
            <a:tailEnd type="triangle"/>
          </a:ln>
          <a:effectLst/>
        </p:spPr>
      </p:cxnSp>
      <p:sp>
        <p:nvSpPr>
          <p:cNvPr id="54" name="TextBox 53">
            <a:extLst>
              <a:ext uri="{FF2B5EF4-FFF2-40B4-BE49-F238E27FC236}">
                <a16:creationId xmlns:a16="http://schemas.microsoft.com/office/drawing/2014/main" id="{6D91BA23-B7F4-3E00-56E6-B75EBFC86932}"/>
              </a:ext>
            </a:extLst>
          </p:cNvPr>
          <p:cNvSpPr txBox="1"/>
          <p:nvPr/>
        </p:nvSpPr>
        <p:spPr>
          <a:xfrm>
            <a:off x="1317356" y="5332652"/>
            <a:ext cx="550152" cy="289310"/>
          </a:xfrm>
          <a:prstGeom prst="rect">
            <a:avLst/>
          </a:prstGeom>
          <a:noFill/>
        </p:spPr>
        <p:txBody>
          <a:bodyPr wrap="none" rtlCol="0">
            <a:spAutoFit/>
          </a:bodyPr>
          <a:lstStyle/>
          <a:p>
            <a:pPr algn="ctr" defTabSz="457200"/>
            <a:r>
              <a:rPr lang="en-US" altLang="ja-JP" sz="640" dirty="0">
                <a:solidFill>
                  <a:srgbClr val="2400B0"/>
                </a:solidFill>
                <a:latin typeface="+mj-lt"/>
                <a:ea typeface="メイリオ"/>
              </a:rPr>
              <a:t>C</a:t>
            </a:r>
            <a:r>
              <a:rPr lang="ja-JP" altLang="en-US" sz="640" dirty="0">
                <a:solidFill>
                  <a:srgbClr val="2400B0"/>
                </a:solidFill>
                <a:latin typeface="+mj-lt"/>
                <a:ea typeface="メイリオ"/>
              </a:rPr>
              <a:t>ertificate</a:t>
            </a:r>
            <a:endParaRPr lang="en-US" altLang="ja-JP" sz="640" dirty="0">
              <a:solidFill>
                <a:srgbClr val="2400B0"/>
              </a:solidFill>
              <a:latin typeface="+mj-lt"/>
              <a:ea typeface="メイリオ"/>
            </a:endParaRPr>
          </a:p>
          <a:p>
            <a:pPr algn="ctr" defTabSz="457200"/>
            <a:r>
              <a:rPr lang="ja-JP" altLang="en-US" sz="640" dirty="0">
                <a:solidFill>
                  <a:srgbClr val="2400B0"/>
                </a:solidFill>
                <a:latin typeface="+mj-lt"/>
                <a:ea typeface="メイリオ"/>
              </a:rPr>
              <a:t>issue</a:t>
            </a:r>
            <a:endParaRPr lang="en-US" altLang="ja-JP" sz="640" dirty="0">
              <a:solidFill>
                <a:srgbClr val="2400B0"/>
              </a:solidFill>
              <a:latin typeface="+mj-lt"/>
              <a:ea typeface="メイリオ"/>
            </a:endParaRPr>
          </a:p>
        </p:txBody>
      </p:sp>
      <p:cxnSp>
        <p:nvCxnSpPr>
          <p:cNvPr id="55" name="Straight Arrow Connector 54">
            <a:extLst>
              <a:ext uri="{FF2B5EF4-FFF2-40B4-BE49-F238E27FC236}">
                <a16:creationId xmlns:a16="http://schemas.microsoft.com/office/drawing/2014/main" id="{5C2D2ED8-A898-EA34-4DF4-F85D52E36293}"/>
              </a:ext>
            </a:extLst>
          </p:cNvPr>
          <p:cNvCxnSpPr>
            <a:cxnSpLocks/>
          </p:cNvCxnSpPr>
          <p:nvPr/>
        </p:nvCxnSpPr>
        <p:spPr bwMode="gray">
          <a:xfrm>
            <a:off x="3074338" y="5136732"/>
            <a:ext cx="495537" cy="0"/>
          </a:xfrm>
          <a:prstGeom prst="straightConnector1">
            <a:avLst/>
          </a:prstGeom>
          <a:noFill/>
          <a:ln w="28575" cap="flat" cmpd="sng" algn="ctr">
            <a:solidFill>
              <a:srgbClr val="2400B0"/>
            </a:solidFill>
            <a:prstDash val="solid"/>
            <a:miter lim="800000"/>
            <a:tailEnd type="triangle"/>
          </a:ln>
          <a:effectLst/>
        </p:spPr>
      </p:cxnSp>
      <p:sp>
        <p:nvSpPr>
          <p:cNvPr id="61" name="Rectangle: Rounded Corners 60">
            <a:extLst>
              <a:ext uri="{FF2B5EF4-FFF2-40B4-BE49-F238E27FC236}">
                <a16:creationId xmlns:a16="http://schemas.microsoft.com/office/drawing/2014/main" id="{EA42BAB8-FB18-A561-8500-434295BCCBF0}"/>
              </a:ext>
            </a:extLst>
          </p:cNvPr>
          <p:cNvSpPr/>
          <p:nvPr/>
        </p:nvSpPr>
        <p:spPr bwMode="gray">
          <a:xfrm>
            <a:off x="3681168" y="5267531"/>
            <a:ext cx="975275" cy="441453"/>
          </a:xfrm>
          <a:prstGeom prst="roundRect">
            <a:avLst/>
          </a:prstGeom>
          <a:solidFill>
            <a:srgbClr val="DCDCDC"/>
          </a:solidFill>
          <a:ln w="12700" cap="flat" cmpd="sng" algn="ctr">
            <a:solidFill>
              <a:srgbClr val="DCDCD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960" b="0" i="0" u="none" strike="noStrike" kern="0" cap="none" spc="0" normalizeH="0" baseline="0" noProof="0" dirty="0">
                <a:ln>
                  <a:noFill/>
                </a:ln>
                <a:solidFill>
                  <a:srgbClr val="000000"/>
                </a:solidFill>
                <a:effectLst/>
                <a:uLnTx/>
                <a:uFillTx/>
                <a:latin typeface="+mj-lt"/>
                <a:ea typeface="+mj-ea"/>
                <a:cs typeface="+mn-cs"/>
              </a:rPr>
              <a:t>Company (2)</a:t>
            </a:r>
          </a:p>
        </p:txBody>
      </p:sp>
      <p:sp>
        <p:nvSpPr>
          <p:cNvPr id="64" name="TextBox 63">
            <a:extLst>
              <a:ext uri="{FF2B5EF4-FFF2-40B4-BE49-F238E27FC236}">
                <a16:creationId xmlns:a16="http://schemas.microsoft.com/office/drawing/2014/main" id="{920B9FEE-7061-861E-8BEA-40EB2AB58AE3}"/>
              </a:ext>
            </a:extLst>
          </p:cNvPr>
          <p:cNvSpPr txBox="1"/>
          <p:nvPr/>
        </p:nvSpPr>
        <p:spPr>
          <a:xfrm>
            <a:off x="3860401" y="5792412"/>
            <a:ext cx="456100" cy="441453"/>
          </a:xfrm>
          <a:prstGeom prst="rect">
            <a:avLst/>
          </a:prstGeom>
          <a:noFill/>
        </p:spPr>
        <p:txBody>
          <a:bodyPr vert="eaVert" wrap="none" lIns="0" rIns="0" rtlCol="0">
            <a:noAutofit/>
          </a:bodyPr>
          <a:lstStyle/>
          <a:p>
            <a:pPr algn="l" defTabSz="288000"/>
            <a:r>
              <a:rPr lang="en-US" altLang="ja-JP" dirty="0">
                <a:latin typeface="+mj-lt"/>
              </a:rPr>
              <a:t>...</a:t>
            </a:r>
            <a:endParaRPr kumimoji="1" lang="ja-JP" altLang="en-US" dirty="0">
              <a:latin typeface="+mj-lt"/>
            </a:endParaRPr>
          </a:p>
        </p:txBody>
      </p:sp>
      <p:cxnSp>
        <p:nvCxnSpPr>
          <p:cNvPr id="67" name="Straight Arrow Connector 66">
            <a:extLst>
              <a:ext uri="{FF2B5EF4-FFF2-40B4-BE49-F238E27FC236}">
                <a16:creationId xmlns:a16="http://schemas.microsoft.com/office/drawing/2014/main" id="{E5157D38-4CCC-8FE5-17C1-593953108B31}"/>
              </a:ext>
            </a:extLst>
          </p:cNvPr>
          <p:cNvCxnSpPr>
            <a:cxnSpLocks/>
          </p:cNvCxnSpPr>
          <p:nvPr/>
        </p:nvCxnSpPr>
        <p:spPr bwMode="gray">
          <a:xfrm>
            <a:off x="3095745" y="5294832"/>
            <a:ext cx="500255" cy="257801"/>
          </a:xfrm>
          <a:prstGeom prst="straightConnector1">
            <a:avLst/>
          </a:prstGeom>
          <a:noFill/>
          <a:ln w="28575" cap="flat" cmpd="sng" algn="ctr">
            <a:solidFill>
              <a:srgbClr val="2400B0"/>
            </a:solidFill>
            <a:prstDash val="solid"/>
            <a:miter lim="800000"/>
            <a:tailEnd type="triangle"/>
          </a:ln>
          <a:effectLst/>
        </p:spPr>
      </p:cxnSp>
      <p:sp>
        <p:nvSpPr>
          <p:cNvPr id="71" name="TextBox 70">
            <a:extLst>
              <a:ext uri="{FF2B5EF4-FFF2-40B4-BE49-F238E27FC236}">
                <a16:creationId xmlns:a16="http://schemas.microsoft.com/office/drawing/2014/main" id="{2AEB5E56-6E60-E5F1-8F1A-4F4B07188979}"/>
              </a:ext>
            </a:extLst>
          </p:cNvPr>
          <p:cNvSpPr txBox="1"/>
          <p:nvPr/>
        </p:nvSpPr>
        <p:spPr>
          <a:xfrm>
            <a:off x="1177007" y="4597705"/>
            <a:ext cx="886782" cy="289310"/>
          </a:xfrm>
          <a:prstGeom prst="rect">
            <a:avLst/>
          </a:prstGeom>
          <a:noFill/>
        </p:spPr>
        <p:txBody>
          <a:bodyPr wrap="none" rtlCol="0">
            <a:spAutoFit/>
          </a:bodyPr>
          <a:lstStyle/>
          <a:p>
            <a:pPr algn="ctr" defTabSz="457200"/>
            <a:r>
              <a:rPr lang="en-US" altLang="ja-JP" sz="640" dirty="0">
                <a:solidFill>
                  <a:srgbClr val="2400B0"/>
                </a:solidFill>
                <a:latin typeface="+mj-lt"/>
                <a:ea typeface="メイリオ"/>
              </a:rPr>
              <a:t>C</a:t>
            </a:r>
            <a:r>
              <a:rPr lang="ja-JP" altLang="en-US" sz="640" dirty="0">
                <a:solidFill>
                  <a:srgbClr val="2400B0"/>
                </a:solidFill>
                <a:latin typeface="+mj-lt"/>
                <a:ea typeface="メイリオ"/>
              </a:rPr>
              <a:t>ertificate</a:t>
            </a:r>
            <a:endParaRPr lang="en-US" altLang="ja-JP" sz="640" dirty="0">
              <a:solidFill>
                <a:srgbClr val="2400B0"/>
              </a:solidFill>
              <a:latin typeface="+mj-lt"/>
              <a:ea typeface="メイリオ"/>
            </a:endParaRPr>
          </a:p>
          <a:p>
            <a:pPr algn="ctr" defTabSz="457200"/>
            <a:r>
              <a:rPr lang="ja-JP" altLang="en-US" sz="640" dirty="0">
                <a:solidFill>
                  <a:srgbClr val="2400B0"/>
                </a:solidFill>
                <a:latin typeface="+mj-lt"/>
                <a:ea typeface="メイリオ"/>
              </a:rPr>
              <a:t>submission request</a:t>
            </a:r>
            <a:endParaRPr lang="en-US" altLang="ja-JP" sz="640" dirty="0">
              <a:solidFill>
                <a:srgbClr val="2400B0"/>
              </a:solidFill>
              <a:latin typeface="+mj-lt"/>
              <a:ea typeface="メイリオ"/>
            </a:endParaRPr>
          </a:p>
        </p:txBody>
      </p:sp>
      <p:cxnSp>
        <p:nvCxnSpPr>
          <p:cNvPr id="72" name="Straight Arrow Connector 71">
            <a:extLst>
              <a:ext uri="{FF2B5EF4-FFF2-40B4-BE49-F238E27FC236}">
                <a16:creationId xmlns:a16="http://schemas.microsoft.com/office/drawing/2014/main" id="{26DE6E41-03DD-A294-9CF8-C44B7A7ABFFB}"/>
              </a:ext>
            </a:extLst>
          </p:cNvPr>
          <p:cNvCxnSpPr>
            <a:cxnSpLocks/>
          </p:cNvCxnSpPr>
          <p:nvPr/>
        </p:nvCxnSpPr>
        <p:spPr bwMode="gray">
          <a:xfrm flipH="1">
            <a:off x="1372370" y="4990353"/>
            <a:ext cx="495537" cy="0"/>
          </a:xfrm>
          <a:prstGeom prst="straightConnector1">
            <a:avLst/>
          </a:prstGeom>
          <a:noFill/>
          <a:ln w="28575" cap="flat" cmpd="sng" algn="ctr">
            <a:solidFill>
              <a:srgbClr val="2400B0"/>
            </a:solidFill>
            <a:prstDash val="solid"/>
            <a:miter lim="800000"/>
            <a:tailEnd type="triangle"/>
          </a:ln>
          <a:effectLst/>
        </p:spPr>
      </p:cxnSp>
      <p:sp>
        <p:nvSpPr>
          <p:cNvPr id="75" name="Speech Bubble: Rectangle with Corners Rounded 74">
            <a:extLst>
              <a:ext uri="{FF2B5EF4-FFF2-40B4-BE49-F238E27FC236}">
                <a16:creationId xmlns:a16="http://schemas.microsoft.com/office/drawing/2014/main" id="{59E8ED62-7476-783A-34E2-E56D69F845CA}"/>
              </a:ext>
            </a:extLst>
          </p:cNvPr>
          <p:cNvSpPr/>
          <p:nvPr/>
        </p:nvSpPr>
        <p:spPr>
          <a:xfrm>
            <a:off x="513100" y="5871121"/>
            <a:ext cx="1261437" cy="423622"/>
          </a:xfrm>
          <a:prstGeom prst="wedgeRoundRectCallout">
            <a:avLst>
              <a:gd name="adj1" fmla="val 16945"/>
              <a:gd name="adj2" fmla="val -114946"/>
              <a:gd name="adj3" fmla="val 16667"/>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720" dirty="0">
                <a:solidFill>
                  <a:schemeClr val="tx1"/>
                </a:solidFill>
                <a:latin typeface="+mj-lt"/>
              </a:rPr>
              <a:t>Cost incurred in issuing and managing paper certificates</a:t>
            </a:r>
            <a:r>
              <a:rPr kumimoji="1" lang="en-US" altLang="ja-JP" sz="720" dirty="0">
                <a:solidFill>
                  <a:schemeClr val="tx1"/>
                </a:solidFill>
                <a:latin typeface="+mj-lt"/>
              </a:rPr>
              <a:t>.</a:t>
            </a:r>
            <a:endParaRPr kumimoji="1" lang="ja-JP" altLang="en-US" sz="720" dirty="0">
              <a:solidFill>
                <a:schemeClr val="tx1"/>
              </a:solidFill>
              <a:latin typeface="+mj-lt"/>
            </a:endParaRPr>
          </a:p>
        </p:txBody>
      </p:sp>
      <p:sp>
        <p:nvSpPr>
          <p:cNvPr id="76" name="Speech Bubble: Rectangle with Corners Rounded 75">
            <a:extLst>
              <a:ext uri="{FF2B5EF4-FFF2-40B4-BE49-F238E27FC236}">
                <a16:creationId xmlns:a16="http://schemas.microsoft.com/office/drawing/2014/main" id="{198CDB8E-636E-FF99-423C-831B124E185B}"/>
              </a:ext>
            </a:extLst>
          </p:cNvPr>
          <p:cNvSpPr/>
          <p:nvPr/>
        </p:nvSpPr>
        <p:spPr>
          <a:xfrm>
            <a:off x="2274493" y="6125778"/>
            <a:ext cx="1112987" cy="485633"/>
          </a:xfrm>
          <a:prstGeom prst="wedgeRoundRectCallout">
            <a:avLst>
              <a:gd name="adj1" fmla="val 38397"/>
              <a:gd name="adj2" fmla="val -100302"/>
              <a:gd name="adj3" fmla="val 16667"/>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720" dirty="0">
                <a:solidFill>
                  <a:schemeClr val="tx1"/>
                </a:solidFill>
                <a:latin typeface="+mj-lt"/>
              </a:rPr>
              <a:t>Procedures are complicated because each company </a:t>
            </a:r>
            <a:r>
              <a:rPr kumimoji="1" lang="en-US" altLang="ja-JP" sz="720" dirty="0" smtClean="0">
                <a:solidFill>
                  <a:schemeClr val="tx1"/>
                </a:solidFill>
                <a:latin typeface="+mj-lt"/>
              </a:rPr>
              <a:t>requires t</a:t>
            </a:r>
            <a:r>
              <a:rPr kumimoji="1" lang="ja-JP" altLang="en-US" sz="720" dirty="0" smtClean="0">
                <a:solidFill>
                  <a:schemeClr val="tx1"/>
                </a:solidFill>
                <a:latin typeface="+mj-lt"/>
              </a:rPr>
              <a:t>o </a:t>
            </a:r>
            <a:r>
              <a:rPr kumimoji="1" lang="ja-JP" altLang="en-US" sz="720" dirty="0">
                <a:solidFill>
                  <a:schemeClr val="tx1"/>
                </a:solidFill>
                <a:latin typeface="+mj-lt"/>
              </a:rPr>
              <a:t>fill out the entry sheet.</a:t>
            </a:r>
          </a:p>
        </p:txBody>
      </p:sp>
      <p:sp>
        <p:nvSpPr>
          <p:cNvPr id="77" name="Speech Bubble: Rectangle with Corners Rounded 76">
            <a:extLst>
              <a:ext uri="{FF2B5EF4-FFF2-40B4-BE49-F238E27FC236}">
                <a16:creationId xmlns:a16="http://schemas.microsoft.com/office/drawing/2014/main" id="{18DDF174-DA69-7F5E-B751-95DFC854E090}"/>
              </a:ext>
            </a:extLst>
          </p:cNvPr>
          <p:cNvSpPr/>
          <p:nvPr/>
        </p:nvSpPr>
        <p:spPr>
          <a:xfrm>
            <a:off x="2164240" y="4147666"/>
            <a:ext cx="1272629" cy="370339"/>
          </a:xfrm>
          <a:prstGeom prst="wedgeRoundRectCallout">
            <a:avLst>
              <a:gd name="adj1" fmla="val 39401"/>
              <a:gd name="adj2" fmla="val 121562"/>
              <a:gd name="adj3" fmla="val 16667"/>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720" dirty="0">
                <a:solidFill>
                  <a:schemeClr val="tx1"/>
                </a:solidFill>
                <a:latin typeface="+mj-lt"/>
              </a:rPr>
              <a:t>There is no way to prove or confirm the correctness of the contents.</a:t>
            </a:r>
            <a:endParaRPr kumimoji="1" lang="en-US" altLang="ja-JP" sz="720" dirty="0">
              <a:solidFill>
                <a:schemeClr val="tx1"/>
              </a:solidFill>
              <a:latin typeface="+mj-lt"/>
            </a:endParaRPr>
          </a:p>
        </p:txBody>
      </p:sp>
      <p:sp>
        <p:nvSpPr>
          <p:cNvPr id="78" name="Speech Bubble: Rectangle with Corners Rounded 77">
            <a:extLst>
              <a:ext uri="{FF2B5EF4-FFF2-40B4-BE49-F238E27FC236}">
                <a16:creationId xmlns:a16="http://schemas.microsoft.com/office/drawing/2014/main" id="{A2D52240-5C7A-C724-643D-2865C80098AD}"/>
              </a:ext>
            </a:extLst>
          </p:cNvPr>
          <p:cNvSpPr/>
          <p:nvPr/>
        </p:nvSpPr>
        <p:spPr>
          <a:xfrm>
            <a:off x="3592679" y="4163333"/>
            <a:ext cx="1039274" cy="345907"/>
          </a:xfrm>
          <a:prstGeom prst="wedgeRoundRectCallout">
            <a:avLst>
              <a:gd name="adj1" fmla="val -68236"/>
              <a:gd name="adj2" fmla="val 119695"/>
              <a:gd name="adj3" fmla="val 16667"/>
            </a:avLst>
          </a:prstGeom>
          <a:solidFill>
            <a:schemeClr val="accent2">
              <a:lumMod val="10000"/>
              <a:lumOff val="9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720" dirty="0">
                <a:solidFill>
                  <a:schemeClr val="tx1"/>
                </a:solidFill>
                <a:latin typeface="+mj-lt"/>
              </a:rPr>
              <a:t>There is a risk of tampering and loss.</a:t>
            </a:r>
          </a:p>
        </p:txBody>
      </p:sp>
      <p:grpSp>
        <p:nvGrpSpPr>
          <p:cNvPr id="69" name="Group 68">
            <a:extLst>
              <a:ext uri="{FF2B5EF4-FFF2-40B4-BE49-F238E27FC236}">
                <a16:creationId xmlns:a16="http://schemas.microsoft.com/office/drawing/2014/main" id="{113280D5-3817-71EA-CD61-1EE7C6190FFE}"/>
              </a:ext>
            </a:extLst>
          </p:cNvPr>
          <p:cNvGrpSpPr/>
          <p:nvPr/>
        </p:nvGrpSpPr>
        <p:grpSpPr>
          <a:xfrm>
            <a:off x="4917925" y="4151413"/>
            <a:ext cx="4960824" cy="2474518"/>
            <a:chOff x="323868" y="1759716"/>
            <a:chExt cx="4960824" cy="2474518"/>
          </a:xfrm>
        </p:grpSpPr>
        <p:sp>
          <p:nvSpPr>
            <p:cNvPr id="8" name="Rectangle: Rounded Corners 7">
              <a:extLst>
                <a:ext uri="{FF2B5EF4-FFF2-40B4-BE49-F238E27FC236}">
                  <a16:creationId xmlns:a16="http://schemas.microsoft.com/office/drawing/2014/main" id="{FA0DF9CB-044C-A9AD-3941-71833FAA605B}"/>
                </a:ext>
              </a:extLst>
            </p:cNvPr>
            <p:cNvSpPr/>
            <p:nvPr/>
          </p:nvSpPr>
          <p:spPr bwMode="gray">
            <a:xfrm>
              <a:off x="2284105" y="1805011"/>
              <a:ext cx="1029891" cy="944483"/>
            </a:xfrm>
            <a:prstGeom prst="roundRect">
              <a:avLst/>
            </a:prstGeom>
            <a:solidFill>
              <a:srgbClr val="DCDCDC"/>
            </a:solidFill>
            <a:ln w="12700" cap="flat" cmpd="sng" algn="ctr">
              <a:solidFill>
                <a:srgbClr val="DCDCD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960" b="0" i="0" u="none" strike="noStrike" kern="0" cap="none" spc="0" normalizeH="0" baseline="0" noProof="0" dirty="0">
                  <a:ln>
                    <a:noFill/>
                  </a:ln>
                  <a:solidFill>
                    <a:srgbClr val="000000"/>
                  </a:solidFill>
                  <a:effectLst/>
                  <a:uLnTx/>
                  <a:uFillTx/>
                  <a:latin typeface="+mj-lt"/>
                  <a:ea typeface="+mj-ea"/>
                  <a:cs typeface="+mn-cs"/>
                </a:rPr>
                <a:t>student</a:t>
              </a:r>
              <a:r>
                <a:rPr kumimoji="0" lang="en-US" altLang="ja-JP" sz="1200" b="0" i="0" u="none" strike="noStrike" kern="0" cap="none" spc="0" normalizeH="0" baseline="0" noProof="0" dirty="0">
                  <a:ln>
                    <a:noFill/>
                  </a:ln>
                  <a:solidFill>
                    <a:srgbClr val="000000"/>
                  </a:solidFill>
                  <a:effectLst/>
                  <a:uLnTx/>
                  <a:uFillTx/>
                  <a:latin typeface="+mj-lt"/>
                  <a:ea typeface="+mj-ea"/>
                  <a:cs typeface="+mn-cs"/>
                </a:rPr>
                <a:t/>
              </a:r>
              <a:br>
                <a:rPr kumimoji="0" lang="en-US" altLang="ja-JP" sz="1200" b="0" i="0" u="none" strike="noStrike" kern="0" cap="none" spc="0" normalizeH="0" baseline="0" noProof="0" dirty="0">
                  <a:ln>
                    <a:noFill/>
                  </a:ln>
                  <a:solidFill>
                    <a:srgbClr val="000000"/>
                  </a:solidFill>
                  <a:effectLst/>
                  <a:uLnTx/>
                  <a:uFillTx/>
                  <a:latin typeface="+mj-lt"/>
                  <a:ea typeface="+mj-ea"/>
                  <a:cs typeface="+mn-cs"/>
                </a:rPr>
              </a:br>
              <a:r>
                <a:rPr kumimoji="0" lang="en-US" altLang="ja-JP" sz="1200" b="0" i="0" u="none" strike="noStrike" kern="0" cap="none" spc="0" normalizeH="0" baseline="0" noProof="0" dirty="0" smtClean="0">
                  <a:ln>
                    <a:noFill/>
                  </a:ln>
                  <a:solidFill>
                    <a:srgbClr val="000000"/>
                  </a:solidFill>
                  <a:effectLst/>
                  <a:uLnTx/>
                  <a:uFillTx/>
                  <a:latin typeface="+mj-lt"/>
                  <a:ea typeface="+mj-ea"/>
                  <a:cs typeface="+mn-cs"/>
                </a:rPr>
                <a:t>(</a:t>
              </a:r>
              <a:r>
                <a:rPr kumimoji="0" lang="ja-JP" altLang="en-US" sz="880" b="0" i="0" u="none" strike="noStrike" kern="0" cap="none" spc="0" normalizeH="0" baseline="0" noProof="0" dirty="0" smtClean="0">
                  <a:ln>
                    <a:noFill/>
                  </a:ln>
                  <a:solidFill>
                    <a:srgbClr val="000000"/>
                  </a:solidFill>
                  <a:effectLst/>
                  <a:uLnTx/>
                  <a:uFillTx/>
                  <a:latin typeface="+mj-lt"/>
                  <a:ea typeface="+mj-ea"/>
                  <a:cs typeface="+mn-cs"/>
                </a:rPr>
                <a:t>Holder</a:t>
              </a:r>
              <a:r>
                <a:rPr kumimoji="0" lang="en-US" altLang="ja-JP" sz="880" b="0" i="0" u="none" strike="noStrike" kern="0" cap="none" spc="0" normalizeH="0" baseline="0" noProof="0" dirty="0" smtClean="0">
                  <a:ln>
                    <a:noFill/>
                  </a:ln>
                  <a:solidFill>
                    <a:srgbClr val="000000"/>
                  </a:solidFill>
                  <a:effectLst/>
                  <a:uLnTx/>
                  <a:uFillTx/>
                  <a:latin typeface="+mj-lt"/>
                  <a:ea typeface="+mj-ea"/>
                  <a:cs typeface="+mn-cs"/>
                </a:rPr>
                <a:t>)</a:t>
              </a:r>
              <a:endParaRPr kumimoji="0" lang="ja-JP" altLang="en-US" sz="960" b="0" i="0" u="none" strike="noStrike" kern="0" cap="none" spc="0" normalizeH="0" baseline="0" noProof="0" dirty="0">
                <a:ln>
                  <a:noFill/>
                </a:ln>
                <a:solidFill>
                  <a:srgbClr val="000000"/>
                </a:solidFill>
                <a:effectLst/>
                <a:uLnTx/>
                <a:uFillTx/>
                <a:latin typeface="+mj-lt"/>
                <a:ea typeface="+mj-ea"/>
                <a:cs typeface="+mn-cs"/>
              </a:endParaRPr>
            </a:p>
          </p:txBody>
        </p:sp>
        <p:sp>
          <p:nvSpPr>
            <p:cNvPr id="11" name="Rectangle: Rounded Corners 10">
              <a:extLst>
                <a:ext uri="{FF2B5EF4-FFF2-40B4-BE49-F238E27FC236}">
                  <a16:creationId xmlns:a16="http://schemas.microsoft.com/office/drawing/2014/main" id="{F1EA082B-2D8C-E497-F338-1905A94416C3}"/>
                </a:ext>
              </a:extLst>
            </p:cNvPr>
            <p:cNvSpPr/>
            <p:nvPr/>
          </p:nvSpPr>
          <p:spPr bwMode="gray">
            <a:xfrm>
              <a:off x="4085500" y="1805011"/>
              <a:ext cx="1029891" cy="944483"/>
            </a:xfrm>
            <a:prstGeom prst="roundRect">
              <a:avLst/>
            </a:prstGeom>
            <a:solidFill>
              <a:srgbClr val="DCDCDC"/>
            </a:solidFill>
            <a:ln w="12700" cap="flat" cmpd="sng" algn="ctr">
              <a:solidFill>
                <a:srgbClr val="DCDCD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960" b="0" i="0" u="none" strike="noStrike" kern="0" cap="none" spc="0" normalizeH="0" baseline="0" noProof="0" dirty="0">
                  <a:ln>
                    <a:noFill/>
                  </a:ln>
                  <a:solidFill>
                    <a:srgbClr val="000000"/>
                  </a:solidFill>
                  <a:effectLst/>
                  <a:uLnTx/>
                  <a:uFillTx/>
                  <a:latin typeface="+mj-lt"/>
                  <a:ea typeface="+mj-ea"/>
                  <a:cs typeface="+mn-cs"/>
                </a:rPr>
                <a:t>company</a:t>
              </a:r>
              <a:r>
                <a:rPr kumimoji="0" lang="en-US" altLang="ja-JP" sz="1200" b="0" i="0" u="none" strike="noStrike" kern="0" cap="none" spc="0" normalizeH="0" baseline="0" noProof="0" dirty="0">
                  <a:ln>
                    <a:noFill/>
                  </a:ln>
                  <a:solidFill>
                    <a:srgbClr val="000000"/>
                  </a:solidFill>
                  <a:effectLst/>
                  <a:uLnTx/>
                  <a:uFillTx/>
                  <a:latin typeface="+mj-lt"/>
                  <a:ea typeface="+mj-ea"/>
                  <a:cs typeface="+mn-cs"/>
                </a:rPr>
                <a:t/>
              </a:r>
              <a:br>
                <a:rPr kumimoji="0" lang="en-US" altLang="ja-JP" sz="1200" b="0" i="0" u="none" strike="noStrike" kern="0" cap="none" spc="0" normalizeH="0" baseline="0" noProof="0" dirty="0">
                  <a:ln>
                    <a:noFill/>
                  </a:ln>
                  <a:solidFill>
                    <a:srgbClr val="000000"/>
                  </a:solidFill>
                  <a:effectLst/>
                  <a:uLnTx/>
                  <a:uFillTx/>
                  <a:latin typeface="+mj-lt"/>
                  <a:ea typeface="+mj-ea"/>
                  <a:cs typeface="+mn-cs"/>
                </a:rPr>
              </a:br>
              <a:r>
                <a:rPr kumimoji="0" lang="en-US" altLang="ja-JP" sz="1200" b="0" i="0" u="none" strike="noStrike" kern="0" cap="none" spc="0" normalizeH="0" baseline="0" noProof="0" dirty="0" smtClean="0">
                  <a:ln>
                    <a:noFill/>
                  </a:ln>
                  <a:solidFill>
                    <a:srgbClr val="000000"/>
                  </a:solidFill>
                  <a:effectLst/>
                  <a:uLnTx/>
                  <a:uFillTx/>
                  <a:latin typeface="+mj-lt"/>
                  <a:ea typeface="+mj-ea"/>
                  <a:cs typeface="+mn-cs"/>
                </a:rPr>
                <a:t>(</a:t>
              </a:r>
              <a:r>
                <a:rPr kumimoji="0" lang="en-US" altLang="ja-JP" sz="880" b="0" i="0" u="none" strike="noStrike" kern="0" cap="none" spc="0" normalizeH="0" baseline="0" noProof="0" dirty="0" smtClean="0">
                  <a:ln>
                    <a:noFill/>
                  </a:ln>
                  <a:solidFill>
                    <a:srgbClr val="000000"/>
                  </a:solidFill>
                  <a:effectLst/>
                  <a:uLnTx/>
                  <a:uFillTx/>
                  <a:latin typeface="+mj-lt"/>
                  <a:ea typeface="+mj-ea"/>
                  <a:cs typeface="+mn-cs"/>
                </a:rPr>
                <a:t>Verifier)</a:t>
              </a:r>
              <a:endParaRPr kumimoji="0" lang="ja-JP" altLang="en-US" sz="960" b="0" i="0" u="none" strike="noStrike" kern="0" cap="none" spc="0" normalizeH="0" baseline="0" noProof="0" dirty="0">
                <a:ln>
                  <a:noFill/>
                </a:ln>
                <a:solidFill>
                  <a:srgbClr val="000000"/>
                </a:solidFill>
                <a:effectLst/>
                <a:uLnTx/>
                <a:uFillTx/>
                <a:latin typeface="+mj-lt"/>
                <a:ea typeface="+mj-ea"/>
                <a:cs typeface="+mn-cs"/>
              </a:endParaRPr>
            </a:p>
          </p:txBody>
        </p:sp>
        <p:sp>
          <p:nvSpPr>
            <p:cNvPr id="37" name="Rectangle: Rounded Corners 36">
              <a:extLst>
                <a:ext uri="{FF2B5EF4-FFF2-40B4-BE49-F238E27FC236}">
                  <a16:creationId xmlns:a16="http://schemas.microsoft.com/office/drawing/2014/main" id="{2A2B4560-7684-8F19-DF23-F30A5DF44DDE}"/>
                </a:ext>
              </a:extLst>
            </p:cNvPr>
            <p:cNvSpPr/>
            <p:nvPr/>
          </p:nvSpPr>
          <p:spPr bwMode="gray">
            <a:xfrm>
              <a:off x="482711" y="1805011"/>
              <a:ext cx="1029891" cy="944483"/>
            </a:xfrm>
            <a:prstGeom prst="roundRect">
              <a:avLst/>
            </a:prstGeom>
            <a:solidFill>
              <a:srgbClr val="DCDCDC"/>
            </a:solidFill>
            <a:ln w="12700" cap="flat" cmpd="sng" algn="ctr">
              <a:solidFill>
                <a:srgbClr val="DCDCD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960" b="0" i="0" u="none" strike="noStrike" kern="0" cap="none" spc="0" normalizeH="0" baseline="0" noProof="0" dirty="0">
                  <a:ln>
                    <a:noFill/>
                  </a:ln>
                  <a:solidFill>
                    <a:srgbClr val="000000"/>
                  </a:solidFill>
                  <a:effectLst/>
                  <a:uLnTx/>
                  <a:uFillTx/>
                  <a:latin typeface="+mj-lt"/>
                  <a:ea typeface="+mj-ea"/>
                  <a:cs typeface="+mn-cs"/>
                </a:rPr>
                <a:t>University</a:t>
              </a:r>
              <a:r>
                <a:rPr kumimoji="0" lang="en-US" altLang="ja-JP" sz="1200" b="0" i="0" u="none" strike="noStrike" kern="0" cap="none" spc="0" normalizeH="0" baseline="0" noProof="0" dirty="0">
                  <a:ln>
                    <a:noFill/>
                  </a:ln>
                  <a:solidFill>
                    <a:srgbClr val="000000"/>
                  </a:solidFill>
                  <a:effectLst/>
                  <a:uLnTx/>
                  <a:uFillTx/>
                  <a:latin typeface="+mj-lt"/>
                  <a:ea typeface="+mj-ea"/>
                  <a:cs typeface="+mn-cs"/>
                </a:rPr>
                <a:t/>
              </a:r>
              <a:br>
                <a:rPr kumimoji="0" lang="en-US" altLang="ja-JP" sz="1200" b="0" i="0" u="none" strike="noStrike" kern="0" cap="none" spc="0" normalizeH="0" baseline="0" noProof="0" dirty="0">
                  <a:ln>
                    <a:noFill/>
                  </a:ln>
                  <a:solidFill>
                    <a:srgbClr val="000000"/>
                  </a:solidFill>
                  <a:effectLst/>
                  <a:uLnTx/>
                  <a:uFillTx/>
                  <a:latin typeface="+mj-lt"/>
                  <a:ea typeface="+mj-ea"/>
                  <a:cs typeface="+mn-cs"/>
                </a:rPr>
              </a:br>
              <a:r>
                <a:rPr kumimoji="0" lang="ja-JP" altLang="en-US" sz="880" b="0" i="0" u="none" strike="noStrike" kern="0" cap="none" spc="0" normalizeH="0" baseline="0" noProof="0" dirty="0">
                  <a:ln>
                    <a:noFill/>
                  </a:ln>
                  <a:solidFill>
                    <a:srgbClr val="000000"/>
                  </a:solidFill>
                  <a:effectLst/>
                  <a:uLnTx/>
                  <a:uFillTx/>
                  <a:latin typeface="+mj-lt"/>
                  <a:ea typeface="+mj-ea"/>
                  <a:cs typeface="+mn-cs"/>
                </a:rPr>
                <a:t>(Issuer)</a:t>
              </a:r>
              <a:endParaRPr kumimoji="0" lang="ja-JP" altLang="en-US" sz="960" b="0" i="0" u="none" strike="noStrike" kern="0" cap="none" spc="0" normalizeH="0" baseline="0" noProof="0" dirty="0">
                <a:ln>
                  <a:noFill/>
                </a:ln>
                <a:solidFill>
                  <a:srgbClr val="000000"/>
                </a:solidFill>
                <a:effectLst/>
                <a:uLnTx/>
                <a:uFillTx/>
                <a:latin typeface="+mj-lt"/>
                <a:ea typeface="+mj-ea"/>
                <a:cs typeface="+mn-cs"/>
              </a:endParaRPr>
            </a:p>
          </p:txBody>
        </p:sp>
        <p:sp>
          <p:nvSpPr>
            <p:cNvPr id="41" name="Rectangle: Rounded Corners 40">
              <a:extLst>
                <a:ext uri="{FF2B5EF4-FFF2-40B4-BE49-F238E27FC236}">
                  <a16:creationId xmlns:a16="http://schemas.microsoft.com/office/drawing/2014/main" id="{F1FC4E36-B014-4492-639E-DE904817F4A8}"/>
                </a:ext>
              </a:extLst>
            </p:cNvPr>
            <p:cNvSpPr/>
            <p:nvPr/>
          </p:nvSpPr>
          <p:spPr bwMode="gray">
            <a:xfrm>
              <a:off x="482711" y="3400180"/>
              <a:ext cx="4709570" cy="447346"/>
            </a:xfrm>
            <a:prstGeom prst="roundRect">
              <a:avLst/>
            </a:prstGeom>
            <a:solidFill>
              <a:srgbClr val="2400B0"/>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960" b="0" i="0" u="none" strike="noStrike" kern="0" cap="none" spc="0" normalizeH="0" baseline="0" noProof="0" dirty="0">
                  <a:ln>
                    <a:noFill/>
                  </a:ln>
                  <a:solidFill>
                    <a:srgbClr val="FFFFFF"/>
                  </a:solidFill>
                  <a:effectLst/>
                  <a:uLnTx/>
                  <a:uFillTx/>
                  <a:latin typeface="+mj-lt"/>
                  <a:ea typeface="メイリオ"/>
                  <a:cs typeface="+mn-cs"/>
                </a:rPr>
                <a:t>Academic activities and skill certification services (SaaS)</a:t>
              </a:r>
              <a:r>
                <a:rPr kumimoji="0" lang="en-US" altLang="ja-JP" sz="1200" b="0" i="0" u="none" strike="noStrike" kern="0" cap="none" spc="0" normalizeH="0" baseline="0" noProof="0" dirty="0">
                  <a:ln>
                    <a:noFill/>
                  </a:ln>
                  <a:solidFill>
                    <a:srgbClr val="FFFFFF"/>
                  </a:solidFill>
                  <a:effectLst/>
                  <a:uLnTx/>
                  <a:uFillTx/>
                  <a:latin typeface="+mj-lt"/>
                  <a:ea typeface="メイリオ"/>
                  <a:cs typeface="+mn-cs"/>
                </a:rPr>
                <a:t/>
              </a:r>
              <a:br>
                <a:rPr kumimoji="0" lang="en-US" altLang="ja-JP" sz="1200" b="0" i="0" u="none" strike="noStrike" kern="0" cap="none" spc="0" normalizeH="0" baseline="0" noProof="0" dirty="0">
                  <a:ln>
                    <a:noFill/>
                  </a:ln>
                  <a:solidFill>
                    <a:srgbClr val="FFFFFF"/>
                  </a:solidFill>
                  <a:effectLst/>
                  <a:uLnTx/>
                  <a:uFillTx/>
                  <a:latin typeface="+mj-lt"/>
                  <a:ea typeface="メイリオ"/>
                  <a:cs typeface="+mn-cs"/>
                </a:rPr>
              </a:br>
              <a:r>
                <a:rPr kumimoji="0" lang="ja-JP" altLang="en-US" sz="840" b="1" i="0" u="none" strike="noStrike" kern="0" cap="none" spc="0" normalizeH="0" baseline="0" noProof="0" dirty="0">
                  <a:ln>
                    <a:noFill/>
                  </a:ln>
                  <a:solidFill>
                    <a:srgbClr val="FFFFFF"/>
                  </a:solidFill>
                  <a:effectLst/>
                  <a:uLnTx/>
                  <a:uFillTx/>
                  <a:latin typeface="+mj-lt"/>
                  <a:ea typeface="メイリオ"/>
                  <a:cs typeface="+mn-cs"/>
                </a:rPr>
                <a:t>Fujitsu Japan</a:t>
              </a:r>
              <a:endParaRPr kumimoji="0" lang="ja-JP" altLang="en-US" sz="960" b="1" i="0" u="none" strike="noStrike" kern="0" cap="none" spc="0" normalizeH="0" baseline="0" noProof="0" dirty="0">
                <a:ln>
                  <a:noFill/>
                </a:ln>
                <a:solidFill>
                  <a:srgbClr val="FFFFFF"/>
                </a:solidFill>
                <a:effectLst/>
                <a:uLnTx/>
                <a:uFillTx/>
                <a:latin typeface="+mj-lt"/>
                <a:ea typeface="メイリオ"/>
                <a:cs typeface="+mn-cs"/>
              </a:endParaRPr>
            </a:p>
          </p:txBody>
        </p:sp>
        <p:cxnSp>
          <p:nvCxnSpPr>
            <p:cNvPr id="42" name="Straight Arrow Connector 41">
              <a:extLst>
                <a:ext uri="{FF2B5EF4-FFF2-40B4-BE49-F238E27FC236}">
                  <a16:creationId xmlns:a16="http://schemas.microsoft.com/office/drawing/2014/main" id="{7F34C2EC-6141-690D-84FB-2A25558B5D86}"/>
                </a:ext>
              </a:extLst>
            </p:cNvPr>
            <p:cNvCxnSpPr>
              <a:cxnSpLocks/>
            </p:cNvCxnSpPr>
            <p:nvPr/>
          </p:nvCxnSpPr>
          <p:spPr bwMode="gray">
            <a:xfrm flipV="1">
              <a:off x="841239" y="2786509"/>
              <a:ext cx="0" cy="538933"/>
            </a:xfrm>
            <a:prstGeom prst="straightConnector1">
              <a:avLst/>
            </a:prstGeom>
            <a:noFill/>
            <a:ln w="28575" cap="flat" cmpd="sng" algn="ctr">
              <a:solidFill>
                <a:srgbClr val="2400B0"/>
              </a:solidFill>
              <a:prstDash val="solid"/>
              <a:miter lim="800000"/>
              <a:tailEnd type="triangle"/>
            </a:ln>
            <a:effectLst/>
          </p:spPr>
        </p:cxnSp>
        <p:cxnSp>
          <p:nvCxnSpPr>
            <p:cNvPr id="43" name="Straight Arrow Connector 42">
              <a:extLst>
                <a:ext uri="{FF2B5EF4-FFF2-40B4-BE49-F238E27FC236}">
                  <a16:creationId xmlns:a16="http://schemas.microsoft.com/office/drawing/2014/main" id="{8364E24F-799C-7854-42F3-FFD5F1A7BF9D}"/>
                </a:ext>
              </a:extLst>
            </p:cNvPr>
            <p:cNvCxnSpPr>
              <a:cxnSpLocks/>
            </p:cNvCxnSpPr>
            <p:nvPr/>
          </p:nvCxnSpPr>
          <p:spPr bwMode="gray">
            <a:xfrm>
              <a:off x="1098765" y="2801733"/>
              <a:ext cx="0" cy="508486"/>
            </a:xfrm>
            <a:prstGeom prst="straightConnector1">
              <a:avLst/>
            </a:prstGeom>
            <a:noFill/>
            <a:ln w="28575" cap="flat" cmpd="sng" algn="ctr">
              <a:solidFill>
                <a:srgbClr val="D80084"/>
              </a:solidFill>
              <a:prstDash val="solid"/>
              <a:miter lim="800000"/>
              <a:tailEnd type="triangle"/>
            </a:ln>
            <a:effectLst/>
          </p:spPr>
        </p:cxnSp>
        <p:sp>
          <p:nvSpPr>
            <p:cNvPr id="44" name="TextBox 43">
              <a:extLst>
                <a:ext uri="{FF2B5EF4-FFF2-40B4-BE49-F238E27FC236}">
                  <a16:creationId xmlns:a16="http://schemas.microsoft.com/office/drawing/2014/main" id="{C6CD1171-7FF9-305B-16EB-C3E413BB3787}"/>
                </a:ext>
              </a:extLst>
            </p:cNvPr>
            <p:cNvSpPr txBox="1"/>
            <p:nvPr/>
          </p:nvSpPr>
          <p:spPr>
            <a:xfrm>
              <a:off x="1141314" y="2934786"/>
              <a:ext cx="540533" cy="289310"/>
            </a:xfrm>
            <a:prstGeom prst="rect">
              <a:avLst/>
            </a:prstGeom>
            <a:noFill/>
          </p:spPr>
          <p:txBody>
            <a:bodyPr wrap="none" rtlCol="0">
              <a:spAutoFit/>
            </a:bodyPr>
            <a:lstStyle/>
            <a:p>
              <a:pPr algn="ctr" defTabSz="457200"/>
              <a:r>
                <a:rPr lang="ja-JP" altLang="en-US" sz="640" dirty="0">
                  <a:solidFill>
                    <a:srgbClr val="D80084"/>
                  </a:solidFill>
                  <a:latin typeface="+mj-lt"/>
                  <a:ea typeface="メイリオ"/>
                </a:rPr>
                <a:t>Services</a:t>
              </a:r>
              <a:r>
                <a:rPr lang="en-US" altLang="ja-JP" sz="800" dirty="0">
                  <a:solidFill>
                    <a:srgbClr val="D80084"/>
                  </a:solidFill>
                  <a:latin typeface="+mj-lt"/>
                  <a:ea typeface="メイリオ"/>
                </a:rPr>
                <a:t/>
              </a:r>
              <a:br>
                <a:rPr lang="en-US" altLang="ja-JP" sz="800" dirty="0">
                  <a:solidFill>
                    <a:srgbClr val="D80084"/>
                  </a:solidFill>
                  <a:latin typeface="+mj-lt"/>
                  <a:ea typeface="メイリオ"/>
                </a:rPr>
              </a:br>
              <a:r>
                <a:rPr lang="ja-JP" altLang="en-US" sz="640" dirty="0">
                  <a:solidFill>
                    <a:srgbClr val="D80084"/>
                  </a:solidFill>
                  <a:latin typeface="+mj-lt"/>
                  <a:ea typeface="メイリオ"/>
                </a:rPr>
                <a:t>usage fee</a:t>
              </a:r>
            </a:p>
          </p:txBody>
        </p:sp>
        <p:sp>
          <p:nvSpPr>
            <p:cNvPr id="45" name="TextBox 44">
              <a:extLst>
                <a:ext uri="{FF2B5EF4-FFF2-40B4-BE49-F238E27FC236}">
                  <a16:creationId xmlns:a16="http://schemas.microsoft.com/office/drawing/2014/main" id="{8FD20004-42D6-3D0D-FDF0-22B0D69EDFE3}"/>
                </a:ext>
              </a:extLst>
            </p:cNvPr>
            <p:cNvSpPr txBox="1"/>
            <p:nvPr/>
          </p:nvSpPr>
          <p:spPr>
            <a:xfrm>
              <a:off x="323868" y="2914601"/>
              <a:ext cx="519693" cy="289310"/>
            </a:xfrm>
            <a:prstGeom prst="rect">
              <a:avLst/>
            </a:prstGeom>
            <a:noFill/>
          </p:spPr>
          <p:txBody>
            <a:bodyPr wrap="none" rtlCol="0">
              <a:spAutoFit/>
            </a:bodyPr>
            <a:lstStyle/>
            <a:p>
              <a:pPr algn="ctr" defTabSz="457200"/>
              <a:r>
                <a:rPr lang="ja-JP" altLang="en-US" sz="640" dirty="0">
                  <a:solidFill>
                    <a:srgbClr val="2400B0"/>
                  </a:solidFill>
                  <a:latin typeface="+mj-lt"/>
                  <a:ea typeface="メイリオ"/>
                </a:rPr>
                <a:t>Services</a:t>
              </a:r>
              <a:endParaRPr lang="en-US" altLang="ja-JP" sz="640" dirty="0">
                <a:solidFill>
                  <a:srgbClr val="2400B0"/>
                </a:solidFill>
                <a:latin typeface="+mj-lt"/>
                <a:ea typeface="メイリオ"/>
              </a:endParaRPr>
            </a:p>
            <a:p>
              <a:pPr algn="ctr" defTabSz="457200"/>
              <a:r>
                <a:rPr lang="ja-JP" altLang="en-US" sz="640" dirty="0">
                  <a:solidFill>
                    <a:srgbClr val="2400B0"/>
                  </a:solidFill>
                  <a:latin typeface="+mj-lt"/>
                  <a:ea typeface="メイリオ"/>
                </a:rPr>
                <a:t>Provision</a:t>
              </a:r>
            </a:p>
          </p:txBody>
        </p:sp>
        <p:cxnSp>
          <p:nvCxnSpPr>
            <p:cNvPr id="46" name="Straight Arrow Connector 45">
              <a:extLst>
                <a:ext uri="{FF2B5EF4-FFF2-40B4-BE49-F238E27FC236}">
                  <a16:creationId xmlns:a16="http://schemas.microsoft.com/office/drawing/2014/main" id="{87D4042B-2FA3-B2FB-6F7B-A1D72EFF8AD0}"/>
                </a:ext>
              </a:extLst>
            </p:cNvPr>
            <p:cNvCxnSpPr>
              <a:cxnSpLocks/>
            </p:cNvCxnSpPr>
            <p:nvPr/>
          </p:nvCxnSpPr>
          <p:spPr bwMode="gray">
            <a:xfrm flipV="1">
              <a:off x="2847090" y="2788426"/>
              <a:ext cx="0" cy="538933"/>
            </a:xfrm>
            <a:prstGeom prst="straightConnector1">
              <a:avLst/>
            </a:prstGeom>
            <a:noFill/>
            <a:ln w="28575" cap="flat" cmpd="sng" algn="ctr">
              <a:solidFill>
                <a:srgbClr val="2400B0"/>
              </a:solidFill>
              <a:prstDash val="solid"/>
              <a:miter lim="800000"/>
              <a:tailEnd type="triangle"/>
            </a:ln>
            <a:effectLst/>
          </p:spPr>
        </p:cxnSp>
        <p:sp>
          <p:nvSpPr>
            <p:cNvPr id="47" name="TextBox 46">
              <a:extLst>
                <a:ext uri="{FF2B5EF4-FFF2-40B4-BE49-F238E27FC236}">
                  <a16:creationId xmlns:a16="http://schemas.microsoft.com/office/drawing/2014/main" id="{6F2967CD-038A-A895-96E3-6CDB24340724}"/>
                </a:ext>
              </a:extLst>
            </p:cNvPr>
            <p:cNvSpPr txBox="1"/>
            <p:nvPr/>
          </p:nvSpPr>
          <p:spPr>
            <a:xfrm>
              <a:off x="2329718" y="2916516"/>
              <a:ext cx="519693" cy="289310"/>
            </a:xfrm>
            <a:prstGeom prst="rect">
              <a:avLst/>
            </a:prstGeom>
            <a:noFill/>
          </p:spPr>
          <p:txBody>
            <a:bodyPr wrap="none" rtlCol="0">
              <a:spAutoFit/>
            </a:bodyPr>
            <a:lstStyle/>
            <a:p>
              <a:pPr algn="ctr" defTabSz="457200"/>
              <a:r>
                <a:rPr lang="ja-JP" altLang="en-US" sz="640" dirty="0">
                  <a:solidFill>
                    <a:srgbClr val="2400B0"/>
                  </a:solidFill>
                  <a:latin typeface="+mj-lt"/>
                  <a:ea typeface="メイリオ"/>
                </a:rPr>
                <a:t>Services</a:t>
              </a:r>
              <a:endParaRPr lang="en-US" altLang="ja-JP" sz="640" dirty="0">
                <a:solidFill>
                  <a:srgbClr val="2400B0"/>
                </a:solidFill>
                <a:latin typeface="+mj-lt"/>
                <a:ea typeface="メイリオ"/>
              </a:endParaRPr>
            </a:p>
            <a:p>
              <a:pPr algn="ctr" defTabSz="457200"/>
              <a:r>
                <a:rPr lang="ja-JP" altLang="en-US" sz="640" dirty="0">
                  <a:solidFill>
                    <a:srgbClr val="2400B0"/>
                  </a:solidFill>
                  <a:latin typeface="+mj-lt"/>
                  <a:ea typeface="メイリオ"/>
                </a:rPr>
                <a:t>Provision</a:t>
              </a:r>
            </a:p>
          </p:txBody>
        </p:sp>
        <p:cxnSp>
          <p:nvCxnSpPr>
            <p:cNvPr id="48" name="Straight Arrow Connector 47">
              <a:extLst>
                <a:ext uri="{FF2B5EF4-FFF2-40B4-BE49-F238E27FC236}">
                  <a16:creationId xmlns:a16="http://schemas.microsoft.com/office/drawing/2014/main" id="{3DAA60CB-FADD-2C71-22C9-B0E6FC97E44A}"/>
                </a:ext>
              </a:extLst>
            </p:cNvPr>
            <p:cNvCxnSpPr>
              <a:cxnSpLocks/>
            </p:cNvCxnSpPr>
            <p:nvPr/>
          </p:nvCxnSpPr>
          <p:spPr bwMode="gray">
            <a:xfrm flipV="1">
              <a:off x="4505718" y="2795759"/>
              <a:ext cx="0" cy="538933"/>
            </a:xfrm>
            <a:prstGeom prst="straightConnector1">
              <a:avLst/>
            </a:prstGeom>
            <a:noFill/>
            <a:ln w="28575" cap="flat" cmpd="sng" algn="ctr">
              <a:solidFill>
                <a:srgbClr val="2400B0"/>
              </a:solidFill>
              <a:prstDash val="solid"/>
              <a:miter lim="800000"/>
              <a:tailEnd type="triangle"/>
            </a:ln>
            <a:effectLst/>
          </p:spPr>
        </p:cxnSp>
        <p:sp>
          <p:nvSpPr>
            <p:cNvPr id="49" name="TextBox 48">
              <a:extLst>
                <a:ext uri="{FF2B5EF4-FFF2-40B4-BE49-F238E27FC236}">
                  <a16:creationId xmlns:a16="http://schemas.microsoft.com/office/drawing/2014/main" id="{1980C6EF-56C7-E236-5BC6-837673C8939D}"/>
                </a:ext>
              </a:extLst>
            </p:cNvPr>
            <p:cNvSpPr txBox="1"/>
            <p:nvPr/>
          </p:nvSpPr>
          <p:spPr>
            <a:xfrm>
              <a:off x="3988345" y="2923850"/>
              <a:ext cx="519693" cy="289310"/>
            </a:xfrm>
            <a:prstGeom prst="rect">
              <a:avLst/>
            </a:prstGeom>
            <a:noFill/>
          </p:spPr>
          <p:txBody>
            <a:bodyPr wrap="none" rtlCol="0">
              <a:spAutoFit/>
            </a:bodyPr>
            <a:lstStyle/>
            <a:p>
              <a:pPr algn="ctr" defTabSz="457200"/>
              <a:r>
                <a:rPr lang="ja-JP" altLang="en-US" sz="640" dirty="0">
                  <a:solidFill>
                    <a:srgbClr val="2400B0"/>
                  </a:solidFill>
                  <a:latin typeface="+mj-lt"/>
                  <a:ea typeface="メイリオ"/>
                </a:rPr>
                <a:t>Services</a:t>
              </a:r>
              <a:endParaRPr lang="en-US" altLang="ja-JP" sz="640" dirty="0">
                <a:solidFill>
                  <a:srgbClr val="2400B0"/>
                </a:solidFill>
                <a:latin typeface="+mj-lt"/>
                <a:ea typeface="メイリオ"/>
              </a:endParaRPr>
            </a:p>
            <a:p>
              <a:pPr algn="ctr" defTabSz="457200"/>
              <a:r>
                <a:rPr lang="ja-JP" altLang="en-US" sz="640" dirty="0">
                  <a:solidFill>
                    <a:srgbClr val="2400B0"/>
                  </a:solidFill>
                  <a:latin typeface="+mj-lt"/>
                  <a:ea typeface="メイリオ"/>
                </a:rPr>
                <a:t>Provision</a:t>
              </a:r>
            </a:p>
          </p:txBody>
        </p:sp>
        <p:cxnSp>
          <p:nvCxnSpPr>
            <p:cNvPr id="50" name="Straight Arrow Connector 49">
              <a:extLst>
                <a:ext uri="{FF2B5EF4-FFF2-40B4-BE49-F238E27FC236}">
                  <a16:creationId xmlns:a16="http://schemas.microsoft.com/office/drawing/2014/main" id="{6F4C028E-7D62-19C6-4396-96172D982587}"/>
                </a:ext>
              </a:extLst>
            </p:cNvPr>
            <p:cNvCxnSpPr>
              <a:cxnSpLocks/>
            </p:cNvCxnSpPr>
            <p:nvPr/>
          </p:nvCxnSpPr>
          <p:spPr bwMode="gray">
            <a:xfrm>
              <a:off x="4707473" y="2815330"/>
              <a:ext cx="0" cy="508486"/>
            </a:xfrm>
            <a:prstGeom prst="straightConnector1">
              <a:avLst/>
            </a:prstGeom>
            <a:noFill/>
            <a:ln w="28575" cap="flat" cmpd="sng" algn="ctr">
              <a:solidFill>
                <a:srgbClr val="D80084"/>
              </a:solidFill>
              <a:prstDash val="solid"/>
              <a:miter lim="800000"/>
              <a:tailEnd type="triangle"/>
            </a:ln>
            <a:effectLst/>
          </p:spPr>
        </p:cxnSp>
        <p:sp>
          <p:nvSpPr>
            <p:cNvPr id="51" name="TextBox 50">
              <a:extLst>
                <a:ext uri="{FF2B5EF4-FFF2-40B4-BE49-F238E27FC236}">
                  <a16:creationId xmlns:a16="http://schemas.microsoft.com/office/drawing/2014/main" id="{A4D42F18-A4F2-213C-619B-B79482953095}"/>
                </a:ext>
              </a:extLst>
            </p:cNvPr>
            <p:cNvSpPr txBox="1"/>
            <p:nvPr/>
          </p:nvSpPr>
          <p:spPr>
            <a:xfrm>
              <a:off x="4744159" y="2948383"/>
              <a:ext cx="540533" cy="289310"/>
            </a:xfrm>
            <a:prstGeom prst="rect">
              <a:avLst/>
            </a:prstGeom>
            <a:noFill/>
          </p:spPr>
          <p:txBody>
            <a:bodyPr wrap="none" rtlCol="0">
              <a:spAutoFit/>
            </a:bodyPr>
            <a:lstStyle/>
            <a:p>
              <a:pPr algn="ctr" defTabSz="457200"/>
              <a:r>
                <a:rPr lang="ja-JP" altLang="en-US" sz="640" dirty="0">
                  <a:solidFill>
                    <a:srgbClr val="D80084"/>
                  </a:solidFill>
                  <a:latin typeface="+mj-lt"/>
                  <a:ea typeface="メイリオ"/>
                </a:rPr>
                <a:t>Services</a:t>
              </a:r>
              <a:r>
                <a:rPr lang="en-US" altLang="ja-JP" sz="800" dirty="0">
                  <a:solidFill>
                    <a:srgbClr val="D80084"/>
                  </a:solidFill>
                  <a:latin typeface="+mj-lt"/>
                  <a:ea typeface="メイリオ"/>
                </a:rPr>
                <a:t/>
              </a:r>
              <a:br>
                <a:rPr lang="en-US" altLang="ja-JP" sz="800" dirty="0">
                  <a:solidFill>
                    <a:srgbClr val="D80084"/>
                  </a:solidFill>
                  <a:latin typeface="+mj-lt"/>
                  <a:ea typeface="メイリオ"/>
                </a:rPr>
              </a:br>
              <a:r>
                <a:rPr lang="ja-JP" altLang="en-US" sz="640" dirty="0">
                  <a:solidFill>
                    <a:srgbClr val="D80084"/>
                  </a:solidFill>
                  <a:latin typeface="+mj-lt"/>
                  <a:ea typeface="メイリオ"/>
                </a:rPr>
                <a:t>usage fee</a:t>
              </a:r>
            </a:p>
          </p:txBody>
        </p:sp>
        <p:cxnSp>
          <p:nvCxnSpPr>
            <p:cNvPr id="52" name="Straight Arrow Connector 51">
              <a:extLst>
                <a:ext uri="{FF2B5EF4-FFF2-40B4-BE49-F238E27FC236}">
                  <a16:creationId xmlns:a16="http://schemas.microsoft.com/office/drawing/2014/main" id="{380E8A19-82CB-31F7-6970-1A2EE669630F}"/>
                </a:ext>
              </a:extLst>
            </p:cNvPr>
            <p:cNvCxnSpPr>
              <a:cxnSpLocks/>
            </p:cNvCxnSpPr>
            <p:nvPr/>
          </p:nvCxnSpPr>
          <p:spPr bwMode="gray">
            <a:xfrm flipH="1">
              <a:off x="1620617" y="2188847"/>
              <a:ext cx="527212" cy="0"/>
            </a:xfrm>
            <a:prstGeom prst="straightConnector1">
              <a:avLst/>
            </a:prstGeom>
            <a:noFill/>
            <a:ln w="28575" cap="flat" cmpd="sng" algn="ctr">
              <a:solidFill>
                <a:srgbClr val="2400B0"/>
              </a:solidFill>
              <a:prstDash val="solid"/>
              <a:miter lim="800000"/>
              <a:tailEnd type="triangle"/>
            </a:ln>
            <a:effectLst/>
          </p:spPr>
        </p:cxnSp>
        <p:sp>
          <p:nvSpPr>
            <p:cNvPr id="57" name="TextBox 56">
              <a:extLst>
                <a:ext uri="{FF2B5EF4-FFF2-40B4-BE49-F238E27FC236}">
                  <a16:creationId xmlns:a16="http://schemas.microsoft.com/office/drawing/2014/main" id="{62D31C71-A4CC-DFCF-EB2D-304061F7514C}"/>
                </a:ext>
              </a:extLst>
            </p:cNvPr>
            <p:cNvSpPr txBox="1"/>
            <p:nvPr/>
          </p:nvSpPr>
          <p:spPr>
            <a:xfrm>
              <a:off x="1632501" y="2465176"/>
              <a:ext cx="550152" cy="289310"/>
            </a:xfrm>
            <a:prstGeom prst="rect">
              <a:avLst/>
            </a:prstGeom>
            <a:noFill/>
          </p:spPr>
          <p:txBody>
            <a:bodyPr wrap="none" rtlCol="0">
              <a:spAutoFit/>
            </a:bodyPr>
            <a:lstStyle/>
            <a:p>
              <a:pPr algn="ctr" defTabSz="457200"/>
              <a:r>
                <a:rPr lang="en-US" altLang="ja-JP" sz="640" dirty="0">
                  <a:solidFill>
                    <a:srgbClr val="2400B0"/>
                  </a:solidFill>
                  <a:latin typeface="+mj-lt"/>
                  <a:ea typeface="メイリオ"/>
                </a:rPr>
                <a:t>C</a:t>
              </a:r>
              <a:r>
                <a:rPr lang="ja-JP" altLang="en-US" sz="640" dirty="0">
                  <a:solidFill>
                    <a:srgbClr val="2400B0"/>
                  </a:solidFill>
                  <a:latin typeface="+mj-lt"/>
                  <a:ea typeface="メイリオ"/>
                </a:rPr>
                <a:t>ertificate</a:t>
              </a:r>
              <a:endParaRPr lang="en-US" altLang="ja-JP" sz="640" dirty="0">
                <a:solidFill>
                  <a:srgbClr val="2400B0"/>
                </a:solidFill>
                <a:latin typeface="+mj-lt"/>
                <a:ea typeface="メイリオ"/>
              </a:endParaRPr>
            </a:p>
            <a:p>
              <a:pPr algn="ctr" defTabSz="457200"/>
              <a:r>
                <a:rPr lang="ja-JP" altLang="en-US" sz="640" dirty="0">
                  <a:solidFill>
                    <a:srgbClr val="2400B0"/>
                  </a:solidFill>
                  <a:latin typeface="+mj-lt"/>
                  <a:ea typeface="メイリオ"/>
                </a:rPr>
                <a:t>issue</a:t>
              </a:r>
              <a:endParaRPr lang="en-US" altLang="ja-JP" sz="640" dirty="0">
                <a:solidFill>
                  <a:srgbClr val="2400B0"/>
                </a:solidFill>
                <a:latin typeface="+mj-lt"/>
                <a:ea typeface="メイリオ"/>
              </a:endParaRPr>
            </a:p>
          </p:txBody>
        </p:sp>
        <p:cxnSp>
          <p:nvCxnSpPr>
            <p:cNvPr id="58" name="Straight Arrow Connector 57">
              <a:extLst>
                <a:ext uri="{FF2B5EF4-FFF2-40B4-BE49-F238E27FC236}">
                  <a16:creationId xmlns:a16="http://schemas.microsoft.com/office/drawing/2014/main" id="{4ED59CF9-3A11-B483-06B5-AF33D39A1C88}"/>
                </a:ext>
              </a:extLst>
            </p:cNvPr>
            <p:cNvCxnSpPr>
              <a:cxnSpLocks/>
            </p:cNvCxnSpPr>
            <p:nvPr/>
          </p:nvCxnSpPr>
          <p:spPr bwMode="gray">
            <a:xfrm>
              <a:off x="3438105" y="2304237"/>
              <a:ext cx="523288" cy="0"/>
            </a:xfrm>
            <a:prstGeom prst="straightConnector1">
              <a:avLst/>
            </a:prstGeom>
            <a:noFill/>
            <a:ln w="28575" cap="flat" cmpd="sng" algn="ctr">
              <a:solidFill>
                <a:srgbClr val="2400B0"/>
              </a:solidFill>
              <a:prstDash val="solid"/>
              <a:miter lim="800000"/>
              <a:tailEnd type="triangle"/>
            </a:ln>
            <a:effectLst/>
          </p:spPr>
        </p:cxnSp>
        <p:sp>
          <p:nvSpPr>
            <p:cNvPr id="59" name="TextBox 58">
              <a:extLst>
                <a:ext uri="{FF2B5EF4-FFF2-40B4-BE49-F238E27FC236}">
                  <a16:creationId xmlns:a16="http://schemas.microsoft.com/office/drawing/2014/main" id="{A5E8F6E8-34C2-CBA6-7D3F-22E92076D363}"/>
                </a:ext>
              </a:extLst>
            </p:cNvPr>
            <p:cNvSpPr txBox="1"/>
            <p:nvPr/>
          </p:nvSpPr>
          <p:spPr>
            <a:xfrm>
              <a:off x="3335048" y="1943628"/>
              <a:ext cx="705642" cy="289310"/>
            </a:xfrm>
            <a:prstGeom prst="rect">
              <a:avLst/>
            </a:prstGeom>
            <a:noFill/>
          </p:spPr>
          <p:txBody>
            <a:bodyPr wrap="none" rtlCol="0">
              <a:spAutoFit/>
            </a:bodyPr>
            <a:lstStyle/>
            <a:p>
              <a:pPr algn="ctr" defTabSz="457200"/>
              <a:r>
                <a:rPr lang="en-US" altLang="ja-JP" sz="640" dirty="0">
                  <a:solidFill>
                    <a:srgbClr val="2400B0"/>
                  </a:solidFill>
                  <a:latin typeface="+mj-lt"/>
                  <a:ea typeface="メイリオ"/>
                </a:rPr>
                <a:t>Carry out </a:t>
              </a:r>
            </a:p>
            <a:p>
              <a:pPr algn="ctr" defTabSz="457200"/>
              <a:r>
                <a:rPr lang="en-US" altLang="ja-JP" sz="640" dirty="0">
                  <a:solidFill>
                    <a:srgbClr val="2400B0"/>
                  </a:solidFill>
                  <a:latin typeface="+mj-lt"/>
                  <a:ea typeface="メイリオ"/>
                </a:rPr>
                <a:t>the application</a:t>
              </a:r>
            </a:p>
          </p:txBody>
        </p:sp>
        <p:cxnSp>
          <p:nvCxnSpPr>
            <p:cNvPr id="60" name="Straight Arrow Connector 59">
              <a:extLst>
                <a:ext uri="{FF2B5EF4-FFF2-40B4-BE49-F238E27FC236}">
                  <a16:creationId xmlns:a16="http://schemas.microsoft.com/office/drawing/2014/main" id="{6820374C-9C9C-2DEE-9C44-A7BC8C472F9A}"/>
                </a:ext>
              </a:extLst>
            </p:cNvPr>
            <p:cNvCxnSpPr>
              <a:cxnSpLocks/>
            </p:cNvCxnSpPr>
            <p:nvPr/>
          </p:nvCxnSpPr>
          <p:spPr bwMode="gray">
            <a:xfrm>
              <a:off x="579595" y="4004923"/>
              <a:ext cx="557607" cy="0"/>
            </a:xfrm>
            <a:prstGeom prst="straightConnector1">
              <a:avLst/>
            </a:prstGeom>
            <a:noFill/>
            <a:ln w="28575" cap="flat" cmpd="sng" algn="ctr">
              <a:solidFill>
                <a:srgbClr val="2400B0"/>
              </a:solidFill>
              <a:prstDash val="solid"/>
              <a:miter lim="800000"/>
              <a:tailEnd type="triangle"/>
            </a:ln>
            <a:effectLst/>
          </p:spPr>
        </p:cxnSp>
        <p:sp>
          <p:nvSpPr>
            <p:cNvPr id="62" name="TextBox 61">
              <a:extLst>
                <a:ext uri="{FF2B5EF4-FFF2-40B4-BE49-F238E27FC236}">
                  <a16:creationId xmlns:a16="http://schemas.microsoft.com/office/drawing/2014/main" id="{D0FF8D2C-D610-D5B3-59AD-9DCD44C76A22}"/>
                </a:ext>
              </a:extLst>
            </p:cNvPr>
            <p:cNvSpPr txBox="1"/>
            <p:nvPr/>
          </p:nvSpPr>
          <p:spPr>
            <a:xfrm>
              <a:off x="1098765" y="3910554"/>
              <a:ext cx="990977" cy="190821"/>
            </a:xfrm>
            <a:prstGeom prst="rect">
              <a:avLst/>
            </a:prstGeom>
            <a:noFill/>
          </p:spPr>
          <p:txBody>
            <a:bodyPr wrap="none" rtlCol="0">
              <a:spAutoFit/>
            </a:bodyPr>
            <a:lstStyle/>
            <a:p>
              <a:pPr defTabSz="457200"/>
              <a:r>
                <a:rPr lang="ja-JP" altLang="en-US" sz="640" dirty="0">
                  <a:solidFill>
                    <a:srgbClr val="2400B0"/>
                  </a:solidFill>
                  <a:latin typeface="+mj-lt"/>
                  <a:ea typeface="メイリオ"/>
                </a:rPr>
                <a:t>Service Delivery Flow</a:t>
              </a:r>
            </a:p>
          </p:txBody>
        </p:sp>
        <p:cxnSp>
          <p:nvCxnSpPr>
            <p:cNvPr id="63" name="Straight Arrow Connector 62">
              <a:extLst>
                <a:ext uri="{FF2B5EF4-FFF2-40B4-BE49-F238E27FC236}">
                  <a16:creationId xmlns:a16="http://schemas.microsoft.com/office/drawing/2014/main" id="{762BBC10-1ADA-7B19-88EE-3C2B70BB5931}"/>
                </a:ext>
              </a:extLst>
            </p:cNvPr>
            <p:cNvCxnSpPr>
              <a:cxnSpLocks/>
            </p:cNvCxnSpPr>
            <p:nvPr/>
          </p:nvCxnSpPr>
          <p:spPr bwMode="gray">
            <a:xfrm>
              <a:off x="579595" y="4149147"/>
              <a:ext cx="557607" cy="0"/>
            </a:xfrm>
            <a:prstGeom prst="straightConnector1">
              <a:avLst/>
            </a:prstGeom>
            <a:noFill/>
            <a:ln w="28575" cap="flat" cmpd="sng" algn="ctr">
              <a:solidFill>
                <a:srgbClr val="D80084"/>
              </a:solidFill>
              <a:prstDash val="solid"/>
              <a:miter lim="800000"/>
              <a:tailEnd type="triangle"/>
            </a:ln>
            <a:effectLst/>
          </p:spPr>
        </p:cxnSp>
        <p:sp>
          <p:nvSpPr>
            <p:cNvPr id="65" name="TextBox 64">
              <a:extLst>
                <a:ext uri="{FF2B5EF4-FFF2-40B4-BE49-F238E27FC236}">
                  <a16:creationId xmlns:a16="http://schemas.microsoft.com/office/drawing/2014/main" id="{69A5C940-41F2-28AD-FF6A-07BF962BBF62}"/>
                </a:ext>
              </a:extLst>
            </p:cNvPr>
            <p:cNvSpPr txBox="1"/>
            <p:nvPr/>
          </p:nvSpPr>
          <p:spPr>
            <a:xfrm>
              <a:off x="1109277" y="4043413"/>
              <a:ext cx="591829" cy="190821"/>
            </a:xfrm>
            <a:prstGeom prst="rect">
              <a:avLst/>
            </a:prstGeom>
            <a:noFill/>
          </p:spPr>
          <p:txBody>
            <a:bodyPr wrap="none" rtlCol="0">
              <a:spAutoFit/>
            </a:bodyPr>
            <a:lstStyle/>
            <a:p>
              <a:pPr defTabSz="457200"/>
              <a:r>
                <a:rPr lang="ja-JP" altLang="en-US" sz="640" dirty="0">
                  <a:solidFill>
                    <a:srgbClr val="D80084"/>
                  </a:solidFill>
                  <a:latin typeface="+mj-lt"/>
                  <a:ea typeface="メイリオ"/>
                </a:rPr>
                <a:t>Cash Flow</a:t>
              </a:r>
            </a:p>
          </p:txBody>
        </p:sp>
        <p:sp>
          <p:nvSpPr>
            <p:cNvPr id="66" name="TextBox 65">
              <a:extLst>
                <a:ext uri="{FF2B5EF4-FFF2-40B4-BE49-F238E27FC236}">
                  <a16:creationId xmlns:a16="http://schemas.microsoft.com/office/drawing/2014/main" id="{FAD663A4-4F37-917F-0E20-7CCA71ABD1DA}"/>
                </a:ext>
              </a:extLst>
            </p:cNvPr>
            <p:cNvSpPr txBox="1"/>
            <p:nvPr/>
          </p:nvSpPr>
          <p:spPr>
            <a:xfrm>
              <a:off x="1447997" y="1759716"/>
              <a:ext cx="886782" cy="289310"/>
            </a:xfrm>
            <a:prstGeom prst="rect">
              <a:avLst/>
            </a:prstGeom>
            <a:noFill/>
          </p:spPr>
          <p:txBody>
            <a:bodyPr wrap="none" rtlCol="0">
              <a:spAutoFit/>
            </a:bodyPr>
            <a:lstStyle/>
            <a:p>
              <a:pPr algn="ctr" defTabSz="457200"/>
              <a:r>
                <a:rPr lang="en-US" altLang="ja-JP" sz="640" dirty="0">
                  <a:solidFill>
                    <a:srgbClr val="2400B0"/>
                  </a:solidFill>
                  <a:latin typeface="+mj-lt"/>
                  <a:ea typeface="メイリオ"/>
                </a:rPr>
                <a:t>C</a:t>
              </a:r>
              <a:r>
                <a:rPr lang="ja-JP" altLang="en-US" sz="640" dirty="0">
                  <a:solidFill>
                    <a:srgbClr val="2400B0"/>
                  </a:solidFill>
                  <a:latin typeface="+mj-lt"/>
                  <a:ea typeface="メイリオ"/>
                </a:rPr>
                <a:t>ertificate</a:t>
              </a:r>
              <a:endParaRPr lang="en-US" altLang="ja-JP" sz="640" dirty="0">
                <a:solidFill>
                  <a:srgbClr val="2400B0"/>
                </a:solidFill>
                <a:latin typeface="+mj-lt"/>
                <a:ea typeface="メイリオ"/>
              </a:endParaRPr>
            </a:p>
            <a:p>
              <a:pPr algn="ctr" defTabSz="457200"/>
              <a:r>
                <a:rPr lang="ja-JP" altLang="en-US" sz="640" dirty="0">
                  <a:solidFill>
                    <a:srgbClr val="2400B0"/>
                  </a:solidFill>
                  <a:latin typeface="+mj-lt"/>
                  <a:ea typeface="メイリオ"/>
                </a:rPr>
                <a:t>submission request</a:t>
              </a:r>
              <a:endParaRPr lang="en-US" altLang="ja-JP" sz="640" dirty="0">
                <a:solidFill>
                  <a:srgbClr val="2400B0"/>
                </a:solidFill>
                <a:latin typeface="+mj-lt"/>
                <a:ea typeface="メイリオ"/>
              </a:endParaRPr>
            </a:p>
          </p:txBody>
        </p:sp>
        <p:cxnSp>
          <p:nvCxnSpPr>
            <p:cNvPr id="68" name="Straight Arrow Connector 67">
              <a:extLst>
                <a:ext uri="{FF2B5EF4-FFF2-40B4-BE49-F238E27FC236}">
                  <a16:creationId xmlns:a16="http://schemas.microsoft.com/office/drawing/2014/main" id="{F377CF59-1281-272B-3106-4F46760A2809}"/>
                </a:ext>
              </a:extLst>
            </p:cNvPr>
            <p:cNvCxnSpPr>
              <a:cxnSpLocks/>
            </p:cNvCxnSpPr>
            <p:nvPr/>
          </p:nvCxnSpPr>
          <p:spPr bwMode="gray">
            <a:xfrm>
              <a:off x="1624541" y="2461942"/>
              <a:ext cx="523288" cy="0"/>
            </a:xfrm>
            <a:prstGeom prst="straightConnector1">
              <a:avLst/>
            </a:prstGeom>
            <a:noFill/>
            <a:ln w="28575" cap="flat" cmpd="sng" algn="ctr">
              <a:solidFill>
                <a:srgbClr val="2400B0"/>
              </a:solidFill>
              <a:prstDash val="solid"/>
              <a:miter lim="800000"/>
              <a:tailEnd type="triangle"/>
            </a:ln>
            <a:effectLst/>
          </p:spPr>
        </p:cxnSp>
      </p:grpSp>
      <p:sp>
        <p:nvSpPr>
          <p:cNvPr id="9" name="テキスト プレースホルダー 2">
            <a:extLst>
              <a:ext uri="{FF2B5EF4-FFF2-40B4-BE49-F238E27FC236}">
                <a16:creationId xmlns:a16="http://schemas.microsoft.com/office/drawing/2014/main" id="{94450DED-71ED-AF5C-0219-C9EE44B2F16D}"/>
              </a:ext>
            </a:extLst>
          </p:cNvPr>
          <p:cNvSpPr txBox="1">
            <a:spLocks/>
          </p:cNvSpPr>
          <p:nvPr/>
        </p:nvSpPr>
        <p:spPr>
          <a:xfrm>
            <a:off x="97436" y="139190"/>
            <a:ext cx="9764717" cy="397782"/>
          </a:xfrm>
          <a:prstGeom prst="rect">
            <a:avLst/>
          </a:prstGeom>
        </p:spPr>
        <p:txBody>
          <a:bodyPr vert="horz" lIns="0" tIns="45720" rIns="0" bIns="45720" rtlCol="0" anchor="t" anchorCtr="0">
            <a:noAutofit/>
          </a:bodyPr>
          <a:lstStyle>
            <a:lvl1pPr marL="0" indent="0" algn="l" defTabSz="288002" rtl="0" eaLnBrk="1" fontAlgn="base" hangingPunct="1">
              <a:spcBef>
                <a:spcPct val="20000"/>
              </a:spcBef>
              <a:spcAft>
                <a:spcPct val="0"/>
              </a:spcAft>
              <a:buFont typeface="Arial" panose="020B0604020202020204" pitchFamily="34" charset="0"/>
              <a:buNone/>
              <a:tabLst/>
              <a:defRPr kumimoji="1" sz="1440" kern="1200">
                <a:solidFill>
                  <a:schemeClr val="tx1"/>
                </a:solidFill>
                <a:latin typeface="+mn-ea"/>
                <a:ea typeface="+mn-ea"/>
                <a:cs typeface="Arial"/>
              </a:defRPr>
            </a:lvl1pPr>
            <a:lvl2pPr marL="360002"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tx1"/>
                </a:solidFill>
                <a:latin typeface="+mn-ea"/>
                <a:ea typeface="+mn-ea"/>
                <a:cs typeface="Arial"/>
              </a:defRPr>
            </a:lvl2pPr>
            <a:lvl3pPr marL="540004"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tx1"/>
                </a:solidFill>
                <a:latin typeface="+mn-ea"/>
                <a:ea typeface="+mn-ea"/>
                <a:cs typeface="Arial"/>
              </a:defRPr>
            </a:lvl3pPr>
            <a:lvl4pPr marL="720005"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tx1"/>
                </a:solidFill>
                <a:latin typeface="+mn-ea"/>
                <a:ea typeface="+mn-ea"/>
                <a:cs typeface="Arial"/>
              </a:defRPr>
            </a:lvl4pPr>
            <a:lvl5pPr marL="900006" indent="-180001" algn="l" defTabSz="288002" rtl="0" eaLnBrk="1" fontAlgn="base" hangingPunct="1">
              <a:spcBef>
                <a:spcPct val="20000"/>
              </a:spcBef>
              <a:spcAft>
                <a:spcPct val="0"/>
              </a:spcAft>
              <a:buFont typeface="Arial" panose="020B0604020202020204" pitchFamily="34" charset="0"/>
              <a:buChar char="•"/>
              <a:tabLst/>
              <a:defRPr kumimoji="1" sz="1440" kern="1200">
                <a:solidFill>
                  <a:schemeClr val="tx1"/>
                </a:solidFill>
                <a:latin typeface="+mn-ea"/>
                <a:ea typeface="+mn-ea"/>
                <a:cs typeface="Arial"/>
              </a:defRPr>
            </a:lvl5pPr>
            <a:lvl6pPr marL="3352570"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6pPr>
            <a:lvl7pPr marL="3962130"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7pPr>
            <a:lvl8pPr marL="4571688"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8pPr>
            <a:lvl9pPr marL="5181246" indent="-304778" algn="l" defTabSz="609559" rtl="0" eaLnBrk="1" latinLnBrk="0" hangingPunct="1">
              <a:spcBef>
                <a:spcPct val="20000"/>
              </a:spcBef>
              <a:buFont typeface="Arial"/>
              <a:buChar char="•"/>
              <a:defRPr kumimoji="1" sz="2134" kern="1200">
                <a:solidFill>
                  <a:schemeClr val="tx1"/>
                </a:solidFill>
                <a:latin typeface="+mn-lt"/>
                <a:ea typeface="+mn-ea"/>
                <a:cs typeface="+mn-cs"/>
              </a:defRPr>
            </a:lvl9pPr>
          </a:lstStyle>
          <a:p>
            <a:r>
              <a:rPr lang="ja-JP" altLang="en-US" sz="1500" b="1" dirty="0">
                <a:solidFill>
                  <a:schemeClr val="accent2">
                    <a:lumMod val="75000"/>
                    <a:lumOff val="25000"/>
                  </a:schemeClr>
                </a:solidFill>
                <a:latin typeface="+mj-lt"/>
                <a:ea typeface="Meiryo UI" panose="020B0604030504040204" pitchFamily="34" charset="-128"/>
              </a:rPr>
              <a:t>Consortium "Trusted Educational Information Distribution System for Human Resource Development" </a:t>
            </a:r>
            <a:r>
              <a:rPr lang="ja-JP" altLang="en-US" sz="1500" b="1" dirty="0" smtClean="0">
                <a:solidFill>
                  <a:schemeClr val="accent2">
                    <a:lumMod val="75000"/>
                    <a:lumOff val="25000"/>
                  </a:schemeClr>
                </a:solidFill>
                <a:latin typeface="+mj-lt"/>
                <a:ea typeface="Meiryo UI" panose="020B0604030504040204" pitchFamily="34" charset="-128"/>
              </a:rPr>
              <a:t>(</a:t>
            </a:r>
            <a:r>
              <a:rPr lang="en-US" altLang="ja-JP" sz="1500" b="1" dirty="0" smtClean="0">
                <a:solidFill>
                  <a:schemeClr val="accent2">
                    <a:lumMod val="75000"/>
                    <a:lumOff val="25000"/>
                  </a:schemeClr>
                </a:solidFill>
                <a:latin typeface="+mj-lt"/>
                <a:ea typeface="Meiryo UI" panose="020B0604030504040204" pitchFamily="34" charset="-128"/>
              </a:rPr>
              <a:t>1</a:t>
            </a:r>
            <a:r>
              <a:rPr lang="ja-JP" altLang="en-US" sz="1500" b="1" dirty="0" smtClean="0">
                <a:solidFill>
                  <a:schemeClr val="accent2">
                    <a:lumMod val="75000"/>
                    <a:lumOff val="25000"/>
                  </a:schemeClr>
                </a:solidFill>
                <a:latin typeface="+mj-lt"/>
                <a:ea typeface="Meiryo UI" panose="020B0604030504040204" pitchFamily="34" charset="-128"/>
              </a:rPr>
              <a:t>/</a:t>
            </a:r>
            <a:r>
              <a:rPr lang="ja-JP" altLang="en-US" sz="1500" b="1" dirty="0">
                <a:solidFill>
                  <a:schemeClr val="accent2">
                    <a:lumMod val="75000"/>
                    <a:lumOff val="25000"/>
                  </a:schemeClr>
                </a:solidFill>
                <a:latin typeface="+mj-lt"/>
                <a:ea typeface="Meiryo UI" panose="020B0604030504040204" pitchFamily="34" charset="-128"/>
              </a:rPr>
              <a:t>2)</a:t>
            </a:r>
          </a:p>
        </p:txBody>
      </p:sp>
      <p:sp>
        <p:nvSpPr>
          <p:cNvPr id="12" name="TextBox 11">
            <a:extLst>
              <a:ext uri="{FF2B5EF4-FFF2-40B4-BE49-F238E27FC236}">
                <a16:creationId xmlns:a16="http://schemas.microsoft.com/office/drawing/2014/main" id="{A8DDD68A-6ED1-162B-38F6-154388E46E0B}"/>
              </a:ext>
            </a:extLst>
          </p:cNvPr>
          <p:cNvSpPr txBox="1"/>
          <p:nvPr/>
        </p:nvSpPr>
        <p:spPr>
          <a:xfrm>
            <a:off x="2969285" y="4792972"/>
            <a:ext cx="705642" cy="289310"/>
          </a:xfrm>
          <a:prstGeom prst="rect">
            <a:avLst/>
          </a:prstGeom>
          <a:noFill/>
        </p:spPr>
        <p:txBody>
          <a:bodyPr wrap="none" rtlCol="0">
            <a:spAutoFit/>
          </a:bodyPr>
          <a:lstStyle/>
          <a:p>
            <a:pPr algn="ctr" defTabSz="457200"/>
            <a:r>
              <a:rPr lang="en-US" altLang="ja-JP" sz="640" dirty="0">
                <a:solidFill>
                  <a:srgbClr val="2400B0"/>
                </a:solidFill>
                <a:latin typeface="+mj-lt"/>
                <a:ea typeface="メイリオ"/>
              </a:rPr>
              <a:t>Carry out </a:t>
            </a:r>
          </a:p>
          <a:p>
            <a:pPr algn="ctr" defTabSz="457200"/>
            <a:r>
              <a:rPr lang="en-US" altLang="ja-JP" sz="640" dirty="0">
                <a:solidFill>
                  <a:srgbClr val="2400B0"/>
                </a:solidFill>
                <a:latin typeface="+mj-lt"/>
                <a:ea typeface="メイリオ"/>
              </a:rPr>
              <a:t>the application</a:t>
            </a:r>
          </a:p>
        </p:txBody>
      </p:sp>
      <p:sp>
        <p:nvSpPr>
          <p:cNvPr id="13" name="TextBox 12">
            <a:extLst>
              <a:ext uri="{FF2B5EF4-FFF2-40B4-BE49-F238E27FC236}">
                <a16:creationId xmlns:a16="http://schemas.microsoft.com/office/drawing/2014/main" id="{CD84AFCF-03EF-F175-0F1E-E0210A4FB39E}"/>
              </a:ext>
            </a:extLst>
          </p:cNvPr>
          <p:cNvSpPr txBox="1"/>
          <p:nvPr/>
        </p:nvSpPr>
        <p:spPr>
          <a:xfrm>
            <a:off x="2893991" y="5468172"/>
            <a:ext cx="705642" cy="289310"/>
          </a:xfrm>
          <a:prstGeom prst="rect">
            <a:avLst/>
          </a:prstGeom>
          <a:noFill/>
        </p:spPr>
        <p:txBody>
          <a:bodyPr wrap="none" rtlCol="0">
            <a:spAutoFit/>
          </a:bodyPr>
          <a:lstStyle/>
          <a:p>
            <a:pPr algn="ctr" defTabSz="457200"/>
            <a:r>
              <a:rPr lang="en-US" altLang="ja-JP" sz="640" dirty="0">
                <a:solidFill>
                  <a:srgbClr val="2400B0"/>
                </a:solidFill>
                <a:latin typeface="+mj-lt"/>
                <a:ea typeface="メイリオ"/>
              </a:rPr>
              <a:t>Carry out </a:t>
            </a:r>
          </a:p>
          <a:p>
            <a:pPr algn="ctr" defTabSz="457200"/>
            <a:r>
              <a:rPr lang="en-US" altLang="ja-JP" sz="640" dirty="0">
                <a:solidFill>
                  <a:srgbClr val="2400B0"/>
                </a:solidFill>
                <a:latin typeface="+mj-lt"/>
                <a:ea typeface="メイリオ"/>
              </a:rPr>
              <a:t>the application</a:t>
            </a:r>
          </a:p>
        </p:txBody>
      </p:sp>
    </p:spTree>
    <p:extLst>
      <p:ext uri="{BB962C8B-B14F-4D97-AF65-F5344CB8AC3E}">
        <p14:creationId xmlns:p14="http://schemas.microsoft.com/office/powerpoint/2010/main" val="2700766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58881" y="534203"/>
            <a:ext cx="1199300" cy="3081665"/>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120" b="1" dirty="0">
                <a:solidFill>
                  <a:schemeClr val="bg1"/>
                </a:solidFill>
                <a:latin typeface="+mj-lt"/>
              </a:rPr>
              <a:t>Data to be verified</a:t>
            </a:r>
          </a:p>
        </p:txBody>
      </p:sp>
      <p:sp>
        <p:nvSpPr>
          <p:cNvPr id="5" name="正方形/長方形 4"/>
          <p:cNvSpPr/>
          <p:nvPr/>
        </p:nvSpPr>
        <p:spPr>
          <a:xfrm>
            <a:off x="358880" y="3711926"/>
            <a:ext cx="1199300" cy="558544"/>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120" b="1" dirty="0">
                <a:solidFill>
                  <a:schemeClr val="bg1"/>
                </a:solidFill>
                <a:latin typeface="+mj-lt"/>
              </a:rPr>
              <a:t>C</a:t>
            </a:r>
            <a:r>
              <a:rPr lang="ja-JP" altLang="en-US" sz="1120" b="1" dirty="0">
                <a:solidFill>
                  <a:schemeClr val="bg1"/>
                </a:solidFill>
                <a:latin typeface="+mj-lt"/>
              </a:rPr>
              <a:t>onsensus building /</a:t>
            </a:r>
          </a:p>
          <a:p>
            <a:pPr algn="ctr"/>
            <a:r>
              <a:rPr kumimoji="1" lang="ja-JP" altLang="en-US" sz="1120" b="1" dirty="0">
                <a:solidFill>
                  <a:schemeClr val="bg1"/>
                </a:solidFill>
                <a:latin typeface="+mj-lt"/>
              </a:rPr>
              <a:t>Trace</a:t>
            </a:r>
          </a:p>
        </p:txBody>
      </p:sp>
      <p:sp>
        <p:nvSpPr>
          <p:cNvPr id="7" name="テキスト プレースホルダー 2"/>
          <p:cNvSpPr>
            <a:spLocks noGrp="1"/>
          </p:cNvSpPr>
          <p:nvPr>
            <p:ph type="body" sz="quarter" idx="4294967295"/>
          </p:nvPr>
        </p:nvSpPr>
        <p:spPr>
          <a:xfrm>
            <a:off x="97436" y="139190"/>
            <a:ext cx="9764717" cy="397782"/>
          </a:xfrm>
          <a:prstGeom prst="rect">
            <a:avLst/>
          </a:prstGeom>
        </p:spPr>
        <p:txBody>
          <a:bodyPr vert="horz" lIns="0" tIns="45720" rIns="0" bIns="45720" rtlCol="0" anchor="t" anchorCtr="0">
            <a:noAutofit/>
          </a:bodyPr>
          <a:lstStyle/>
          <a:p>
            <a:r>
              <a:rPr lang="ja-JP" altLang="en-US" sz="1500" b="1" dirty="0">
                <a:solidFill>
                  <a:schemeClr val="accent2">
                    <a:lumMod val="75000"/>
                    <a:lumOff val="25000"/>
                  </a:schemeClr>
                </a:solidFill>
                <a:latin typeface="+mj-lt"/>
                <a:ea typeface="Meiryo UI" panose="020B0604030504040204" pitchFamily="34" charset="-128"/>
              </a:rPr>
              <a:t>Consortium "Trusted Educational Information Distribution System for Human Resource Development" (2/2)</a:t>
            </a:r>
          </a:p>
        </p:txBody>
      </p:sp>
      <p:graphicFrame>
        <p:nvGraphicFramePr>
          <p:cNvPr id="8" name="表 7"/>
          <p:cNvGraphicFramePr>
            <a:graphicFrameLocks noGrp="1"/>
          </p:cNvGraphicFramePr>
          <p:nvPr>
            <p:extLst>
              <p:ext uri="{D42A27DB-BD31-4B8C-83A1-F6EECF244321}">
                <p14:modId xmlns:p14="http://schemas.microsoft.com/office/powerpoint/2010/main" val="715140727"/>
              </p:ext>
            </p:extLst>
          </p:nvPr>
        </p:nvGraphicFramePr>
        <p:xfrm>
          <a:off x="1683309" y="1640806"/>
          <a:ext cx="7890904" cy="1975104"/>
        </p:xfrm>
        <a:graphic>
          <a:graphicData uri="http://schemas.openxmlformats.org/drawingml/2006/table">
            <a:tbl>
              <a:tblPr firstRow="1" bandRow="1">
                <a:tableStyleId>{5C22544A-7EE6-4342-B048-85BDC9FD1C3A}</a:tableStyleId>
              </a:tblPr>
              <a:tblGrid>
                <a:gridCol w="1972726">
                  <a:extLst>
                    <a:ext uri="{9D8B030D-6E8A-4147-A177-3AD203B41FA5}">
                      <a16:colId xmlns:a16="http://schemas.microsoft.com/office/drawing/2014/main" val="1412684183"/>
                    </a:ext>
                  </a:extLst>
                </a:gridCol>
                <a:gridCol w="1972726">
                  <a:extLst>
                    <a:ext uri="{9D8B030D-6E8A-4147-A177-3AD203B41FA5}">
                      <a16:colId xmlns:a16="http://schemas.microsoft.com/office/drawing/2014/main" val="3345453656"/>
                    </a:ext>
                  </a:extLst>
                </a:gridCol>
                <a:gridCol w="2133481">
                  <a:extLst>
                    <a:ext uri="{9D8B030D-6E8A-4147-A177-3AD203B41FA5}">
                      <a16:colId xmlns:a16="http://schemas.microsoft.com/office/drawing/2014/main" val="3577434317"/>
                    </a:ext>
                  </a:extLst>
                </a:gridCol>
                <a:gridCol w="1811971">
                  <a:extLst>
                    <a:ext uri="{9D8B030D-6E8A-4147-A177-3AD203B41FA5}">
                      <a16:colId xmlns:a16="http://schemas.microsoft.com/office/drawing/2014/main" val="1081547598"/>
                    </a:ext>
                  </a:extLst>
                </a:gridCol>
              </a:tblGrid>
              <a:tr h="168964">
                <a:tc>
                  <a:txBody>
                    <a:bodyPr/>
                    <a:lstStyle/>
                    <a:p>
                      <a:pPr algn="ctr"/>
                      <a:r>
                        <a:rPr kumimoji="1" lang="ja-JP" altLang="en-US" sz="960" b="0" dirty="0">
                          <a:solidFill>
                            <a:schemeClr val="tx1"/>
                          </a:solidFill>
                        </a:rPr>
                        <a:t>Issues </a:t>
                      </a:r>
                      <a:r>
                        <a:rPr kumimoji="1" lang="en-US" altLang="ja-JP" sz="960" b="0" dirty="0" smtClean="0">
                          <a:solidFill>
                            <a:schemeClr val="tx1"/>
                          </a:solidFill>
                        </a:rPr>
                        <a:t>R</a:t>
                      </a:r>
                      <a:r>
                        <a:rPr kumimoji="1" lang="ja-JP" altLang="en-US" sz="960" b="0" dirty="0" smtClean="0">
                          <a:solidFill>
                            <a:schemeClr val="tx1"/>
                          </a:solidFill>
                        </a:rPr>
                        <a:t>equiring </a:t>
                      </a:r>
                      <a:r>
                        <a:rPr kumimoji="1" lang="en-US" altLang="ja-JP" sz="960" b="0" dirty="0" smtClean="0">
                          <a:solidFill>
                            <a:schemeClr val="tx1"/>
                          </a:solidFill>
                        </a:rPr>
                        <a:t>V</a:t>
                      </a:r>
                      <a:r>
                        <a:rPr kumimoji="1" lang="ja-JP" altLang="en-US" sz="960" b="0" dirty="0" smtClean="0">
                          <a:solidFill>
                            <a:schemeClr val="tx1"/>
                          </a:solidFill>
                        </a:rPr>
                        <a:t>erification</a:t>
                      </a:r>
                      <a:endParaRPr kumimoji="1" lang="ja-JP" altLang="en-US" sz="96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en-US" altLang="ja-JP" sz="960" b="0" dirty="0" smtClean="0">
                          <a:solidFill>
                            <a:schemeClr val="tx1"/>
                          </a:solidFill>
                        </a:rPr>
                        <a:t>S</a:t>
                      </a:r>
                      <a:r>
                        <a:rPr kumimoji="1" lang="ja-JP" altLang="en-US" sz="960" b="0" dirty="0" smtClean="0">
                          <a:solidFill>
                            <a:schemeClr val="tx1"/>
                          </a:solidFill>
                        </a:rPr>
                        <a:t>ubject </a:t>
                      </a:r>
                      <a:r>
                        <a:rPr kumimoji="1" lang="ja-JP" altLang="en-US" sz="960" b="0" dirty="0">
                          <a:solidFill>
                            <a:schemeClr val="tx1"/>
                          </a:solidFill>
                        </a:rPr>
                        <a:t>to </a:t>
                      </a:r>
                      <a:r>
                        <a:rPr kumimoji="1" lang="en-US" altLang="ja-JP" sz="960" b="0" dirty="0" smtClean="0">
                          <a:solidFill>
                            <a:schemeClr val="tx1"/>
                          </a:solidFill>
                        </a:rPr>
                        <a:t>V</a:t>
                      </a:r>
                      <a:r>
                        <a:rPr kumimoji="1" lang="ja-JP" altLang="en-US" sz="960" b="0" dirty="0" smtClean="0">
                          <a:solidFill>
                            <a:schemeClr val="tx1"/>
                          </a:solidFill>
                        </a:rPr>
                        <a:t>erification</a:t>
                      </a:r>
                      <a:endParaRPr kumimoji="1" lang="ja-JP" altLang="en-US" sz="96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ja-JP" altLang="en-US" sz="960" b="0" dirty="0">
                          <a:solidFill>
                            <a:schemeClr val="tx1"/>
                          </a:solidFill>
                        </a:rPr>
                        <a:t>Verification Method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tc>
                  <a:txBody>
                    <a:bodyPr/>
                    <a:lstStyle/>
                    <a:p>
                      <a:pPr algn="ctr"/>
                      <a:r>
                        <a:rPr kumimoji="1" lang="en-US" altLang="ja-JP" sz="960" b="0" dirty="0" smtClean="0">
                          <a:solidFill>
                            <a:schemeClr val="tx1"/>
                          </a:solidFill>
                        </a:rPr>
                        <a:t>V</a:t>
                      </a:r>
                      <a:r>
                        <a:rPr kumimoji="1" lang="ja-JP" altLang="en-US" sz="960" b="0" dirty="0" smtClean="0">
                          <a:solidFill>
                            <a:schemeClr val="tx1"/>
                          </a:solidFill>
                        </a:rPr>
                        <a:t>erifier</a:t>
                      </a:r>
                      <a:endParaRPr kumimoji="1" lang="ja-JP" altLang="en-US" sz="96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3F8"/>
                    </a:solidFill>
                  </a:tcPr>
                </a:tc>
                <a:extLst>
                  <a:ext uri="{0D108BD9-81ED-4DB2-BD59-A6C34878D82A}">
                    <a16:rowId xmlns:a16="http://schemas.microsoft.com/office/drawing/2014/main" val="3523289452"/>
                  </a:ext>
                </a:extLst>
              </a:tr>
              <a:tr h="376920">
                <a:tc>
                  <a:txBody>
                    <a:bodyPr/>
                    <a:lstStyle/>
                    <a:p>
                      <a:r>
                        <a:rPr kumimoji="1" lang="ja-JP" altLang="en-US" sz="960" b="0" dirty="0">
                          <a:solidFill>
                            <a:schemeClr val="tx1"/>
                          </a:solidFill>
                        </a:rPr>
                        <a:t>False activity/skill application (</a:t>
                      </a:r>
                      <a:r>
                        <a:rPr kumimoji="1" lang="en-US" altLang="ja-JP" sz="960" b="0" dirty="0">
                          <a:solidFill>
                            <a:schemeClr val="tx1"/>
                          </a:solidFill>
                        </a:rPr>
                        <a:t>S</a:t>
                      </a:r>
                      <a:r>
                        <a:rPr kumimoji="1" lang="ja-JP" altLang="en-US" sz="960" b="0" dirty="0">
                          <a:solidFill>
                            <a:schemeClr val="tx1"/>
                          </a:solidFill>
                        </a:rPr>
                        <a:t>tudent → </a:t>
                      </a:r>
                      <a:r>
                        <a:rPr kumimoji="1" lang="en-US" altLang="ja-JP" sz="960" b="0" dirty="0" smtClean="0">
                          <a:solidFill>
                            <a:schemeClr val="tx1"/>
                          </a:solidFill>
                        </a:rPr>
                        <a:t>Supervisor</a:t>
                      </a:r>
                      <a:r>
                        <a:rPr kumimoji="1" lang="ja-JP" altLang="en-US" sz="960" b="0" dirty="0" smtClean="0">
                          <a:solidFill>
                            <a:schemeClr val="tx1"/>
                          </a:solidFill>
                        </a:rPr>
                        <a:t>)</a:t>
                      </a:r>
                      <a:endParaRPr kumimoji="1" lang="ja-JP" altLang="en-US" sz="96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60" b="0" dirty="0">
                          <a:solidFill>
                            <a:schemeClr val="tx1"/>
                          </a:solidFill>
                        </a:rPr>
                        <a:t>Description of activities and skills requested by students to </a:t>
                      </a:r>
                      <a:r>
                        <a:rPr kumimoji="1" lang="en-US" altLang="ja-JP" sz="960" b="0" dirty="0" smtClean="0">
                          <a:solidFill>
                            <a:schemeClr val="tx1"/>
                          </a:solidFill>
                        </a:rPr>
                        <a:t>the</a:t>
                      </a:r>
                      <a:r>
                        <a:rPr kumimoji="1" lang="ja-JP" altLang="en-US" sz="960" b="0" dirty="0" smtClean="0">
                          <a:solidFill>
                            <a:schemeClr val="tx1"/>
                          </a:solidFill>
                        </a:rPr>
                        <a:t> </a:t>
                      </a:r>
                      <a:r>
                        <a:rPr kumimoji="1" lang="en-US" altLang="ja-JP" sz="960" b="0" dirty="0" smtClean="0">
                          <a:solidFill>
                            <a:schemeClr val="tx1"/>
                          </a:solidFill>
                        </a:rPr>
                        <a:t>supervisor</a:t>
                      </a:r>
                      <a:endParaRPr kumimoji="1" lang="ja-JP" altLang="en-US" sz="96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60" b="0" dirty="0">
                          <a:solidFill>
                            <a:schemeClr val="tx1"/>
                          </a:solidFill>
                        </a:rPr>
                        <a:t>Verify after checking whether the content is correct by the </a:t>
                      </a:r>
                      <a:r>
                        <a:rPr kumimoji="1" lang="en-US" altLang="ja-JP" sz="960" b="0" dirty="0" smtClean="0">
                          <a:solidFill>
                            <a:schemeClr val="tx1"/>
                          </a:solidFill>
                        </a:rPr>
                        <a:t>supervisor</a:t>
                      </a:r>
                      <a:endParaRPr kumimoji="1" lang="ja-JP" altLang="en-US" sz="96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zh-TW" sz="960" b="0" dirty="0" smtClean="0">
                          <a:solidFill>
                            <a:schemeClr val="tx1"/>
                          </a:solidFill>
                        </a:rPr>
                        <a:t>Supervisor</a:t>
                      </a:r>
                      <a:endParaRPr kumimoji="1" lang="ja-JP" altLang="en-US" sz="96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480898">
                <a:tc>
                  <a:txBody>
                    <a:bodyPr/>
                    <a:lstStyle/>
                    <a:p>
                      <a:r>
                        <a:rPr kumimoji="1" lang="ja-JP" altLang="en-US" sz="960" b="0" dirty="0">
                          <a:solidFill>
                            <a:schemeClr val="tx1"/>
                          </a:solidFill>
                        </a:rPr>
                        <a:t>False activities and skill applications (</a:t>
                      </a:r>
                      <a:r>
                        <a:rPr kumimoji="1" lang="en-US" altLang="ja-JP" sz="960" b="0" dirty="0">
                          <a:solidFill>
                            <a:schemeClr val="tx1"/>
                          </a:solidFill>
                        </a:rPr>
                        <a:t>S</a:t>
                      </a:r>
                      <a:r>
                        <a:rPr kumimoji="1" lang="ja-JP" altLang="en-US" sz="960" b="0" dirty="0">
                          <a:solidFill>
                            <a:schemeClr val="tx1"/>
                          </a:solidFill>
                        </a:rPr>
                        <a:t>tudent evaluations by </a:t>
                      </a:r>
                      <a:r>
                        <a:rPr kumimoji="1" lang="en-US" altLang="ja-JP" sz="960" b="0" dirty="0" smtClean="0">
                          <a:solidFill>
                            <a:schemeClr val="tx1"/>
                          </a:solidFill>
                        </a:rPr>
                        <a:t>the supervisor</a:t>
                      </a:r>
                      <a:r>
                        <a:rPr kumimoji="1" lang="ja-JP" altLang="en-US" sz="960" b="0" dirty="0" smtClean="0">
                          <a:solidFill>
                            <a:schemeClr val="tx1"/>
                          </a:solidFill>
                        </a:rPr>
                        <a:t>)</a:t>
                      </a:r>
                      <a:endParaRPr kumimoji="1" lang="ja-JP" altLang="en-US" sz="96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60" b="0" dirty="0">
                          <a:solidFill>
                            <a:schemeClr val="tx1"/>
                          </a:solidFill>
                        </a:rPr>
                        <a:t>Evaluation contents for activities and skills added to the application contents by the instructor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60" b="0" dirty="0">
                          <a:solidFill>
                            <a:schemeClr val="tx1"/>
                          </a:solidFill>
                        </a:rPr>
                        <a:t>To realize activities and skill certification by multiple third parties by a VC.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60" b="0" dirty="0">
                          <a:solidFill>
                            <a:schemeClr val="tx1"/>
                          </a:solidFill>
                        </a:rPr>
                        <a:t>Recruitment </a:t>
                      </a:r>
                      <a:r>
                        <a:rPr kumimoji="1" lang="ja-JP" altLang="en-US" sz="960" b="0" dirty="0" smtClean="0">
                          <a:solidFill>
                            <a:schemeClr val="tx1"/>
                          </a:solidFill>
                        </a:rPr>
                        <a:t>Center </a:t>
                      </a:r>
                      <a:r>
                        <a:rPr kumimoji="1" lang="en-US" altLang="ja-JP" sz="960" b="0" dirty="0" smtClean="0">
                          <a:solidFill>
                            <a:schemeClr val="tx1"/>
                          </a:solidFill>
                        </a:rPr>
                        <a:t>(Companies)</a:t>
                      </a:r>
                      <a:endParaRPr kumimoji="1" lang="ja-JP" altLang="en-US" sz="96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r h="480898">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960" b="0" dirty="0">
                          <a:solidFill>
                            <a:schemeClr val="tx1"/>
                          </a:solidFill>
                        </a:rPr>
                        <a:t>I</a:t>
                      </a:r>
                      <a:r>
                        <a:rPr kumimoji="1" lang="ja-JP" altLang="en-US" sz="960" b="0" dirty="0">
                          <a:solidFill>
                            <a:schemeClr val="tx1"/>
                          </a:solidFill>
                        </a:rPr>
                        <a:t>dentity verification</a:t>
                      </a:r>
                    </a:p>
                    <a:p>
                      <a:endParaRPr kumimoji="1" lang="ja-JP" altLang="en-US" sz="96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zh-TW" sz="960" b="0" dirty="0" smtClean="0">
                          <a:solidFill>
                            <a:schemeClr val="tx1"/>
                          </a:solidFill>
                        </a:rPr>
                        <a:t>ID information (name, affiliation, e-mail</a:t>
                      </a:r>
                      <a:r>
                        <a:rPr kumimoji="1" lang="en-US" altLang="zh-TW" sz="960" b="0" baseline="0" dirty="0" smtClean="0">
                          <a:solidFill>
                            <a:schemeClr val="tx1"/>
                          </a:solidFill>
                        </a:rPr>
                        <a:t> address etc.) of the s</a:t>
                      </a:r>
                      <a:r>
                        <a:rPr kumimoji="1" lang="zh-TW" altLang="en-US" sz="960" b="0" dirty="0" smtClean="0">
                          <a:solidFill>
                            <a:schemeClr val="tx1"/>
                          </a:solidFill>
                        </a:rPr>
                        <a:t>tudent </a:t>
                      </a:r>
                      <a:r>
                        <a:rPr kumimoji="1" lang="zh-TW" altLang="en-US" sz="960" b="0" dirty="0">
                          <a:solidFill>
                            <a:schemeClr val="tx1"/>
                          </a:solidFill>
                        </a:rPr>
                        <a:t>and </a:t>
                      </a:r>
                      <a:r>
                        <a:rPr kumimoji="1" lang="en-US" altLang="zh-TW" sz="960" b="0" dirty="0" smtClean="0">
                          <a:solidFill>
                            <a:schemeClr val="tx1"/>
                          </a:solidFill>
                        </a:rPr>
                        <a:t>the supervisor</a:t>
                      </a:r>
                      <a:endParaRPr kumimoji="1" lang="ja-JP" altLang="en-US" sz="96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960" b="0" dirty="0">
                          <a:solidFill>
                            <a:schemeClr val="tx1"/>
                          </a:solidFill>
                        </a:rPr>
                        <a:t>Enabled by Microsoft's Azure AD authentication feature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960" b="0" dirty="0">
                          <a:solidFill>
                            <a:schemeClr val="tx1"/>
                          </a:solidFill>
                        </a:rPr>
                        <a:t>Azure AD</a:t>
                      </a:r>
                      <a:endParaRPr kumimoji="1" lang="ja-JP" altLang="en-US" sz="96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5528204"/>
                  </a:ext>
                </a:extLst>
              </a:tr>
            </a:tbl>
          </a:graphicData>
        </a:graphic>
      </p:graphicFrame>
      <p:sp>
        <p:nvSpPr>
          <p:cNvPr id="9" name="正方形/長方形 8"/>
          <p:cNvSpPr/>
          <p:nvPr/>
        </p:nvSpPr>
        <p:spPr>
          <a:xfrm>
            <a:off x="1683304" y="534203"/>
            <a:ext cx="7890905" cy="954107"/>
          </a:xfrm>
          <a:prstGeom prst="rect">
            <a:avLst/>
          </a:prstGeom>
        </p:spPr>
        <p:txBody>
          <a:bodyPr wrap="square">
            <a:spAutoFit/>
          </a:bodyPr>
          <a:lstStyle/>
          <a:p>
            <a:pPr marL="285750" indent="-285750">
              <a:buFont typeface="Wingdings" panose="05000000000000000000" pitchFamily="2" charset="2"/>
              <a:buChar char="l"/>
            </a:pPr>
            <a:r>
              <a:rPr lang="en-US" altLang="ja-JP" sz="1120" dirty="0">
                <a:latin typeface="+mj-lt"/>
              </a:rPr>
              <a:t>T</a:t>
            </a:r>
            <a:r>
              <a:rPr lang="ja-JP" altLang="en-US" sz="1120" dirty="0" smtClean="0">
                <a:latin typeface="+mj-lt"/>
              </a:rPr>
              <a:t>he </a:t>
            </a:r>
            <a:r>
              <a:rPr lang="en-US" altLang="ja-JP" sz="1120" dirty="0" smtClean="0">
                <a:latin typeface="+mj-lt"/>
              </a:rPr>
              <a:t>supervisor</a:t>
            </a:r>
            <a:r>
              <a:rPr lang="ja-JP" altLang="en-US" sz="1120" dirty="0" smtClean="0">
                <a:latin typeface="+mj-lt"/>
              </a:rPr>
              <a:t> </a:t>
            </a:r>
            <a:r>
              <a:rPr lang="ja-JP" altLang="en-US" sz="1120" dirty="0">
                <a:latin typeface="+mj-lt"/>
              </a:rPr>
              <a:t>confirms </a:t>
            </a:r>
            <a:r>
              <a:rPr lang="ja-JP" altLang="en-US" sz="1120" dirty="0" smtClean="0">
                <a:latin typeface="+mj-lt"/>
              </a:rPr>
              <a:t>the </a:t>
            </a:r>
            <a:r>
              <a:rPr lang="en-US" altLang="ja-JP" sz="1120" dirty="0" smtClean="0">
                <a:latin typeface="+mj-lt"/>
              </a:rPr>
              <a:t>student’s </a:t>
            </a:r>
            <a:r>
              <a:rPr lang="ja-JP" altLang="en-US" sz="1120" dirty="0" smtClean="0">
                <a:latin typeface="+mj-lt"/>
              </a:rPr>
              <a:t>activities </a:t>
            </a:r>
            <a:r>
              <a:rPr lang="ja-JP" altLang="en-US" sz="1120" dirty="0">
                <a:latin typeface="+mj-lt"/>
              </a:rPr>
              <a:t>and skills </a:t>
            </a:r>
            <a:r>
              <a:rPr lang="en-US" altLang="ja-JP" sz="1120" dirty="0" smtClean="0">
                <a:latin typeface="+mj-lt"/>
              </a:rPr>
              <a:t>requested by </a:t>
            </a:r>
            <a:r>
              <a:rPr lang="ja-JP" altLang="en-US" sz="1120" dirty="0" smtClean="0">
                <a:latin typeface="+mj-lt"/>
              </a:rPr>
              <a:t>the </a:t>
            </a:r>
            <a:r>
              <a:rPr lang="ja-JP" altLang="en-US" sz="1120" dirty="0">
                <a:latin typeface="+mj-lt"/>
              </a:rPr>
              <a:t>student </a:t>
            </a:r>
            <a:r>
              <a:rPr lang="en-US" altLang="ja-JP" sz="1120" dirty="0" smtClean="0">
                <a:latin typeface="+mj-lt"/>
              </a:rPr>
              <a:t>and</a:t>
            </a:r>
            <a:r>
              <a:rPr lang="ja-JP" altLang="en-US" sz="1120" dirty="0" smtClean="0">
                <a:latin typeface="+mj-lt"/>
              </a:rPr>
              <a:t> approve</a:t>
            </a:r>
            <a:r>
              <a:rPr lang="en-US" altLang="ja-JP" sz="1120" dirty="0" smtClean="0">
                <a:latin typeface="+mj-lt"/>
              </a:rPr>
              <a:t>s</a:t>
            </a:r>
            <a:r>
              <a:rPr lang="ja-JP" altLang="en-US" sz="1120" dirty="0" smtClean="0">
                <a:latin typeface="+mj-lt"/>
              </a:rPr>
              <a:t> </a:t>
            </a:r>
            <a:r>
              <a:rPr lang="en-US" altLang="ja-JP" sz="1120" dirty="0" smtClean="0">
                <a:latin typeface="+mj-lt"/>
              </a:rPr>
              <a:t>they </a:t>
            </a:r>
            <a:r>
              <a:rPr lang="ja-JP" altLang="en-US" sz="1120" dirty="0" smtClean="0">
                <a:latin typeface="+mj-lt"/>
              </a:rPr>
              <a:t>are correct. </a:t>
            </a:r>
            <a:r>
              <a:rPr lang="ja-JP" altLang="en-US" sz="1120" dirty="0">
                <a:latin typeface="+mj-lt"/>
              </a:rPr>
              <a:t>It is controlled by </a:t>
            </a:r>
            <a:r>
              <a:rPr lang="ja-JP" altLang="en-US" sz="1120" dirty="0" smtClean="0">
                <a:latin typeface="+mj-lt"/>
              </a:rPr>
              <a:t>IDYX</a:t>
            </a:r>
            <a:r>
              <a:rPr lang="en-US" altLang="ja-JP" sz="1120" baseline="30000" dirty="0" smtClean="0">
                <a:latin typeface="+mj-lt"/>
              </a:rPr>
              <a:t>1</a:t>
            </a:r>
            <a:r>
              <a:rPr lang="ja-JP" altLang="en-US" sz="1120" dirty="0" smtClean="0">
                <a:latin typeface="+mj-lt"/>
              </a:rPr>
              <a:t> </a:t>
            </a:r>
            <a:r>
              <a:rPr lang="ja-JP" altLang="en-US" sz="1120" dirty="0">
                <a:latin typeface="+mj-lt"/>
              </a:rPr>
              <a:t>provided by Fujitsu and an application constructed on it.</a:t>
            </a:r>
            <a:endParaRPr lang="en-US" altLang="ja-JP" sz="1120" dirty="0">
              <a:latin typeface="+mj-lt"/>
            </a:endParaRPr>
          </a:p>
          <a:p>
            <a:pPr marL="285750" indent="-285750">
              <a:buFont typeface="Wingdings" panose="05000000000000000000" pitchFamily="2" charset="2"/>
              <a:buChar char="l"/>
            </a:pPr>
            <a:r>
              <a:rPr lang="ja-JP" altLang="en-US" sz="1120" dirty="0">
                <a:latin typeface="+mj-lt"/>
              </a:rPr>
              <a:t>Verify the origin of the application by verifying the </a:t>
            </a:r>
            <a:r>
              <a:rPr lang="ja-JP" altLang="en-US" sz="1120" dirty="0" smtClean="0">
                <a:latin typeface="+mj-lt"/>
              </a:rPr>
              <a:t>VC</a:t>
            </a:r>
            <a:r>
              <a:rPr lang="en-US" altLang="ja-JP" sz="1120" baseline="30000" dirty="0" smtClean="0">
                <a:latin typeface="+mj-lt"/>
              </a:rPr>
              <a:t>2</a:t>
            </a:r>
            <a:r>
              <a:rPr lang="ja-JP" altLang="en-US" sz="1120" dirty="0" smtClean="0">
                <a:latin typeface="+mj-lt"/>
              </a:rPr>
              <a:t>'s </a:t>
            </a:r>
            <a:r>
              <a:rPr lang="ja-JP" altLang="en-US" sz="1120" dirty="0">
                <a:latin typeface="+mj-lt"/>
              </a:rPr>
              <a:t>signature to ensure that the application submitted by the student to the enterprise is not false. It is controlled by IDYX.</a:t>
            </a:r>
            <a:endParaRPr lang="en-US" altLang="ja-JP" sz="1120" dirty="0">
              <a:latin typeface="+mj-lt"/>
            </a:endParaRPr>
          </a:p>
          <a:p>
            <a:pPr marL="285750" indent="-285750">
              <a:buFont typeface="Wingdings" panose="05000000000000000000" pitchFamily="2" charset="2"/>
              <a:buChar char="l"/>
            </a:pPr>
            <a:r>
              <a:rPr lang="ja-JP" altLang="en-US" sz="1120" dirty="0">
                <a:latin typeface="+mj-lt"/>
              </a:rPr>
              <a:t>Identity verification of students and </a:t>
            </a:r>
            <a:r>
              <a:rPr lang="en-US" altLang="ja-JP" sz="1120" dirty="0" smtClean="0">
                <a:latin typeface="+mj-lt"/>
              </a:rPr>
              <a:t>their supervisor</a:t>
            </a:r>
            <a:r>
              <a:rPr lang="ja-JP" altLang="en-US" sz="1120" dirty="0" smtClean="0">
                <a:latin typeface="+mj-lt"/>
              </a:rPr>
              <a:t> </a:t>
            </a:r>
            <a:r>
              <a:rPr lang="ja-JP" altLang="en-US" sz="1120" dirty="0">
                <a:latin typeface="+mj-lt"/>
              </a:rPr>
              <a:t>will be achieved </a:t>
            </a:r>
            <a:r>
              <a:rPr lang="en-US" altLang="ja-JP" sz="1120" dirty="0" smtClean="0">
                <a:latin typeface="+mj-lt"/>
              </a:rPr>
              <a:t>by </a:t>
            </a:r>
            <a:r>
              <a:rPr lang="ja-JP" altLang="en-US" sz="1120" dirty="0" smtClean="0">
                <a:latin typeface="+mj-lt"/>
              </a:rPr>
              <a:t>using </a:t>
            </a:r>
            <a:r>
              <a:rPr lang="ja-JP" altLang="en-US" sz="1120" dirty="0">
                <a:latin typeface="+mj-lt"/>
              </a:rPr>
              <a:t>Microsoft's AD certification.</a:t>
            </a:r>
            <a:endParaRPr lang="en-US" altLang="ja-JP" sz="1120" dirty="0">
              <a:latin typeface="+mj-lt"/>
            </a:endParaRPr>
          </a:p>
        </p:txBody>
      </p:sp>
      <p:sp>
        <p:nvSpPr>
          <p:cNvPr id="13" name="正方形/長方形 12"/>
          <p:cNvSpPr/>
          <p:nvPr/>
        </p:nvSpPr>
        <p:spPr>
          <a:xfrm>
            <a:off x="358880" y="4366528"/>
            <a:ext cx="1199300" cy="2095781"/>
          </a:xfrm>
          <a:prstGeom prst="rect">
            <a:avLst/>
          </a:prstGeom>
          <a:solidFill>
            <a:schemeClr val="accent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altLang="ja-JP" sz="1120" b="1" dirty="0">
                <a:solidFill>
                  <a:schemeClr val="bg1"/>
                </a:solidFill>
                <a:latin typeface="+mj-lt"/>
              </a:rPr>
              <a:t>Achievements</a:t>
            </a:r>
          </a:p>
        </p:txBody>
      </p:sp>
      <p:sp>
        <p:nvSpPr>
          <p:cNvPr id="16" name="正方形/長方形 15"/>
          <p:cNvSpPr/>
          <p:nvPr/>
        </p:nvSpPr>
        <p:spPr>
          <a:xfrm>
            <a:off x="1679944" y="4366528"/>
            <a:ext cx="7894268" cy="2095781"/>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1120" b="1" dirty="0">
                <a:solidFill>
                  <a:schemeClr val="tx1"/>
                </a:solidFill>
                <a:latin typeface="+mj-lt"/>
              </a:rPr>
              <a:t>Proof of academic achievement including the ability of students that is difficult to prove</a:t>
            </a:r>
          </a:p>
          <a:p>
            <a:pPr marL="171450" indent="-80963">
              <a:buFont typeface="Arial" panose="020B0604020202020204" pitchFamily="34" charset="0"/>
              <a:buChar char="•"/>
            </a:pPr>
            <a:r>
              <a:rPr lang="ja-JP" altLang="en-US" sz="960" dirty="0">
                <a:solidFill>
                  <a:schemeClr val="tx1"/>
                </a:solidFill>
                <a:latin typeface="+mj-lt"/>
              </a:rPr>
              <a:t>By having other people who can be trusted prove the specific contents and abilities of individual courses that are difficult to prove, students' achievements can be accurately linked to the company. As a result, it becomes possible to provide the optimum employment support for each individual.</a:t>
            </a:r>
          </a:p>
          <a:p>
            <a:pPr marL="171450" indent="-80963">
              <a:buFont typeface="Arial" panose="020B0604020202020204" pitchFamily="34" charset="0"/>
              <a:buChar char="•"/>
            </a:pPr>
            <a:r>
              <a:rPr lang="ja-JP" altLang="en-US" sz="960" dirty="0">
                <a:solidFill>
                  <a:schemeClr val="tx1"/>
                </a:solidFill>
                <a:latin typeface="+mj-lt"/>
              </a:rPr>
              <a:t>It has become possible to prove the academic achievement and ability of other than the result evaluation (volunteer activity and club activity) which was difficult to prove in the job hunting until now.</a:t>
            </a:r>
            <a:endParaRPr lang="en-US" altLang="ja-JP" sz="960" dirty="0">
              <a:solidFill>
                <a:schemeClr val="tx1"/>
              </a:solidFill>
              <a:latin typeface="+mj-lt"/>
            </a:endParaRPr>
          </a:p>
          <a:p>
            <a:r>
              <a:rPr lang="ja-JP" altLang="en-US" sz="1120" b="1" dirty="0">
                <a:solidFill>
                  <a:schemeClr val="tx1"/>
                </a:solidFill>
                <a:latin typeface="+mj-lt"/>
              </a:rPr>
              <a:t>Business Model Review</a:t>
            </a:r>
          </a:p>
          <a:p>
            <a:pPr marL="171450" indent="-80963">
              <a:buFont typeface="Arial" panose="020B0604020202020204" pitchFamily="34" charset="0"/>
              <a:buChar char="•"/>
            </a:pPr>
            <a:r>
              <a:rPr lang="ja-JP" altLang="en-US" sz="960" dirty="0">
                <a:solidFill>
                  <a:schemeClr val="tx1"/>
                </a:solidFill>
                <a:latin typeface="+mj-lt"/>
              </a:rPr>
              <a:t>It has been found that social needs are higher for certifications related to activities and skills that are not yet systematized, rather than certificates such as transcripts, which are already </a:t>
            </a:r>
            <a:r>
              <a:rPr lang="en-US" altLang="ja-JP" sz="960" dirty="0" smtClean="0">
                <a:solidFill>
                  <a:schemeClr val="tx1"/>
                </a:solidFill>
                <a:latin typeface="+mj-lt"/>
              </a:rPr>
              <a:t>issued as</a:t>
            </a:r>
            <a:r>
              <a:rPr lang="ja-JP" altLang="en-US" sz="960" dirty="0" smtClean="0">
                <a:solidFill>
                  <a:schemeClr val="tx1"/>
                </a:solidFill>
                <a:latin typeface="+mj-lt"/>
              </a:rPr>
              <a:t> paper</a:t>
            </a:r>
            <a:r>
              <a:rPr lang="en-US" altLang="ja-JP" sz="960" dirty="0" smtClean="0">
                <a:solidFill>
                  <a:schemeClr val="tx1"/>
                </a:solidFill>
                <a:latin typeface="+mj-lt"/>
              </a:rPr>
              <a:t>s</a:t>
            </a:r>
            <a:r>
              <a:rPr lang="ja-JP" altLang="en-US" sz="960" dirty="0" err="1" smtClean="0">
                <a:solidFill>
                  <a:schemeClr val="tx1"/>
                </a:solidFill>
                <a:latin typeface="+mj-lt"/>
              </a:rPr>
              <a:t>.</a:t>
            </a:r>
            <a:endParaRPr lang="ja-JP" altLang="en-US" sz="960" dirty="0">
              <a:solidFill>
                <a:schemeClr val="tx1"/>
              </a:solidFill>
              <a:latin typeface="+mj-lt"/>
            </a:endParaRPr>
          </a:p>
          <a:p>
            <a:pPr marL="171450" indent="-80963">
              <a:buFont typeface="Arial" panose="020B0604020202020204" pitchFamily="34" charset="0"/>
              <a:buChar char="•"/>
            </a:pPr>
            <a:r>
              <a:rPr lang="ja-JP" altLang="en-US" sz="960" dirty="0">
                <a:solidFill>
                  <a:schemeClr val="tx1"/>
                </a:solidFill>
                <a:latin typeface="+mj-lt"/>
              </a:rPr>
              <a:t>With regard to the granularity of registering activities and skills adopted in this demonstration, it was demonstrated that students could easily register and evaluate activities and skills without hesitation, and that they could appropriately select activities and skills to submit to companies.</a:t>
            </a:r>
          </a:p>
        </p:txBody>
      </p:sp>
      <p:sp>
        <p:nvSpPr>
          <p:cNvPr id="14" name="正方形/長方形 13"/>
          <p:cNvSpPr/>
          <p:nvPr/>
        </p:nvSpPr>
        <p:spPr>
          <a:xfrm>
            <a:off x="1679945" y="3711926"/>
            <a:ext cx="7894268" cy="558544"/>
          </a:xfrm>
          <a:prstGeom prst="rect">
            <a:avLst/>
          </a:prstGeom>
          <a:solidFill>
            <a:srgbClr val="EEF3F8"/>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ja-JP" altLang="en-US" sz="960" dirty="0">
                <a:solidFill>
                  <a:schemeClr val="tx1"/>
                </a:solidFill>
                <a:latin typeface="+mj-lt"/>
              </a:rPr>
              <a:t>Students and </a:t>
            </a:r>
            <a:r>
              <a:rPr lang="en-US" altLang="ja-JP" sz="960" dirty="0" smtClean="0">
                <a:solidFill>
                  <a:schemeClr val="tx1"/>
                </a:solidFill>
                <a:latin typeface="+mj-lt"/>
              </a:rPr>
              <a:t>supervisor</a:t>
            </a:r>
            <a:r>
              <a:rPr lang="ja-JP" altLang="en-US" sz="960" dirty="0" smtClean="0">
                <a:solidFill>
                  <a:schemeClr val="tx1"/>
                </a:solidFill>
                <a:latin typeface="+mj-lt"/>
              </a:rPr>
              <a:t>s </a:t>
            </a:r>
            <a:r>
              <a:rPr lang="ja-JP" altLang="en-US" sz="960" dirty="0">
                <a:solidFill>
                  <a:schemeClr val="tx1"/>
                </a:solidFill>
                <a:latin typeface="+mj-lt"/>
              </a:rPr>
              <a:t>agreed to evaluate and comment on skills and activities. It is assumed that an agreement is formed when the skills and activities declared by the student are approved by the </a:t>
            </a:r>
            <a:r>
              <a:rPr lang="en-US" altLang="ja-JP" sz="960" dirty="0" smtClean="0">
                <a:solidFill>
                  <a:schemeClr val="tx1"/>
                </a:solidFill>
                <a:latin typeface="+mj-lt"/>
              </a:rPr>
              <a:t>supervisor</a:t>
            </a:r>
            <a:r>
              <a:rPr lang="ja-JP" altLang="en-US" sz="960" dirty="0" smtClean="0">
                <a:solidFill>
                  <a:schemeClr val="tx1"/>
                </a:solidFill>
                <a:latin typeface="+mj-lt"/>
              </a:rPr>
              <a:t> </a:t>
            </a:r>
            <a:r>
              <a:rPr lang="ja-JP" altLang="en-US" sz="960" dirty="0">
                <a:solidFill>
                  <a:schemeClr val="tx1"/>
                </a:solidFill>
                <a:latin typeface="+mj-lt"/>
              </a:rPr>
              <a:t>in the system. </a:t>
            </a:r>
            <a:r>
              <a:rPr lang="en-US" altLang="ja-JP" sz="960" dirty="0" smtClean="0">
                <a:solidFill>
                  <a:schemeClr val="tx1"/>
                </a:solidFill>
                <a:latin typeface="+mj-lt"/>
              </a:rPr>
              <a:t>Fulfilled</a:t>
            </a:r>
            <a:r>
              <a:rPr lang="ja-JP" altLang="en-US" sz="960" dirty="0" smtClean="0">
                <a:solidFill>
                  <a:schemeClr val="tx1"/>
                </a:solidFill>
                <a:latin typeface="+mj-lt"/>
              </a:rPr>
              <a:t> </a:t>
            </a:r>
            <a:r>
              <a:rPr lang="ja-JP" altLang="en-US" sz="960" dirty="0">
                <a:solidFill>
                  <a:schemeClr val="tx1"/>
                </a:solidFill>
                <a:latin typeface="+mj-lt"/>
              </a:rPr>
              <a:t>agreements can be traced by reviewing IDYX logs.</a:t>
            </a:r>
          </a:p>
        </p:txBody>
      </p:sp>
      <p:sp>
        <p:nvSpPr>
          <p:cNvPr id="2" name="テキスト ボックス 1"/>
          <p:cNvSpPr txBox="1"/>
          <p:nvPr/>
        </p:nvSpPr>
        <p:spPr>
          <a:xfrm>
            <a:off x="1679944" y="1753699"/>
            <a:ext cx="914400" cy="263180"/>
          </a:xfrm>
          <a:prstGeom prst="rect">
            <a:avLst/>
          </a:prstGeom>
          <a:noFill/>
        </p:spPr>
        <p:txBody>
          <a:bodyPr wrap="none" lIns="0" rIns="0" rtlCol="0">
            <a:noAutofit/>
          </a:bodyPr>
          <a:lstStyle/>
          <a:p>
            <a:pPr algn="l" defTabSz="288000"/>
            <a:endParaRPr kumimoji="1" lang="ja-JP" altLang="en-US" sz="960" dirty="0">
              <a:solidFill>
                <a:schemeClr val="accent2">
                  <a:lumMod val="75000"/>
                  <a:lumOff val="25000"/>
                </a:schemeClr>
              </a:solidFill>
              <a:latin typeface="+mj-lt"/>
            </a:endParaRPr>
          </a:p>
        </p:txBody>
      </p:sp>
      <p:sp>
        <p:nvSpPr>
          <p:cNvPr id="10" name="テキスト ボックス 9"/>
          <p:cNvSpPr txBox="1"/>
          <p:nvPr/>
        </p:nvSpPr>
        <p:spPr>
          <a:xfrm>
            <a:off x="358880" y="6487115"/>
            <a:ext cx="8911245" cy="370885"/>
          </a:xfrm>
          <a:prstGeom prst="rect">
            <a:avLst/>
          </a:prstGeom>
          <a:solidFill>
            <a:schemeClr val="bg1"/>
          </a:solidFill>
        </p:spPr>
        <p:txBody>
          <a:bodyPr wrap="square" lIns="0" rIns="0" rtlCol="0">
            <a:noAutofit/>
          </a:bodyPr>
          <a:lstStyle/>
          <a:p>
            <a:pPr marL="342900" indent="-342900" algn="l" defTabSz="288000">
              <a:buAutoNum type="arabicParenR"/>
            </a:pPr>
            <a:r>
              <a:rPr kumimoji="1" lang="en-US" altLang="ja-JP" sz="800" dirty="0" smtClean="0">
                <a:latin typeface="+mn-ea"/>
              </a:rPr>
              <a:t>Identity distribution technology developed by Fujitsu</a:t>
            </a:r>
            <a:r>
              <a:rPr kumimoji="1" lang="ja-JP" altLang="en-US" sz="800" dirty="0" smtClean="0">
                <a:latin typeface="+mn-ea"/>
              </a:rPr>
              <a:t>（</a:t>
            </a:r>
            <a:r>
              <a:rPr kumimoji="1" lang="en-US" altLang="ja-JP" sz="800" dirty="0" smtClean="0">
                <a:latin typeface="+mn-ea"/>
              </a:rPr>
              <a:t>IDYX: IDentitY </a:t>
            </a:r>
            <a:r>
              <a:rPr kumimoji="1" lang="en-US" altLang="ja-JP" sz="800" dirty="0" err="1" smtClean="0">
                <a:latin typeface="+mn-ea"/>
              </a:rPr>
              <a:t>eXchange</a:t>
            </a:r>
            <a:r>
              <a:rPr kumimoji="1" lang="ja-JP" altLang="en-US" sz="800" dirty="0" smtClean="0">
                <a:latin typeface="+mn-ea"/>
              </a:rPr>
              <a:t>）</a:t>
            </a:r>
            <a:endParaRPr kumimoji="1" lang="en-US" altLang="ja-JP" sz="800" dirty="0" smtClean="0">
              <a:latin typeface="+mn-ea"/>
            </a:endParaRPr>
          </a:p>
          <a:p>
            <a:pPr marL="342900" indent="-342900" defTabSz="288000">
              <a:buAutoNum type="arabicParenR"/>
            </a:pPr>
            <a:r>
              <a:rPr lang="en-US" altLang="ja-JP" sz="800" dirty="0" smtClean="0">
                <a:latin typeface="+mn-ea"/>
              </a:rPr>
              <a:t>Verifiable Credentials (VC). Verifiable certification standardized by W3C, international SDO (https://www.w3.org/TR/vc-data-model/)</a:t>
            </a:r>
            <a:endParaRPr kumimoji="1" lang="ja-JP" altLang="en-US" sz="800" dirty="0">
              <a:latin typeface="+mn-ea"/>
            </a:endParaRPr>
          </a:p>
        </p:txBody>
      </p:sp>
    </p:spTree>
    <p:extLst>
      <p:ext uri="{BB962C8B-B14F-4D97-AF65-F5344CB8AC3E}">
        <p14:creationId xmlns:p14="http://schemas.microsoft.com/office/powerpoint/2010/main" val="222509620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目次">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AAE9246-51FA-48A3-AA07-A991B1A70709}"/>
    </a:ext>
  </a:extLst>
</a:theme>
</file>

<file path=ppt/theme/theme3.xml><?xml version="1.0" encoding="utf-8"?>
<a:theme xmlns:a="http://schemas.openxmlformats.org/drawingml/2006/main" name="中扉">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2A1FC16-D814-412C-8B53-ABD0D5FF4DA1}"/>
    </a:ext>
  </a:extLst>
</a:theme>
</file>

<file path=ppt/theme/theme4.xml><?xml version="1.0" encoding="utf-8"?>
<a:theme xmlns:a="http://schemas.openxmlformats.org/drawingml/2006/main" name="コンテンツ_Light">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C97799C5-0B34-476C-8164-9C29E7589C3D}"/>
    </a:ext>
  </a:extLst>
</a:theme>
</file>

<file path=ppt/theme/theme5.xml><?xml version="1.0" encoding="utf-8"?>
<a:theme xmlns:a="http://schemas.openxmlformats.org/drawingml/2006/main" name="コンテンツ_Dark">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solidFill>
              <a:schemeClr val="bg1"/>
            </a:solidFill>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44915F46-499A-4EF6-9625-981520C18228}"/>
    </a:ext>
  </a:extLst>
</a:theme>
</file>

<file path=ppt/theme/theme6.xml><?xml version="1.0" encoding="utf-8"?>
<a:theme xmlns:a="http://schemas.openxmlformats.org/drawingml/2006/main" name="裏表紙">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データ様">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extLst>
    <a:ext uri="{05A4C25C-085E-4340-85A3-A5531E510DB2}">
      <thm15:themeFamily xmlns:thm15="http://schemas.microsoft.com/office/thememl/2012/main" name="プレゼンテーション1" id="{9BE4AC99-9524-4C86-9F6B-98F0734C1A1A}" vid="{3102A436-9904-4F70-B3C7-D8E68326D2EA}"/>
    </a:ext>
  </a:extLst>
</a:theme>
</file>

<file path=ppt/theme/theme7.xml><?xml version="1.0" encoding="utf-8"?>
<a:theme xmlns:a="http://schemas.openxmlformats.org/drawingml/2006/main" name="ホワイト">
  <a:themeElements>
    <a:clrScheme name="NTTDATA_color">
      <a:dk1>
        <a:srgbClr val="000000"/>
      </a:dk1>
      <a:lt1>
        <a:srgbClr val="FFFFFF"/>
      </a:lt1>
      <a:dk2>
        <a:srgbClr val="0080B1"/>
      </a:dk2>
      <a:lt2>
        <a:srgbClr val="D76B00"/>
      </a:lt2>
      <a:accent1>
        <a:srgbClr val="6785C1"/>
      </a:accent1>
      <a:accent2>
        <a:srgbClr val="070F26"/>
      </a:accent2>
      <a:accent3>
        <a:srgbClr val="E6B600"/>
      </a:accent3>
      <a:accent4>
        <a:srgbClr val="BC4328"/>
      </a:accent4>
      <a:accent5>
        <a:srgbClr val="00B176"/>
      </a:accent5>
      <a:accent6>
        <a:srgbClr val="8246AF"/>
      </a:accent6>
      <a:hlink>
        <a:srgbClr val="0000FF"/>
      </a:hlink>
      <a:folHlink>
        <a:srgbClr val="800080"/>
      </a:folHlink>
    </a:clrScheme>
    <a:fontScheme name="NTTDATA_font">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a:solidFill>
              <a:schemeClr val="tx1"/>
            </a:solidFill>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fac6585-e5db-49c2-84eb-07048ac402b0" xsi:nil="true"/>
    <lcf76f155ced4ddcb4097134ff3c332f xmlns="c83f1b00-8bb0-4983-a72c-3c7d557c8ed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1CE894F88E64B438795ED51E6C87219" ma:contentTypeVersion="10" ma:contentTypeDescription="新しいドキュメントを作成します。" ma:contentTypeScope="" ma:versionID="052f4a30e0af1ddd63a7cb270b1e3966">
  <xsd:schema xmlns:xsd="http://www.w3.org/2001/XMLSchema" xmlns:xs="http://www.w3.org/2001/XMLSchema" xmlns:p="http://schemas.microsoft.com/office/2006/metadata/properties" xmlns:ns2="c83f1b00-8bb0-4983-a72c-3c7d557c8ed9" xmlns:ns3="5fac6585-e5db-49c2-84eb-07048ac402b0" targetNamespace="http://schemas.microsoft.com/office/2006/metadata/properties" ma:root="true" ma:fieldsID="81646ec1b1561b77566437c994a8ab6a" ns2:_="" ns3:_="">
    <xsd:import namespace="c83f1b00-8bb0-4983-a72c-3c7d557c8ed9"/>
    <xsd:import namespace="5fac6585-e5db-49c2-84eb-07048ac40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f1b00-8bb0-4983-a72c-3c7d557c8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79c317c-d538-4ed4-85e0-1d22358aeb3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ac6585-e5db-49c2-84eb-07048ac40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3acb071-648e-4d25-b84a-8b13a41c8c2e}" ma:internalName="TaxCatchAll" ma:showField="CatchAllData" ma:web="5fac6585-e5db-49c2-84eb-07048ac402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F4CB9ED-066D-4578-99BE-26795CE2C6F1}">
  <ds:schemaRefs>
    <ds:schemaRef ds:uri="http://purl.org/dc/dcmitype/"/>
    <ds:schemaRef ds:uri="http://schemas.microsoft.com/office/2006/documentManagement/types"/>
    <ds:schemaRef ds:uri="c83f1b00-8bb0-4983-a72c-3c7d557c8ed9"/>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http://purl.org/dc/terms/"/>
    <ds:schemaRef ds:uri="5fac6585-e5db-49c2-84eb-07048ac402b0"/>
    <ds:schemaRef ds:uri="http://www.w3.org/XML/1998/namespace"/>
  </ds:schemaRefs>
</ds:datastoreItem>
</file>

<file path=customXml/itemProps2.xml><?xml version="1.0" encoding="utf-8"?>
<ds:datastoreItem xmlns:ds="http://schemas.openxmlformats.org/officeDocument/2006/customXml" ds:itemID="{CA4E8A5E-387E-4C2C-9EFD-595DDBD4F0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f1b00-8bb0-4983-a72c-3c7d557c8ed9"/>
    <ds:schemaRef ds:uri="5fac6585-e5db-49c2-84eb-07048ac402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E8F6B1-48DE-4A6D-B7FB-B27CCFB1F4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848</Words>
  <Application>Microsoft Office PowerPoint</Application>
  <PresentationFormat>A4 210 x 297 mm</PresentationFormat>
  <Paragraphs>82</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6</vt:i4>
      </vt:variant>
      <vt:variant>
        <vt:lpstr>スライド タイトル</vt:lpstr>
      </vt:variant>
      <vt:variant>
        <vt:i4>2</vt:i4>
      </vt:variant>
    </vt:vector>
  </HeadingPairs>
  <TitlesOfParts>
    <vt:vector size="15" baseType="lpstr">
      <vt:lpstr>HGPGothicE</vt:lpstr>
      <vt:lpstr>HGP創英角ｺﾞｼｯｸUB</vt:lpstr>
      <vt:lpstr>Meiryo UI</vt:lpstr>
      <vt:lpstr>メイリオ</vt:lpstr>
      <vt:lpstr>游ゴシック</vt:lpstr>
      <vt:lpstr>Arial</vt:lpstr>
      <vt:lpstr>Wingdings</vt:lpstr>
      <vt:lpstr>Office テーマ</vt:lpstr>
      <vt:lpstr>目次</vt:lpstr>
      <vt:lpstr>中扉</vt:lpstr>
      <vt:lpstr>コンテンツ_Light</vt:lpstr>
      <vt:lpstr>コンテンツ_Dark</vt:lpstr>
      <vt:lpstr>裏表紙</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令和3年度補正予算Trusted Web共同開発支援事業費 「Trusted Webの実現に向けたユースケース実証事業」 </dc:title>
  <dc:creator/>
  <cp:lastModifiedBy/>
  <cp:revision>23</cp:revision>
  <dcterms:modified xsi:type="dcterms:W3CDTF">2023-05-30T05:28:23Z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0x010100A1CE894F88E64B438795ED51E6C87219</vt:lpwstr>
  </property>
  <property fmtid="{D5CDD505-2E9C-101B-9397-08002B2CF9AE}" pid="3" name="MediaServiceImageTags">
    <vt:lpwstr/>
  </property>
  <property fmtid="{D5CDD505-2E9C-101B-9397-08002B2CF9AE}" pid="4" name="MSIP_Label_a7295cc1-d279-42ac-ab4d-3b0f4fece050_Enabled">
    <vt:lpwstr>true</vt:lpwstr>
  </property>
  <property fmtid="{D5CDD505-2E9C-101B-9397-08002B2CF9AE}" pid="5" name="MSIP_Label_a7295cc1-d279-42ac-ab4d-3b0f4fece050_SetDate">
    <vt:lpwstr>2023-02-06T07:31:12Z</vt:lpwstr>
  </property>
  <property fmtid="{D5CDD505-2E9C-101B-9397-08002B2CF9AE}" pid="6" name="MSIP_Label_a7295cc1-d279-42ac-ab4d-3b0f4fece050_Method">
    <vt:lpwstr>Standard</vt:lpwstr>
  </property>
  <property fmtid="{D5CDD505-2E9C-101B-9397-08002B2CF9AE}" pid="7" name="MSIP_Label_a7295cc1-d279-42ac-ab4d-3b0f4fece050_Name">
    <vt:lpwstr>FUJITSU-RESTRICTED​</vt:lpwstr>
  </property>
  <property fmtid="{D5CDD505-2E9C-101B-9397-08002B2CF9AE}" pid="8" name="MSIP_Label_a7295cc1-d279-42ac-ab4d-3b0f4fece050_SiteId">
    <vt:lpwstr>a19f121d-81e1-4858-a9d8-736e267fd4c7</vt:lpwstr>
  </property>
  <property fmtid="{D5CDD505-2E9C-101B-9397-08002B2CF9AE}" pid="9" name="MSIP_Label_a7295cc1-d279-42ac-ab4d-3b0f4fece050_ActionId">
    <vt:lpwstr>074c3e8c-8bcf-405c-8f51-d70d57d6ec3a</vt:lpwstr>
  </property>
  <property fmtid="{D5CDD505-2E9C-101B-9397-08002B2CF9AE}" pid="10" name="MSIP_Label_a7295cc1-d279-42ac-ab4d-3b0f4fece050_ContentBits">
    <vt:lpwstr>0</vt:lpwstr>
  </property>
</Properties>
</file>