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5.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924" r:id="rId4"/>
    <p:sldMasterId id="2147483790" r:id="rId5"/>
    <p:sldMasterId id="2147483913" r:id="rId6"/>
    <p:sldMasterId id="2147483908" r:id="rId7"/>
    <p:sldMasterId id="2147483853" r:id="rId8"/>
    <p:sldMasterId id="2147483852" r:id="rId9"/>
  </p:sldMasterIdLst>
  <p:notesMasterIdLst>
    <p:notesMasterId r:id="rId12"/>
  </p:notesMasterIdLst>
  <p:handoutMasterIdLst>
    <p:handoutMasterId r:id="rId13"/>
  </p:handoutMasterIdLst>
  <p:sldIdLst>
    <p:sldId id="426" r:id="rId10"/>
    <p:sldId id="425" r:id="rId11"/>
  </p:sldIdLst>
  <p:sldSz cx="9906000" cy="6858000" type="A4"/>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4069"/>
    <a:srgbClr val="EEF3F8"/>
    <a:srgbClr val="DBE5F1"/>
    <a:srgbClr val="ECEEF1"/>
    <a:srgbClr val="ECEEF4"/>
    <a:srgbClr val="EBEDF4"/>
    <a:srgbClr val="F7F8FB"/>
    <a:srgbClr val="4472C4"/>
    <a:srgbClr val="405F9E"/>
    <a:srgbClr val="C2CE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76803F-EC13-C51C-A13C-A48D875AD5B1}" v="1" dt="2023-04-24T03:08:16.778"/>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654" autoAdjust="0"/>
    <p:restoredTop sz="94660"/>
  </p:normalViewPr>
  <p:slideViewPr>
    <p:cSldViewPr snapToGrid="0" showGuides="1">
      <p:cViewPr varScale="1">
        <p:scale>
          <a:sx n="97" d="100"/>
          <a:sy n="97" d="100"/>
        </p:scale>
        <p:origin x="686" y="77"/>
      </p:cViewPr>
      <p:guideLst/>
    </p:cSldViewPr>
  </p:slideViewPr>
  <p:notesTextViewPr>
    <p:cViewPr>
      <p:scale>
        <a:sx n="1" d="1"/>
        <a:sy n="1" d="1"/>
      </p:scale>
      <p:origin x="0" y="0"/>
    </p:cViewPr>
  </p:notesTextViewPr>
  <p:notesViewPr>
    <p:cSldViewPr snapToGrid="0" showGuides="1">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handoutMaster" Target="handoutMasters/handoutMaster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Master" Target="slideMasters/slideMaster4.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4A9554F-8F68-418C-BC8C-EBC8EB58C588}" type="datetimeFigureOut">
              <a:rPr kumimoji="1" lang="ja-JP" altLang="en-US" smtClean="0"/>
              <a:t>2023/5/23</a:t>
            </a:fld>
            <a:endParaRPr kumimoji="1" lang="ja-JP" altLang="en-US"/>
          </a:p>
        </p:txBody>
      </p:sp>
      <p:sp>
        <p:nvSpPr>
          <p:cNvPr id="4" name="フッター プレースホルダー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CE54EB0-D7A5-428B-AB3E-E1911707456B}"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n-ea"/>
                <a:ea typeface="+mn-ea"/>
              </a:defRPr>
            </a:lvl1pPr>
          </a:lstStyle>
          <a:p>
            <a:endParaRPr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n-ea"/>
                <a:ea typeface="+mn-ea"/>
              </a:defRPr>
            </a:lvl1pPr>
          </a:lstStyle>
          <a:p>
            <a:fld id="{187B8588-1665-0A4A-AD47-68FFFFC620D1}" type="datetimeFigureOut">
              <a:rPr lang="ja-JP" altLang="en-US" smtClean="0"/>
              <a:pPr/>
              <a:t>2023/5/23</a:t>
            </a:fld>
            <a:endParaRPr lang="ja-JP" altLang="en-US"/>
          </a:p>
        </p:txBody>
      </p:sp>
      <p:sp>
        <p:nvSpPr>
          <p:cNvPr id="4" name="スライド イメージ プレースホルダー 3"/>
          <p:cNvSpPr>
            <a:spLocks noGrp="1" noRot="1" noChangeAspect="1"/>
          </p:cNvSpPr>
          <p:nvPr>
            <p:ph type="sldImg" idx="2"/>
          </p:nvPr>
        </p:nvSpPr>
        <p:spPr>
          <a:xfrm>
            <a:off x="1200150" y="630237"/>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3887785"/>
            <a:ext cx="5486400" cy="462597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n-ea"/>
                <a:ea typeface="+mn-ea"/>
              </a:defRPr>
            </a:lvl1pPr>
          </a:lstStyle>
          <a:p>
            <a:endParaRPr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n-ea"/>
                <a:ea typeface="+mn-ea"/>
              </a:defRPr>
            </a:lvl1pPr>
          </a:lstStyle>
          <a:p>
            <a:fld id="{AF9AAED7-EB68-B44B-A29A-E9CFE7A1147D}" type="slidenum">
              <a:rPr lang="ja-JP" altLang="en-US" smtClean="0"/>
              <a:pPr/>
              <a:t>‹#›</a:t>
            </a:fld>
            <a:endParaRPr lang="ja-JP" altLang="en-US"/>
          </a:p>
        </p:txBody>
      </p:sp>
    </p:spTree>
    <p:extLst>
      <p:ext uri="{BB962C8B-B14F-4D97-AF65-F5344CB8AC3E}">
        <p14:creationId xmlns:p14="http://schemas.microsoft.com/office/powerpoint/2010/main" val="24139408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ea"/>
        <a:ea typeface="+mn-ea"/>
        <a:cs typeface="+mn-cs"/>
      </a:defRPr>
    </a:lvl1pPr>
    <a:lvl2pPr marL="457200" algn="l" defTabSz="914400" rtl="0" eaLnBrk="1" latinLnBrk="0" hangingPunct="1">
      <a:defRPr kumimoji="1" sz="1200" kern="1200">
        <a:solidFill>
          <a:schemeClr val="tx1"/>
        </a:solidFill>
        <a:latin typeface="+mn-ea"/>
        <a:ea typeface="+mn-ea"/>
        <a:cs typeface="+mn-cs"/>
      </a:defRPr>
    </a:lvl2pPr>
    <a:lvl3pPr marL="914400" algn="l" defTabSz="914400" rtl="0" eaLnBrk="1" latinLnBrk="0" hangingPunct="1">
      <a:defRPr kumimoji="1" sz="1200" kern="1200">
        <a:solidFill>
          <a:schemeClr val="tx1"/>
        </a:solidFill>
        <a:latin typeface="+mn-ea"/>
        <a:ea typeface="+mn-ea"/>
        <a:cs typeface="+mn-cs"/>
      </a:defRPr>
    </a:lvl3pPr>
    <a:lvl4pPr marL="1371600" algn="l" defTabSz="914400" rtl="0" eaLnBrk="1" latinLnBrk="0" hangingPunct="1">
      <a:defRPr kumimoji="1" sz="1200" kern="1200">
        <a:solidFill>
          <a:schemeClr val="tx1"/>
        </a:solidFill>
        <a:latin typeface="+mn-ea"/>
        <a:ea typeface="+mn-ea"/>
        <a:cs typeface="+mn-cs"/>
      </a:defRPr>
    </a:lvl4pPr>
    <a:lvl5pPr marL="1828800" algn="l" defTabSz="914400" rtl="0" eaLnBrk="1" latinLnBrk="0" hangingPunct="1">
      <a:defRPr kumimoji="1" sz="1200" kern="1200">
        <a:solidFill>
          <a:schemeClr val="tx1"/>
        </a:solidFill>
        <a:latin typeface="+mn-ea"/>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9.gif"/></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表紙A">
    <p:spTree>
      <p:nvGrpSpPr>
        <p:cNvPr id="1" name=""/>
        <p:cNvGrpSpPr/>
        <p:nvPr/>
      </p:nvGrpSpPr>
      <p:grpSpPr>
        <a:xfrm>
          <a:off x="0" y="0"/>
          <a:ext cx="0" cy="0"/>
          <a:chOff x="0" y="0"/>
          <a:chExt cx="0" cy="0"/>
        </a:xfrm>
      </p:grpSpPr>
      <p:sp>
        <p:nvSpPr>
          <p:cNvPr id="27" name="タイトル 4">
            <a:extLst>
              <a:ext uri="{FF2B5EF4-FFF2-40B4-BE49-F238E27FC236}">
                <a16:creationId xmlns:a16="http://schemas.microsoft.com/office/drawing/2014/main" id="{D3868AFC-B2EA-484C-AA64-489ED4273318}"/>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25" name="テキスト プレースホルダー 16">
            <a:extLst>
              <a:ext uri="{FF2B5EF4-FFF2-40B4-BE49-F238E27FC236}">
                <a16:creationId xmlns:a16="http://schemas.microsoft.com/office/drawing/2014/main" id="{AAF55D8D-D54A-0249-91F2-93832BA0DDA6}"/>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26" name="テキスト プレースホルダー 18">
            <a:extLst>
              <a:ext uri="{FF2B5EF4-FFF2-40B4-BE49-F238E27FC236}">
                <a16:creationId xmlns:a16="http://schemas.microsoft.com/office/drawing/2014/main" id="{32AE6953-680C-A842-B348-E2C64E3386AC}"/>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17" name="正方形/長方形 16">
            <a:extLst>
              <a:ext uri="{FF2B5EF4-FFF2-40B4-BE49-F238E27FC236}">
                <a16:creationId xmlns:a16="http://schemas.microsoft.com/office/drawing/2014/main" id="{B35F000F-EF21-7942-A550-51B9B7114064}"/>
              </a:ext>
            </a:extLst>
          </p:cNvPr>
          <p:cNvSpPr/>
          <p:nvPr userDrawn="1"/>
        </p:nvSpPr>
        <p:spPr>
          <a:xfrm>
            <a:off x="1" y="0"/>
            <a:ext cx="9906000" cy="240376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19" name="図 18">
            <a:extLst>
              <a:ext uri="{FF2B5EF4-FFF2-40B4-BE49-F238E27FC236}">
                <a16:creationId xmlns:a16="http://schemas.microsoft.com/office/drawing/2014/main" id="{BA3D2F71-2021-6A4E-AC43-8FD81BB606A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06000" y="0"/>
            <a:ext cx="3600000" cy="2403761"/>
          </a:xfrm>
          <a:prstGeom prst="rect">
            <a:avLst/>
          </a:prstGeom>
        </p:spPr>
      </p:pic>
      <p:sp>
        <p:nvSpPr>
          <p:cNvPr id="23" name="テキスト ボックス 22">
            <a:extLst>
              <a:ext uri="{FF2B5EF4-FFF2-40B4-BE49-F238E27FC236}">
                <a16:creationId xmlns:a16="http://schemas.microsoft.com/office/drawing/2014/main" id="{F5B088D2-4AF7-3C42-B49B-F380DD5AB088}"/>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15" name="直線矢印コネクタ 14">
            <a:extLst>
              <a:ext uri="{FF2B5EF4-FFF2-40B4-BE49-F238E27FC236}">
                <a16:creationId xmlns:a16="http://schemas.microsoft.com/office/drawing/2014/main" id="{A0FBF953-D5EB-674E-9F34-772567F4C813}"/>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16" name="テキスト ボックス 15">
            <a:extLst>
              <a:ext uri="{FF2B5EF4-FFF2-40B4-BE49-F238E27FC236}">
                <a16:creationId xmlns:a16="http://schemas.microsoft.com/office/drawing/2014/main" id="{0EB2094B-F5F4-1E46-9BEA-446D88002AAE}"/>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24" name="図 23">
            <a:extLst>
              <a:ext uri="{FF2B5EF4-FFF2-40B4-BE49-F238E27FC236}">
                <a16:creationId xmlns:a16="http://schemas.microsoft.com/office/drawing/2014/main" id="{265711C3-3D09-CF4B-9499-4C0FAC2E065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1536522504"/>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表紙B">
    <p:spTree>
      <p:nvGrpSpPr>
        <p:cNvPr id="1" name=""/>
        <p:cNvGrpSpPr/>
        <p:nvPr/>
      </p:nvGrpSpPr>
      <p:grpSpPr>
        <a:xfrm>
          <a:off x="0" y="0"/>
          <a:ext cx="0" cy="0"/>
          <a:chOff x="0" y="0"/>
          <a:chExt cx="0" cy="0"/>
        </a:xfrm>
      </p:grpSpPr>
      <p:sp>
        <p:nvSpPr>
          <p:cNvPr id="29" name="テキスト プレースホルダー 16">
            <a:extLst>
              <a:ext uri="{FF2B5EF4-FFF2-40B4-BE49-F238E27FC236}">
                <a16:creationId xmlns:a16="http://schemas.microsoft.com/office/drawing/2014/main" id="{C9E29E36-2233-EE48-83B7-440A2BDBB64B}"/>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0" name="テキスト プレースホルダー 18">
            <a:extLst>
              <a:ext uri="{FF2B5EF4-FFF2-40B4-BE49-F238E27FC236}">
                <a16:creationId xmlns:a16="http://schemas.microsoft.com/office/drawing/2014/main" id="{4BDBC451-4788-AB42-8D23-0E4D129A40E4}"/>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15" name="正方形/長方形 14">
            <a:extLst>
              <a:ext uri="{FF2B5EF4-FFF2-40B4-BE49-F238E27FC236}">
                <a16:creationId xmlns:a16="http://schemas.microsoft.com/office/drawing/2014/main" id="{906DA2A4-285E-9B45-97BA-F59BF25C2FB1}"/>
              </a:ext>
            </a:extLst>
          </p:cNvPr>
          <p:cNvSpPr/>
          <p:nvPr userDrawn="1"/>
        </p:nvSpPr>
        <p:spPr>
          <a:xfrm>
            <a:off x="1" y="0"/>
            <a:ext cx="9906000" cy="2403761"/>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32" name="図 31">
            <a:extLst>
              <a:ext uri="{FF2B5EF4-FFF2-40B4-BE49-F238E27FC236}">
                <a16:creationId xmlns:a16="http://schemas.microsoft.com/office/drawing/2014/main" id="{49409664-F39A-7F4F-926A-0C629A3FA2B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06002" y="0"/>
            <a:ext cx="3599998" cy="2403761"/>
          </a:xfrm>
          <a:prstGeom prst="rect">
            <a:avLst/>
          </a:prstGeom>
        </p:spPr>
      </p:pic>
      <p:pic>
        <p:nvPicPr>
          <p:cNvPr id="12" name="図 11">
            <a:extLst>
              <a:ext uri="{FF2B5EF4-FFF2-40B4-BE49-F238E27FC236}">
                <a16:creationId xmlns:a16="http://schemas.microsoft.com/office/drawing/2014/main" id="{866C78FE-E3A6-C041-8532-3A00E7E4C5A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8020638" y="2640511"/>
            <a:ext cx="1641497" cy="562365"/>
          </a:xfrm>
          <a:prstGeom prst="rect">
            <a:avLst/>
          </a:prstGeom>
        </p:spPr>
      </p:pic>
      <p:sp>
        <p:nvSpPr>
          <p:cNvPr id="2" name="タイトル 1"/>
          <p:cNvSpPr>
            <a:spLocks noGrp="1"/>
          </p:cNvSpPr>
          <p:nvPr>
            <p:ph type="title"/>
          </p:nvPr>
        </p:nvSpPr>
        <p:spPr/>
        <p:txBody>
          <a:bodyPr/>
          <a:lstStyle/>
          <a:p>
            <a:r>
              <a:rPr kumimoji="1" lang="ja-JP" altLang="en-US"/>
              <a:t>マスター タイトルの書式設定</a:t>
            </a:r>
          </a:p>
        </p:txBody>
      </p:sp>
    </p:spTree>
    <p:extLst>
      <p:ext uri="{BB962C8B-B14F-4D97-AF65-F5344CB8AC3E}">
        <p14:creationId xmlns:p14="http://schemas.microsoft.com/office/powerpoint/2010/main" val="478488370"/>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表紙C">
    <p:bg>
      <p:bgPr>
        <a:solidFill>
          <a:schemeClr val="accent2"/>
        </a:solidFill>
        <a:effectLst/>
      </p:bgPr>
    </p:bg>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CCAEC040-EEFE-C444-83DD-41B27D064E83}"/>
              </a:ext>
            </a:extLst>
          </p:cNvPr>
          <p:cNvSpPr>
            <a:spLocks noGrp="1"/>
          </p:cNvSpPr>
          <p:nvPr>
            <p:ph type="title" hasCustomPrompt="1"/>
          </p:nvPr>
        </p:nvSpPr>
        <p:spPr>
          <a:xfrm>
            <a:off x="331788" y="2708276"/>
            <a:ext cx="7177075" cy="325438"/>
          </a:xfrm>
        </p:spPr>
        <p:txBody>
          <a:bodyPr/>
          <a:lstStyle>
            <a:lvl1pPr>
              <a:defRPr>
                <a:solidFill>
                  <a:schemeClr val="bg1"/>
                </a:solidFill>
              </a:defRPr>
            </a:lvl1pPr>
          </a:lstStyle>
          <a:p>
            <a:pPr lvl="0"/>
            <a:r>
              <a:rPr kumimoji="1" lang="ja-JP" altLang="en-US"/>
              <a:t>○○○○御中</a:t>
            </a:r>
          </a:p>
        </p:txBody>
      </p:sp>
      <p:sp>
        <p:nvSpPr>
          <p:cNvPr id="20" name="テキスト プレースホルダー 16">
            <a:extLst>
              <a:ext uri="{FF2B5EF4-FFF2-40B4-BE49-F238E27FC236}">
                <a16:creationId xmlns:a16="http://schemas.microsoft.com/office/drawing/2014/main" id="{69DA06EE-F669-A248-B816-9503F01A10EF}"/>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22" name="テキスト プレースホルダー 18">
            <a:extLst>
              <a:ext uri="{FF2B5EF4-FFF2-40B4-BE49-F238E27FC236}">
                <a16:creationId xmlns:a16="http://schemas.microsoft.com/office/drawing/2014/main" id="{F19E2444-AC3A-064A-9BA1-9990E25E935C}"/>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6" name="正方形/長方形 5">
            <a:extLst>
              <a:ext uri="{FF2B5EF4-FFF2-40B4-BE49-F238E27FC236}">
                <a16:creationId xmlns:a16="http://schemas.microsoft.com/office/drawing/2014/main" id="{BF1C8481-7D27-A74E-9740-DD4483246E71}"/>
              </a:ext>
            </a:extLst>
          </p:cNvPr>
          <p:cNvSpPr/>
          <p:nvPr userDrawn="1"/>
        </p:nvSpPr>
        <p:spPr>
          <a:xfrm>
            <a:off x="1" y="0"/>
            <a:ext cx="9906000" cy="2403761"/>
          </a:xfrm>
          <a:prstGeom prst="rect">
            <a:avLst/>
          </a:prstGeom>
          <a:solidFill>
            <a:srgbClr val="1D264D"/>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17" name="図 16">
            <a:extLst>
              <a:ext uri="{FF2B5EF4-FFF2-40B4-BE49-F238E27FC236}">
                <a16:creationId xmlns:a16="http://schemas.microsoft.com/office/drawing/2014/main" id="{9E332B7C-2774-D747-B738-DFFE71FF42B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306000" y="0"/>
            <a:ext cx="3600000" cy="2403761"/>
          </a:xfrm>
          <a:prstGeom prst="rect">
            <a:avLst/>
          </a:prstGeom>
        </p:spPr>
      </p:pic>
      <p:pic>
        <p:nvPicPr>
          <p:cNvPr id="10" name="図 9">
            <a:extLst>
              <a:ext uri="{FF2B5EF4-FFF2-40B4-BE49-F238E27FC236}">
                <a16:creationId xmlns:a16="http://schemas.microsoft.com/office/drawing/2014/main" id="{B869AFE1-023E-9444-AE7D-68D6CB600E83}"/>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8020638" y="2640140"/>
            <a:ext cx="1641498" cy="563107"/>
          </a:xfrm>
          <a:prstGeom prst="rect">
            <a:avLst/>
          </a:prstGeom>
        </p:spPr>
      </p:pic>
      <p:sp>
        <p:nvSpPr>
          <p:cNvPr id="16" name="テキスト ボックス 15">
            <a:extLst>
              <a:ext uri="{FF2B5EF4-FFF2-40B4-BE49-F238E27FC236}">
                <a16:creationId xmlns:a16="http://schemas.microsoft.com/office/drawing/2014/main" id="{AC64BE3C-F985-7842-8067-AF5BF3B168DC}"/>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a:solidFill>
                  <a:schemeClr val="bg1"/>
                </a:solidFill>
                <a:latin typeface="+mn-lt"/>
                <a:cs typeface="Meiryo UI" pitchFamily="50" charset="-128"/>
              </a:rPr>
              <a:t>© 2022 NTT DATA INSTITUTE OF MANAGEMENT CONSULTING, Inc.</a:t>
            </a:r>
            <a:endParaRPr kumimoji="0" lang="en-US" altLang="ja-JP" sz="800" dirty="0">
              <a:solidFill>
                <a:schemeClr val="bg1"/>
              </a:solidFill>
              <a:latin typeface="+mn-lt"/>
              <a:cs typeface="Meiryo UI" pitchFamily="50" charset="-128"/>
            </a:endParaRPr>
          </a:p>
        </p:txBody>
      </p:sp>
      <p:sp>
        <p:nvSpPr>
          <p:cNvPr id="13" name="テキスト ボックス 12">
            <a:extLst>
              <a:ext uri="{FF2B5EF4-FFF2-40B4-BE49-F238E27FC236}">
                <a16:creationId xmlns:a16="http://schemas.microsoft.com/office/drawing/2014/main" id="{B614B9F6-94C1-874D-837D-F4D519B2A913}"/>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9" name="直線矢印コネクタ 8">
            <a:extLst>
              <a:ext uri="{FF2B5EF4-FFF2-40B4-BE49-F238E27FC236}">
                <a16:creationId xmlns:a16="http://schemas.microsoft.com/office/drawing/2014/main" id="{96E83C00-A05B-DF4C-BB89-3AAB8B58965E}"/>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12" name="テキスト ボックス 11">
            <a:extLst>
              <a:ext uri="{FF2B5EF4-FFF2-40B4-BE49-F238E27FC236}">
                <a16:creationId xmlns:a16="http://schemas.microsoft.com/office/drawing/2014/main" id="{999E7CBC-989B-AB4F-BB76-FD22326E6745}"/>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3" name="図 2">
            <a:extLst>
              <a:ext uri="{FF2B5EF4-FFF2-40B4-BE49-F238E27FC236}">
                <a16:creationId xmlns:a16="http://schemas.microsoft.com/office/drawing/2014/main" id="{454AE20B-55B9-2940-83F5-D6B9678113F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938710640"/>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表紙BA_写真あり">
    <p:spTree>
      <p:nvGrpSpPr>
        <p:cNvPr id="1" name=""/>
        <p:cNvGrpSpPr/>
        <p:nvPr/>
      </p:nvGrpSpPr>
      <p:grpSpPr>
        <a:xfrm>
          <a:off x="0" y="0"/>
          <a:ext cx="0" cy="0"/>
          <a:chOff x="0" y="0"/>
          <a:chExt cx="0" cy="0"/>
        </a:xfrm>
      </p:grpSpPr>
      <p:sp>
        <p:nvSpPr>
          <p:cNvPr id="31" name="タイトル 4">
            <a:extLst>
              <a:ext uri="{FF2B5EF4-FFF2-40B4-BE49-F238E27FC236}">
                <a16:creationId xmlns:a16="http://schemas.microsoft.com/office/drawing/2014/main" id="{DAEB2D63-6F42-DE40-80ED-B03614E6EE3B}"/>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29" name="テキスト プレースホルダー 16">
            <a:extLst>
              <a:ext uri="{FF2B5EF4-FFF2-40B4-BE49-F238E27FC236}">
                <a16:creationId xmlns:a16="http://schemas.microsoft.com/office/drawing/2014/main" id="{626B9BF8-9F92-6F4F-8E20-85EEC8A41651}"/>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0" name="テキスト プレースホルダー 18">
            <a:extLst>
              <a:ext uri="{FF2B5EF4-FFF2-40B4-BE49-F238E27FC236}">
                <a16:creationId xmlns:a16="http://schemas.microsoft.com/office/drawing/2014/main" id="{8E10F5D0-9F6F-6146-9CD1-B36564345522}"/>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pic>
        <p:nvPicPr>
          <p:cNvPr id="12" name="図 11">
            <a:extLst>
              <a:ext uri="{FF2B5EF4-FFF2-40B4-BE49-F238E27FC236}">
                <a16:creationId xmlns:a16="http://schemas.microsoft.com/office/drawing/2014/main" id="{90BAE1D0-B847-E24E-B7DA-8A2D03EFC54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7508874" cy="2403761"/>
          </a:xfrm>
          <a:prstGeom prst="rect">
            <a:avLst/>
          </a:prstGeom>
        </p:spPr>
      </p:pic>
      <p:pic>
        <p:nvPicPr>
          <p:cNvPr id="22" name="図 21">
            <a:extLst>
              <a:ext uri="{FF2B5EF4-FFF2-40B4-BE49-F238E27FC236}">
                <a16:creationId xmlns:a16="http://schemas.microsoft.com/office/drawing/2014/main" id="{9B22D6D9-28B6-F745-BA08-7E7C0B49E1DD}"/>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6305999" y="0"/>
            <a:ext cx="3600000" cy="2403761"/>
          </a:xfrm>
          <a:prstGeom prst="rect">
            <a:avLst/>
          </a:prstGeom>
        </p:spPr>
      </p:pic>
      <p:pic>
        <p:nvPicPr>
          <p:cNvPr id="13" name="図 12">
            <a:extLst>
              <a:ext uri="{FF2B5EF4-FFF2-40B4-BE49-F238E27FC236}">
                <a16:creationId xmlns:a16="http://schemas.microsoft.com/office/drawing/2014/main" id="{8F3E8D9D-42A5-BF4F-9138-FEEE258C77F5}"/>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8020638" y="2640511"/>
            <a:ext cx="1641497" cy="562365"/>
          </a:xfrm>
          <a:prstGeom prst="rect">
            <a:avLst/>
          </a:prstGeom>
        </p:spPr>
      </p:pic>
      <p:sp>
        <p:nvSpPr>
          <p:cNvPr id="27" name="テキスト ボックス 26">
            <a:extLst>
              <a:ext uri="{FF2B5EF4-FFF2-40B4-BE49-F238E27FC236}">
                <a16:creationId xmlns:a16="http://schemas.microsoft.com/office/drawing/2014/main" id="{461D181A-5706-B944-AB69-AC4F76E59775}"/>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25" name="直線矢印コネクタ 24">
            <a:extLst>
              <a:ext uri="{FF2B5EF4-FFF2-40B4-BE49-F238E27FC236}">
                <a16:creationId xmlns:a16="http://schemas.microsoft.com/office/drawing/2014/main" id="{53D17304-2170-3842-81DD-54288DF7E843}"/>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26" name="テキスト ボックス 25">
            <a:extLst>
              <a:ext uri="{FF2B5EF4-FFF2-40B4-BE49-F238E27FC236}">
                <a16:creationId xmlns:a16="http://schemas.microsoft.com/office/drawing/2014/main" id="{6E2B104D-7AA8-A44B-BD96-CABEE425E2DC}"/>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28" name="図 27">
            <a:extLst>
              <a:ext uri="{FF2B5EF4-FFF2-40B4-BE49-F238E27FC236}">
                <a16:creationId xmlns:a16="http://schemas.microsoft.com/office/drawing/2014/main" id="{9CF502A3-4413-4F4C-A78A-4562A5C149EB}"/>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209507455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表紙B_写真あり">
    <p:spTree>
      <p:nvGrpSpPr>
        <p:cNvPr id="1" name=""/>
        <p:cNvGrpSpPr/>
        <p:nvPr/>
      </p:nvGrpSpPr>
      <p:grpSpPr>
        <a:xfrm>
          <a:off x="0" y="0"/>
          <a:ext cx="0" cy="0"/>
          <a:chOff x="0" y="0"/>
          <a:chExt cx="0" cy="0"/>
        </a:xfrm>
      </p:grpSpPr>
      <p:sp>
        <p:nvSpPr>
          <p:cNvPr id="35" name="タイトル 4">
            <a:extLst>
              <a:ext uri="{FF2B5EF4-FFF2-40B4-BE49-F238E27FC236}">
                <a16:creationId xmlns:a16="http://schemas.microsoft.com/office/drawing/2014/main" id="{7F7FE76B-2B72-F445-B054-DF922DCFDDAC}"/>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33" name="テキスト プレースホルダー 16">
            <a:extLst>
              <a:ext uri="{FF2B5EF4-FFF2-40B4-BE49-F238E27FC236}">
                <a16:creationId xmlns:a16="http://schemas.microsoft.com/office/drawing/2014/main" id="{E3237D89-4FFD-9645-82EF-42AE21A32150}"/>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4" name="テキスト プレースホルダー 18">
            <a:extLst>
              <a:ext uri="{FF2B5EF4-FFF2-40B4-BE49-F238E27FC236}">
                <a16:creationId xmlns:a16="http://schemas.microsoft.com/office/drawing/2014/main" id="{CC5E5581-933D-AE49-AF30-8BD9F0C44292}"/>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8" name="テキスト ボックス 7">
            <a:extLst>
              <a:ext uri="{FF2B5EF4-FFF2-40B4-BE49-F238E27FC236}">
                <a16:creationId xmlns:a16="http://schemas.microsoft.com/office/drawing/2014/main" id="{F7A1702F-4C57-DD46-98F4-7CDB41BF734A}"/>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577661706"/>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表紙C_写真あり">
    <p:bg>
      <p:bgPr>
        <a:solidFill>
          <a:schemeClr val="accent2"/>
        </a:solidFill>
        <a:effectLst/>
      </p:bgPr>
    </p:bg>
    <p:spTree>
      <p:nvGrpSpPr>
        <p:cNvPr id="1" name=""/>
        <p:cNvGrpSpPr/>
        <p:nvPr/>
      </p:nvGrpSpPr>
      <p:grpSpPr>
        <a:xfrm>
          <a:off x="0" y="0"/>
          <a:ext cx="0" cy="0"/>
          <a:chOff x="0" y="0"/>
          <a:chExt cx="0" cy="0"/>
        </a:xfrm>
      </p:grpSpPr>
      <p:sp>
        <p:nvSpPr>
          <p:cNvPr id="35" name="タイトル 4">
            <a:extLst>
              <a:ext uri="{FF2B5EF4-FFF2-40B4-BE49-F238E27FC236}">
                <a16:creationId xmlns:a16="http://schemas.microsoft.com/office/drawing/2014/main" id="{3BC5E597-0591-1E48-B456-49696C2C1E9B}"/>
              </a:ext>
            </a:extLst>
          </p:cNvPr>
          <p:cNvSpPr>
            <a:spLocks noGrp="1"/>
          </p:cNvSpPr>
          <p:nvPr>
            <p:ph type="title" hasCustomPrompt="1"/>
          </p:nvPr>
        </p:nvSpPr>
        <p:spPr>
          <a:xfrm>
            <a:off x="331788" y="2708276"/>
            <a:ext cx="7177075" cy="325438"/>
          </a:xfrm>
        </p:spPr>
        <p:txBody>
          <a:bodyPr/>
          <a:lstStyle>
            <a:lvl1pPr>
              <a:defRPr>
                <a:solidFill>
                  <a:schemeClr val="bg1"/>
                </a:solidFill>
              </a:defRPr>
            </a:lvl1pPr>
          </a:lstStyle>
          <a:p>
            <a:pPr lvl="0"/>
            <a:r>
              <a:rPr kumimoji="1" lang="ja-JP" altLang="en-US"/>
              <a:t>○○○○御中</a:t>
            </a:r>
          </a:p>
        </p:txBody>
      </p:sp>
      <p:sp>
        <p:nvSpPr>
          <p:cNvPr id="33" name="テキスト プレースホルダー 16">
            <a:extLst>
              <a:ext uri="{FF2B5EF4-FFF2-40B4-BE49-F238E27FC236}">
                <a16:creationId xmlns:a16="http://schemas.microsoft.com/office/drawing/2014/main" id="{EACB12DF-D76D-C743-AED2-AEC0EF2804E9}"/>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4" name="テキスト プレースホルダー 18">
            <a:extLst>
              <a:ext uri="{FF2B5EF4-FFF2-40B4-BE49-F238E27FC236}">
                <a16:creationId xmlns:a16="http://schemas.microsoft.com/office/drawing/2014/main" id="{15C87D92-2797-9949-BDA3-74353F8FF1DB}"/>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pic>
        <p:nvPicPr>
          <p:cNvPr id="13" name="図 12">
            <a:extLst>
              <a:ext uri="{FF2B5EF4-FFF2-40B4-BE49-F238E27FC236}">
                <a16:creationId xmlns:a16="http://schemas.microsoft.com/office/drawing/2014/main" id="{5B390AF8-CEC7-824F-B832-F1AB05C30A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7508874" cy="2403761"/>
          </a:xfrm>
          <a:prstGeom prst="rect">
            <a:avLst/>
          </a:prstGeom>
        </p:spPr>
      </p:pic>
      <p:pic>
        <p:nvPicPr>
          <p:cNvPr id="15" name="図 14">
            <a:extLst>
              <a:ext uri="{FF2B5EF4-FFF2-40B4-BE49-F238E27FC236}">
                <a16:creationId xmlns:a16="http://schemas.microsoft.com/office/drawing/2014/main" id="{D0048547-20D1-A14A-880B-F7B64D9F5DA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06000" y="0"/>
            <a:ext cx="3600000" cy="2403761"/>
          </a:xfrm>
          <a:prstGeom prst="rect">
            <a:avLst/>
          </a:prstGeom>
        </p:spPr>
      </p:pic>
      <p:pic>
        <p:nvPicPr>
          <p:cNvPr id="14" name="図 13">
            <a:extLst>
              <a:ext uri="{FF2B5EF4-FFF2-40B4-BE49-F238E27FC236}">
                <a16:creationId xmlns:a16="http://schemas.microsoft.com/office/drawing/2014/main" id="{AD77AE2A-F8CF-1F4E-99C5-6DC82B91D271}"/>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8020638" y="2640140"/>
            <a:ext cx="1641498" cy="563107"/>
          </a:xfrm>
          <a:prstGeom prst="rect">
            <a:avLst/>
          </a:prstGeom>
        </p:spPr>
      </p:pic>
      <p:sp>
        <p:nvSpPr>
          <p:cNvPr id="32" name="テキスト ボックス 31">
            <a:extLst>
              <a:ext uri="{FF2B5EF4-FFF2-40B4-BE49-F238E27FC236}">
                <a16:creationId xmlns:a16="http://schemas.microsoft.com/office/drawing/2014/main" id="{F0BD5EEB-B096-434B-8568-E6237E37BBAF}"/>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sp>
        <p:nvSpPr>
          <p:cNvPr id="29" name="テキスト ボックス 28">
            <a:extLst>
              <a:ext uri="{FF2B5EF4-FFF2-40B4-BE49-F238E27FC236}">
                <a16:creationId xmlns:a16="http://schemas.microsoft.com/office/drawing/2014/main" id="{248F1E09-51F1-134B-9292-4A242E2CDBCC}"/>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27" name="直線矢印コネクタ 26">
            <a:extLst>
              <a:ext uri="{FF2B5EF4-FFF2-40B4-BE49-F238E27FC236}">
                <a16:creationId xmlns:a16="http://schemas.microsoft.com/office/drawing/2014/main" id="{6923F4F4-AA5D-CA49-AD92-0C098F193A58}"/>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28" name="テキスト ボックス 27">
            <a:extLst>
              <a:ext uri="{FF2B5EF4-FFF2-40B4-BE49-F238E27FC236}">
                <a16:creationId xmlns:a16="http://schemas.microsoft.com/office/drawing/2014/main" id="{486344C5-5736-B340-AE6F-C527DB55A1FE}"/>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30" name="図 29">
            <a:extLst>
              <a:ext uri="{FF2B5EF4-FFF2-40B4-BE49-F238E27FC236}">
                <a16:creationId xmlns:a16="http://schemas.microsoft.com/office/drawing/2014/main" id="{BB058353-6D31-6F47-9883-33F6B1EEE8A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3897655208"/>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目次A">
    <p:bg>
      <p:bgRef idx="1001">
        <a:schemeClr val="bg1"/>
      </p:bgRef>
    </p:bg>
    <p:spTree>
      <p:nvGrpSpPr>
        <p:cNvPr id="1" name=""/>
        <p:cNvGrpSpPr/>
        <p:nvPr/>
      </p:nvGrpSpPr>
      <p:grpSpPr>
        <a:xfrm>
          <a:off x="0" y="0"/>
          <a:ext cx="0" cy="0"/>
          <a:chOff x="0" y="0"/>
          <a:chExt cx="0" cy="0"/>
        </a:xfrm>
      </p:grpSpPr>
      <p:sp>
        <p:nvSpPr>
          <p:cNvPr id="16" name="タイトル 1">
            <a:extLst>
              <a:ext uri="{FF2B5EF4-FFF2-40B4-BE49-F238E27FC236}">
                <a16:creationId xmlns:a16="http://schemas.microsoft.com/office/drawing/2014/main" id="{BBAE3FA2-1464-6D4B-8787-C48A0BC48186}"/>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17" name="テキスト プレースホルダー 4">
            <a:extLst>
              <a:ext uri="{FF2B5EF4-FFF2-40B4-BE49-F238E27FC236}">
                <a16:creationId xmlns:a16="http://schemas.microsoft.com/office/drawing/2014/main" id="{BD1CB523-85FF-A047-8B9B-84BA47FE1D38}"/>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3" name="正方形/長方形 12">
            <a:extLst>
              <a:ext uri="{FF2B5EF4-FFF2-40B4-BE49-F238E27FC236}">
                <a16:creationId xmlns:a16="http://schemas.microsoft.com/office/drawing/2014/main" id="{E70671B4-D85D-B14E-82F8-9CF01FC6EE18}"/>
              </a:ext>
            </a:extLst>
          </p:cNvPr>
          <p:cNvSpPr/>
          <p:nvPr userDrawn="1"/>
        </p:nvSpPr>
        <p:spPr>
          <a:xfrm>
            <a:off x="7820324" y="0"/>
            <a:ext cx="2085676"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solidFill>
                <a:schemeClr val="accent2"/>
              </a:solidFill>
            </a:endParaRPr>
          </a:p>
        </p:txBody>
      </p:sp>
      <p:pic>
        <p:nvPicPr>
          <p:cNvPr id="14" name="図 13">
            <a:extLst>
              <a:ext uri="{FF2B5EF4-FFF2-40B4-BE49-F238E27FC236}">
                <a16:creationId xmlns:a16="http://schemas.microsoft.com/office/drawing/2014/main" id="{A286677C-676D-0D49-B2C4-56A70ECBA09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pic>
        <p:nvPicPr>
          <p:cNvPr id="15" name="図 14">
            <a:extLst>
              <a:ext uri="{FF2B5EF4-FFF2-40B4-BE49-F238E27FC236}">
                <a16:creationId xmlns:a16="http://schemas.microsoft.com/office/drawing/2014/main" id="{6C244BF9-F7CF-7840-8844-2E7ED6175FA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8" name="直線コネクタ 17">
            <a:extLst>
              <a:ext uri="{FF2B5EF4-FFF2-40B4-BE49-F238E27FC236}">
                <a16:creationId xmlns:a16="http://schemas.microsoft.com/office/drawing/2014/main" id="{A5F39659-31BA-3444-83B8-D09F59133F19}"/>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9" name="テキスト ボックス 18">
            <a:extLst>
              <a:ext uri="{FF2B5EF4-FFF2-40B4-BE49-F238E27FC236}">
                <a16:creationId xmlns:a16="http://schemas.microsoft.com/office/drawing/2014/main" id="{9C329398-3F3A-E64B-A959-DAA180CE3F5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58689327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目次B">
    <p:bg>
      <p:bgRef idx="1001">
        <a:schemeClr val="bg1"/>
      </p:bgRef>
    </p:bg>
    <p:spTree>
      <p:nvGrpSpPr>
        <p:cNvPr id="1" name=""/>
        <p:cNvGrpSpPr/>
        <p:nvPr/>
      </p:nvGrpSpPr>
      <p:grpSpPr>
        <a:xfrm>
          <a:off x="0" y="0"/>
          <a:ext cx="0" cy="0"/>
          <a:chOff x="0" y="0"/>
          <a:chExt cx="0" cy="0"/>
        </a:xfrm>
      </p:grpSpPr>
      <p:sp>
        <p:nvSpPr>
          <p:cNvPr id="17" name="タイトル 1">
            <a:extLst>
              <a:ext uri="{FF2B5EF4-FFF2-40B4-BE49-F238E27FC236}">
                <a16:creationId xmlns:a16="http://schemas.microsoft.com/office/drawing/2014/main" id="{E6701CD2-677C-D142-82A1-12E0EBA9A65F}"/>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18" name="テキスト プレースホルダー 4">
            <a:extLst>
              <a:ext uri="{FF2B5EF4-FFF2-40B4-BE49-F238E27FC236}">
                <a16:creationId xmlns:a16="http://schemas.microsoft.com/office/drawing/2014/main" id="{570EBE81-ADFD-9E45-9FD9-FE2272EDCA88}"/>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23" name="テキスト ボックス 22">
            <a:extLst>
              <a:ext uri="{FF2B5EF4-FFF2-40B4-BE49-F238E27FC236}">
                <a16:creationId xmlns:a16="http://schemas.microsoft.com/office/drawing/2014/main" id="{F7A1702F-4C57-DD46-98F4-7CDB41BF734A}"/>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175554636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目次C">
    <p:bg>
      <p:bgPr>
        <a:solidFill>
          <a:schemeClr val="accent2"/>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EB51DA0-E136-254B-9C8E-DD3202B3BA8F}"/>
              </a:ext>
            </a:extLst>
          </p:cNvPr>
          <p:cNvSpPr>
            <a:spLocks noGrp="1"/>
          </p:cNvSpPr>
          <p:nvPr>
            <p:ph type="title" hasCustomPrompt="1"/>
          </p:nvPr>
        </p:nvSpPr>
        <p:spPr>
          <a:xfrm>
            <a:off x="331491" y="164693"/>
            <a:ext cx="7321847" cy="412538"/>
          </a:xfrm>
        </p:spPr>
        <p:txBody>
          <a:bodyPr/>
          <a:lstStyle>
            <a:lvl1pPr>
              <a:defRPr>
                <a:solidFill>
                  <a:schemeClr val="bg1"/>
                </a:solidFill>
              </a:defRPr>
            </a:lvl1pPr>
          </a:lstStyle>
          <a:p>
            <a:r>
              <a:rPr kumimoji="1" lang="ja-JP" altLang="en-US"/>
              <a:t>目次</a:t>
            </a:r>
          </a:p>
        </p:txBody>
      </p:sp>
      <p:sp>
        <p:nvSpPr>
          <p:cNvPr id="5" name="テキスト プレースホルダー 4">
            <a:extLst>
              <a:ext uri="{FF2B5EF4-FFF2-40B4-BE49-F238E27FC236}">
                <a16:creationId xmlns:a16="http://schemas.microsoft.com/office/drawing/2014/main" id="{FB808FD6-AE48-AF47-931E-E220778DFFFE}"/>
              </a:ext>
            </a:extLst>
          </p:cNvPr>
          <p:cNvSpPr>
            <a:spLocks noGrp="1"/>
          </p:cNvSpPr>
          <p:nvPr>
            <p:ph type="body" sz="quarter" idx="10"/>
          </p:nvPr>
        </p:nvSpPr>
        <p:spPr>
          <a:xfrm>
            <a:off x="331491" y="692150"/>
            <a:ext cx="7321847" cy="5797550"/>
          </a:xfrm>
          <a:prstGeom prst="rect">
            <a:avLst/>
          </a:prstGeom>
        </p:spPr>
        <p:txBody>
          <a:bodyPr/>
          <a:lstStyle>
            <a:lvl1pPr>
              <a:defRPr>
                <a:solidFill>
                  <a:schemeClr val="bg1"/>
                </a:solidFill>
                <a:latin typeface="+mn-ea"/>
                <a:ea typeface="+mn-ea"/>
              </a:defRPr>
            </a:lvl1pPr>
            <a:lvl2pPr>
              <a:defRPr>
                <a:solidFill>
                  <a:schemeClr val="bg1"/>
                </a:solidFill>
                <a:latin typeface="+mn-ea"/>
                <a:ea typeface="+mn-ea"/>
              </a:defRPr>
            </a:lvl2pPr>
            <a:lvl3pPr>
              <a:defRPr>
                <a:solidFill>
                  <a:schemeClr val="bg1"/>
                </a:solidFill>
                <a:latin typeface="+mn-ea"/>
                <a:ea typeface="+mn-ea"/>
              </a:defRPr>
            </a:lvl3pPr>
            <a:lvl4pPr>
              <a:defRPr>
                <a:solidFill>
                  <a:schemeClr val="bg1"/>
                </a:solidFill>
                <a:latin typeface="+mn-ea"/>
                <a:ea typeface="+mn-ea"/>
              </a:defRPr>
            </a:lvl4pPr>
            <a:lvl5pPr>
              <a:defRPr>
                <a:solidFill>
                  <a:schemeClr val="bg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1" name="正方形/長方形 10">
            <a:extLst>
              <a:ext uri="{FF2B5EF4-FFF2-40B4-BE49-F238E27FC236}">
                <a16:creationId xmlns:a16="http://schemas.microsoft.com/office/drawing/2014/main" id="{3687A8B2-9E93-354F-B8D1-B6B918CEA90A}"/>
              </a:ext>
            </a:extLst>
          </p:cNvPr>
          <p:cNvSpPr/>
          <p:nvPr userDrawn="1"/>
        </p:nvSpPr>
        <p:spPr>
          <a:xfrm>
            <a:off x="7820324" y="0"/>
            <a:ext cx="2085676" cy="6858000"/>
          </a:xfrm>
          <a:prstGeom prst="rect">
            <a:avLst/>
          </a:prstGeom>
          <a:solidFill>
            <a:srgbClr val="3B486F"/>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solidFill>
                <a:schemeClr val="accent2"/>
              </a:solidFill>
            </a:endParaRPr>
          </a:p>
        </p:txBody>
      </p:sp>
      <p:pic>
        <p:nvPicPr>
          <p:cNvPr id="7" name="図 6">
            <a:extLst>
              <a:ext uri="{FF2B5EF4-FFF2-40B4-BE49-F238E27FC236}">
                <a16:creationId xmlns:a16="http://schemas.microsoft.com/office/drawing/2014/main" id="{F8B9B30C-B4CC-7748-A83A-F9E76473878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820324" y="4772324"/>
            <a:ext cx="2085676" cy="2085676"/>
          </a:xfrm>
          <a:prstGeom prst="rect">
            <a:avLst/>
          </a:prstGeom>
        </p:spPr>
      </p:pic>
      <p:sp>
        <p:nvSpPr>
          <p:cNvPr id="29" name="テキスト ボックス 28">
            <a:extLst>
              <a:ext uri="{FF2B5EF4-FFF2-40B4-BE49-F238E27FC236}">
                <a16:creationId xmlns:a16="http://schemas.microsoft.com/office/drawing/2014/main" id="{9CE94EA5-B308-374E-9CB5-E83142A05316}"/>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cxnSp>
        <p:nvCxnSpPr>
          <p:cNvPr id="15" name="直線コネクタ 14">
            <a:extLst>
              <a:ext uri="{FF2B5EF4-FFF2-40B4-BE49-F238E27FC236}">
                <a16:creationId xmlns:a16="http://schemas.microsoft.com/office/drawing/2014/main" id="{B3DBF0BE-6AA5-F745-9FC5-44881C89F49C}"/>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4" name="図 3">
            <a:extLst>
              <a:ext uri="{FF2B5EF4-FFF2-40B4-BE49-F238E27FC236}">
                <a16:creationId xmlns:a16="http://schemas.microsoft.com/office/drawing/2014/main" id="{9A14CAF1-A85E-9344-A0FE-8B8C363B83D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16B41417-B48C-CE43-966E-9152FFAC935E}"/>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2" name="テキスト ボックス 11">
            <a:extLst>
              <a:ext uri="{FF2B5EF4-FFF2-40B4-BE49-F238E27FC236}">
                <a16:creationId xmlns:a16="http://schemas.microsoft.com/office/drawing/2014/main" id="{00B52987-9405-2B46-8E23-D359E72DD129}"/>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598125596"/>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目次A_写真あり">
    <p:bg>
      <p:bgRef idx="1001">
        <a:schemeClr val="bg1"/>
      </p:bgRef>
    </p:bg>
    <p:spTree>
      <p:nvGrpSpPr>
        <p:cNvPr id="1" name=""/>
        <p:cNvGrpSpPr/>
        <p:nvPr/>
      </p:nvGrpSpPr>
      <p:grpSpPr>
        <a:xfrm>
          <a:off x="0" y="0"/>
          <a:ext cx="0" cy="0"/>
          <a:chOff x="0" y="0"/>
          <a:chExt cx="0" cy="0"/>
        </a:xfrm>
      </p:grpSpPr>
      <p:sp>
        <p:nvSpPr>
          <p:cNvPr id="19" name="タイトル 1">
            <a:extLst>
              <a:ext uri="{FF2B5EF4-FFF2-40B4-BE49-F238E27FC236}">
                <a16:creationId xmlns:a16="http://schemas.microsoft.com/office/drawing/2014/main" id="{264EF314-A64E-3F4C-B03B-CEB36A067F2C}"/>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20" name="テキスト プレースホルダー 4">
            <a:extLst>
              <a:ext uri="{FF2B5EF4-FFF2-40B4-BE49-F238E27FC236}">
                <a16:creationId xmlns:a16="http://schemas.microsoft.com/office/drawing/2014/main" id="{84FF02D6-BC24-774F-8606-E31273FFA372}"/>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9" name="図 8">
            <a:extLst>
              <a:ext uri="{FF2B5EF4-FFF2-40B4-BE49-F238E27FC236}">
                <a16:creationId xmlns:a16="http://schemas.microsoft.com/office/drawing/2014/main" id="{8B9AD09D-7861-AC4C-949E-61555697994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0025" y="0"/>
            <a:ext cx="2085969" cy="5797550"/>
          </a:xfrm>
          <a:prstGeom prst="rect">
            <a:avLst/>
          </a:prstGeom>
        </p:spPr>
      </p:pic>
      <p:pic>
        <p:nvPicPr>
          <p:cNvPr id="13" name="図 12">
            <a:extLst>
              <a:ext uri="{FF2B5EF4-FFF2-40B4-BE49-F238E27FC236}">
                <a16:creationId xmlns:a16="http://schemas.microsoft.com/office/drawing/2014/main" id="{540C2BEA-F93E-7248-AE16-D510BB0098D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cxnSp>
        <p:nvCxnSpPr>
          <p:cNvPr id="21" name="直線コネクタ 20">
            <a:extLst>
              <a:ext uri="{FF2B5EF4-FFF2-40B4-BE49-F238E27FC236}">
                <a16:creationId xmlns:a16="http://schemas.microsoft.com/office/drawing/2014/main" id="{5D66D3D4-EF1C-8843-AC5F-3EA89964E73A}"/>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2" name="テキスト ボックス 21">
            <a:extLst>
              <a:ext uri="{FF2B5EF4-FFF2-40B4-BE49-F238E27FC236}">
                <a16:creationId xmlns:a16="http://schemas.microsoft.com/office/drawing/2014/main" id="{671A9F73-31F2-2249-AD17-1198AE7673D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52395905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目次B_写真あり">
    <p:bg>
      <p:bgRef idx="1001">
        <a:schemeClr val="bg1"/>
      </p:bgRef>
    </p:bg>
    <p:spTree>
      <p:nvGrpSpPr>
        <p:cNvPr id="1" name=""/>
        <p:cNvGrpSpPr/>
        <p:nvPr/>
      </p:nvGrpSpPr>
      <p:grpSpPr>
        <a:xfrm>
          <a:off x="0" y="0"/>
          <a:ext cx="0" cy="0"/>
          <a:chOff x="0" y="0"/>
          <a:chExt cx="0" cy="0"/>
        </a:xfrm>
      </p:grpSpPr>
      <p:sp>
        <p:nvSpPr>
          <p:cNvPr id="19" name="タイトル 1">
            <a:extLst>
              <a:ext uri="{FF2B5EF4-FFF2-40B4-BE49-F238E27FC236}">
                <a16:creationId xmlns:a16="http://schemas.microsoft.com/office/drawing/2014/main" id="{860DBB8D-37BB-544C-930B-578D0CA14258}"/>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20" name="テキスト プレースホルダー 4">
            <a:extLst>
              <a:ext uri="{FF2B5EF4-FFF2-40B4-BE49-F238E27FC236}">
                <a16:creationId xmlns:a16="http://schemas.microsoft.com/office/drawing/2014/main" id="{D215D7FA-6DB9-8142-8780-45B677F4E7FE}"/>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14" name="図 13">
            <a:extLst>
              <a:ext uri="{FF2B5EF4-FFF2-40B4-BE49-F238E27FC236}">
                <a16:creationId xmlns:a16="http://schemas.microsoft.com/office/drawing/2014/main" id="{F4A40320-50A1-5E45-8BB4-741BF472A5D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0025" y="0"/>
            <a:ext cx="2085969" cy="5797550"/>
          </a:xfrm>
          <a:prstGeom prst="rect">
            <a:avLst/>
          </a:prstGeom>
        </p:spPr>
      </p:pic>
      <p:pic>
        <p:nvPicPr>
          <p:cNvPr id="17" name="図 16">
            <a:extLst>
              <a:ext uri="{FF2B5EF4-FFF2-40B4-BE49-F238E27FC236}">
                <a16:creationId xmlns:a16="http://schemas.microsoft.com/office/drawing/2014/main" id="{356A0188-3C32-2D4F-A9EF-018E539E4FE4}"/>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cxnSp>
        <p:nvCxnSpPr>
          <p:cNvPr id="21" name="直線コネクタ 20">
            <a:extLst>
              <a:ext uri="{FF2B5EF4-FFF2-40B4-BE49-F238E27FC236}">
                <a16:creationId xmlns:a16="http://schemas.microsoft.com/office/drawing/2014/main" id="{7C34CA1B-8A8E-9C4E-A78F-3C2DDB5E8308}"/>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2" name="テキスト ボックス 21">
            <a:extLst>
              <a:ext uri="{FF2B5EF4-FFF2-40B4-BE49-F238E27FC236}">
                <a16:creationId xmlns:a16="http://schemas.microsoft.com/office/drawing/2014/main" id="{A4D4052D-347D-9F4A-B6E6-80BF39D7D634}"/>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3432444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目次C_写真あり">
    <p:bg>
      <p:bgPr>
        <a:solidFill>
          <a:schemeClr val="accent2"/>
        </a:solidFill>
        <a:effectLst/>
      </p:bgPr>
    </p:bg>
    <p:spTree>
      <p:nvGrpSpPr>
        <p:cNvPr id="1" name=""/>
        <p:cNvGrpSpPr/>
        <p:nvPr/>
      </p:nvGrpSpPr>
      <p:grpSpPr>
        <a:xfrm>
          <a:off x="0" y="0"/>
          <a:ext cx="0" cy="0"/>
          <a:chOff x="0" y="0"/>
          <a:chExt cx="0" cy="0"/>
        </a:xfrm>
      </p:grpSpPr>
      <p:sp>
        <p:nvSpPr>
          <p:cNvPr id="23" name="タイトル 1">
            <a:extLst>
              <a:ext uri="{FF2B5EF4-FFF2-40B4-BE49-F238E27FC236}">
                <a16:creationId xmlns:a16="http://schemas.microsoft.com/office/drawing/2014/main" id="{ADF530A1-940A-084C-A3F1-73ACF672CFD3}"/>
              </a:ext>
            </a:extLst>
          </p:cNvPr>
          <p:cNvSpPr>
            <a:spLocks noGrp="1"/>
          </p:cNvSpPr>
          <p:nvPr>
            <p:ph type="title" hasCustomPrompt="1"/>
          </p:nvPr>
        </p:nvSpPr>
        <p:spPr>
          <a:xfrm>
            <a:off x="331491" y="164693"/>
            <a:ext cx="7321847" cy="412538"/>
          </a:xfrm>
        </p:spPr>
        <p:txBody>
          <a:bodyPr/>
          <a:lstStyle>
            <a:lvl1pPr>
              <a:defRPr>
                <a:solidFill>
                  <a:schemeClr val="bg1"/>
                </a:solidFill>
              </a:defRPr>
            </a:lvl1pPr>
          </a:lstStyle>
          <a:p>
            <a:r>
              <a:rPr kumimoji="1" lang="ja-JP" altLang="en-US"/>
              <a:t>目次</a:t>
            </a:r>
          </a:p>
        </p:txBody>
      </p:sp>
      <p:sp>
        <p:nvSpPr>
          <p:cNvPr id="24" name="テキスト プレースホルダー 4">
            <a:extLst>
              <a:ext uri="{FF2B5EF4-FFF2-40B4-BE49-F238E27FC236}">
                <a16:creationId xmlns:a16="http://schemas.microsoft.com/office/drawing/2014/main" id="{FBF7112F-10B1-C64A-A941-0D666CB3AE73}"/>
              </a:ext>
            </a:extLst>
          </p:cNvPr>
          <p:cNvSpPr>
            <a:spLocks noGrp="1"/>
          </p:cNvSpPr>
          <p:nvPr>
            <p:ph type="body" sz="quarter" idx="10"/>
          </p:nvPr>
        </p:nvSpPr>
        <p:spPr>
          <a:xfrm>
            <a:off x="331491" y="692150"/>
            <a:ext cx="7321847" cy="5797550"/>
          </a:xfrm>
          <a:prstGeom prst="rect">
            <a:avLst/>
          </a:prstGeom>
        </p:spPr>
        <p:txBody>
          <a:bodyPr/>
          <a:lstStyle>
            <a:lvl1pPr>
              <a:defRPr>
                <a:solidFill>
                  <a:schemeClr val="bg1"/>
                </a:solidFill>
                <a:latin typeface="+mn-ea"/>
                <a:ea typeface="+mn-ea"/>
              </a:defRPr>
            </a:lvl1pPr>
            <a:lvl2pPr>
              <a:defRPr>
                <a:solidFill>
                  <a:schemeClr val="bg1"/>
                </a:solidFill>
                <a:latin typeface="+mn-ea"/>
                <a:ea typeface="+mn-ea"/>
              </a:defRPr>
            </a:lvl2pPr>
            <a:lvl3pPr>
              <a:defRPr>
                <a:solidFill>
                  <a:schemeClr val="bg1"/>
                </a:solidFill>
                <a:latin typeface="+mn-ea"/>
                <a:ea typeface="+mn-ea"/>
              </a:defRPr>
            </a:lvl3pPr>
            <a:lvl4pPr>
              <a:defRPr>
                <a:solidFill>
                  <a:schemeClr val="bg1"/>
                </a:solidFill>
                <a:latin typeface="+mn-ea"/>
                <a:ea typeface="+mn-ea"/>
              </a:defRPr>
            </a:lvl4pPr>
            <a:lvl5pPr>
              <a:defRPr>
                <a:solidFill>
                  <a:schemeClr val="bg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3" name="図 2">
            <a:extLst>
              <a:ext uri="{FF2B5EF4-FFF2-40B4-BE49-F238E27FC236}">
                <a16:creationId xmlns:a16="http://schemas.microsoft.com/office/drawing/2014/main" id="{00377209-93BD-5040-90B5-0FDC7696F5E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0025" y="0"/>
            <a:ext cx="2085969" cy="5797550"/>
          </a:xfrm>
          <a:prstGeom prst="rect">
            <a:avLst/>
          </a:prstGeom>
        </p:spPr>
      </p:pic>
      <p:pic>
        <p:nvPicPr>
          <p:cNvPr id="20" name="図 19">
            <a:extLst>
              <a:ext uri="{FF2B5EF4-FFF2-40B4-BE49-F238E27FC236}">
                <a16:creationId xmlns:a16="http://schemas.microsoft.com/office/drawing/2014/main" id="{F9F5F86A-EFD6-6B44-A0DC-6C3EDE420C2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20324" y="4772324"/>
            <a:ext cx="2085676" cy="2085676"/>
          </a:xfrm>
          <a:prstGeom prst="rect">
            <a:avLst/>
          </a:prstGeom>
        </p:spPr>
      </p:pic>
      <p:sp>
        <p:nvSpPr>
          <p:cNvPr id="25" name="テキスト ボックス 24">
            <a:extLst>
              <a:ext uri="{FF2B5EF4-FFF2-40B4-BE49-F238E27FC236}">
                <a16:creationId xmlns:a16="http://schemas.microsoft.com/office/drawing/2014/main" id="{BCB35534-B5E4-414B-BFAF-18C4E6EEF077}"/>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cxnSp>
        <p:nvCxnSpPr>
          <p:cNvPr id="26" name="直線コネクタ 25">
            <a:extLst>
              <a:ext uri="{FF2B5EF4-FFF2-40B4-BE49-F238E27FC236}">
                <a16:creationId xmlns:a16="http://schemas.microsoft.com/office/drawing/2014/main" id="{05CA2898-8D53-C04F-81C0-162C913057B6}"/>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図 21">
            <a:extLst>
              <a:ext uri="{FF2B5EF4-FFF2-40B4-BE49-F238E27FC236}">
                <a16:creationId xmlns:a16="http://schemas.microsoft.com/office/drawing/2014/main" id="{CBBC4FBF-816A-D348-91E5-46F1CEC3FDD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27" name="直線コネクタ 26">
            <a:extLst>
              <a:ext uri="{FF2B5EF4-FFF2-40B4-BE49-F238E27FC236}">
                <a16:creationId xmlns:a16="http://schemas.microsoft.com/office/drawing/2014/main" id="{7DA41307-8633-3741-A5DE-CEE78A9FC518}"/>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8" name="テキスト ボックス 27">
            <a:extLst>
              <a:ext uri="{FF2B5EF4-FFF2-40B4-BE49-F238E27FC236}">
                <a16:creationId xmlns:a16="http://schemas.microsoft.com/office/drawing/2014/main" id="{DFF85D3A-88A5-F441-8134-7A9761ADAC67}"/>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216993939"/>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中扉A">
    <p:bg>
      <p:bgPr>
        <a:solidFill>
          <a:schemeClr val="accent2"/>
        </a:solidFill>
        <a:effectLst/>
      </p:bgPr>
    </p:bg>
    <p:spTree>
      <p:nvGrpSpPr>
        <p:cNvPr id="1" name=""/>
        <p:cNvGrpSpPr/>
        <p:nvPr/>
      </p:nvGrpSpPr>
      <p:grpSpPr>
        <a:xfrm>
          <a:off x="0" y="0"/>
          <a:ext cx="0" cy="0"/>
          <a:chOff x="0" y="0"/>
          <a:chExt cx="0" cy="0"/>
        </a:xfrm>
      </p:grpSpPr>
      <p:sp>
        <p:nvSpPr>
          <p:cNvPr id="40" name="タイトル 3">
            <a:extLst>
              <a:ext uri="{FF2B5EF4-FFF2-40B4-BE49-F238E27FC236}">
                <a16:creationId xmlns:a16="http://schemas.microsoft.com/office/drawing/2014/main" id="{D06ABA6E-61F1-0D46-B98A-72EA24EB2996}"/>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8" name="テキスト プレースホルダー 2">
            <a:extLst>
              <a:ext uri="{FF2B5EF4-FFF2-40B4-BE49-F238E27FC236}">
                <a16:creationId xmlns:a16="http://schemas.microsoft.com/office/drawing/2014/main" id="{FBD21E90-D61C-664D-A07C-16FB5CAB19BE}"/>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sp>
        <p:nvSpPr>
          <p:cNvPr id="16" name="テキスト ボックス 15">
            <a:extLst>
              <a:ext uri="{FF2B5EF4-FFF2-40B4-BE49-F238E27FC236}">
                <a16:creationId xmlns:a16="http://schemas.microsoft.com/office/drawing/2014/main" id="{64B878C2-A842-6543-A0D7-CF1D12AA1D3F}"/>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677899358"/>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中扉B">
    <p:bg>
      <p:bgPr>
        <a:solidFill>
          <a:schemeClr val="accent1"/>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3DE8AA8-AC88-DE43-9C76-053127EAD250}"/>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8" name="テキスト プレースホルダー 2">
            <a:extLst>
              <a:ext uri="{FF2B5EF4-FFF2-40B4-BE49-F238E27FC236}">
                <a16:creationId xmlns:a16="http://schemas.microsoft.com/office/drawing/2014/main" id="{8725E56A-54BF-4142-B769-9F5FA6E05FDE}"/>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5" name="図 4">
            <a:extLst>
              <a:ext uri="{FF2B5EF4-FFF2-40B4-BE49-F238E27FC236}">
                <a16:creationId xmlns:a16="http://schemas.microsoft.com/office/drawing/2014/main" id="{73E2DB3A-ACF5-B24D-9522-EB6CFC1F5D3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7" name="図 6">
            <a:extLst>
              <a:ext uri="{FF2B5EF4-FFF2-40B4-BE49-F238E27FC236}">
                <a16:creationId xmlns:a16="http://schemas.microsoft.com/office/drawing/2014/main" id="{A53CD543-A2EC-4C40-8EE3-13DA8F6767D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3259182541"/>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中扉C">
    <p:bg>
      <p:bgPr>
        <a:solidFill>
          <a:schemeClr val="tx2"/>
        </a:solidFill>
        <a:effectLst/>
      </p:bgPr>
    </p:bg>
    <p:spTree>
      <p:nvGrpSpPr>
        <p:cNvPr id="1" name=""/>
        <p:cNvGrpSpPr/>
        <p:nvPr/>
      </p:nvGrpSpPr>
      <p:grpSpPr>
        <a:xfrm>
          <a:off x="0" y="0"/>
          <a:ext cx="0" cy="0"/>
          <a:chOff x="0" y="0"/>
          <a:chExt cx="0" cy="0"/>
        </a:xfrm>
      </p:grpSpPr>
      <p:sp>
        <p:nvSpPr>
          <p:cNvPr id="11" name="タイトル 1">
            <a:extLst>
              <a:ext uri="{FF2B5EF4-FFF2-40B4-BE49-F238E27FC236}">
                <a16:creationId xmlns:a16="http://schemas.microsoft.com/office/drawing/2014/main" id="{8501C116-C1BA-8D4F-AC9F-FBC22C0901E8}"/>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10" name="テキスト プレースホルダー 2">
            <a:extLst>
              <a:ext uri="{FF2B5EF4-FFF2-40B4-BE49-F238E27FC236}">
                <a16:creationId xmlns:a16="http://schemas.microsoft.com/office/drawing/2014/main" id="{C7607A4E-C8AC-7A47-BB25-513F9B5EC2F1}"/>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18" name="図 17">
            <a:extLst>
              <a:ext uri="{FF2B5EF4-FFF2-40B4-BE49-F238E27FC236}">
                <a16:creationId xmlns:a16="http://schemas.microsoft.com/office/drawing/2014/main" id="{3E568988-3791-0B4F-9A55-6E917AFF244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13" name="図 12">
            <a:extLst>
              <a:ext uri="{FF2B5EF4-FFF2-40B4-BE49-F238E27FC236}">
                <a16:creationId xmlns:a16="http://schemas.microsoft.com/office/drawing/2014/main" id="{456735C5-23DF-EE42-B413-655CF910577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777155619"/>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中扉D">
    <p:bg>
      <p:bgPr>
        <a:solidFill>
          <a:schemeClr val="accent3"/>
        </a:solidFill>
        <a:effectLst/>
      </p:bgPr>
    </p:bg>
    <p:spTree>
      <p:nvGrpSpPr>
        <p:cNvPr id="1" name=""/>
        <p:cNvGrpSpPr/>
        <p:nvPr/>
      </p:nvGrpSpPr>
      <p:grpSpPr>
        <a:xfrm>
          <a:off x="0" y="0"/>
          <a:ext cx="0" cy="0"/>
          <a:chOff x="0" y="0"/>
          <a:chExt cx="0" cy="0"/>
        </a:xfrm>
      </p:grpSpPr>
      <p:sp>
        <p:nvSpPr>
          <p:cNvPr id="7" name="タイトル 1">
            <a:extLst>
              <a:ext uri="{FF2B5EF4-FFF2-40B4-BE49-F238E27FC236}">
                <a16:creationId xmlns:a16="http://schemas.microsoft.com/office/drawing/2014/main" id="{9AD2935B-DBA7-8144-9755-03BE42EFFCF6}"/>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6" name="テキスト プレースホルダー 2">
            <a:extLst>
              <a:ext uri="{FF2B5EF4-FFF2-40B4-BE49-F238E27FC236}">
                <a16:creationId xmlns:a16="http://schemas.microsoft.com/office/drawing/2014/main" id="{F4077FE2-3CF4-2547-AB1C-F9F9F49775E4}"/>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9" name="図 8">
            <a:extLst>
              <a:ext uri="{FF2B5EF4-FFF2-40B4-BE49-F238E27FC236}">
                <a16:creationId xmlns:a16="http://schemas.microsoft.com/office/drawing/2014/main" id="{B8D01504-AC65-E347-BCF9-994D45A8FC5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8" name="図 7">
            <a:extLst>
              <a:ext uri="{FF2B5EF4-FFF2-40B4-BE49-F238E27FC236}">
                <a16:creationId xmlns:a16="http://schemas.microsoft.com/office/drawing/2014/main" id="{BF63185B-C14D-594A-8CA9-1E5CEECDAD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3281228451"/>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中扉E">
    <p:bg>
      <p:bgPr>
        <a:solidFill>
          <a:schemeClr val="accent4"/>
        </a:solidFill>
        <a:effectLst/>
      </p:bgPr>
    </p:bg>
    <p:spTree>
      <p:nvGrpSpPr>
        <p:cNvPr id="1" name=""/>
        <p:cNvGrpSpPr/>
        <p:nvPr/>
      </p:nvGrpSpPr>
      <p:grpSpPr>
        <a:xfrm>
          <a:off x="0" y="0"/>
          <a:ext cx="0" cy="0"/>
          <a:chOff x="0" y="0"/>
          <a:chExt cx="0" cy="0"/>
        </a:xfrm>
      </p:grpSpPr>
      <p:sp>
        <p:nvSpPr>
          <p:cNvPr id="37" name="タイトル 3">
            <a:extLst>
              <a:ext uri="{FF2B5EF4-FFF2-40B4-BE49-F238E27FC236}">
                <a16:creationId xmlns:a16="http://schemas.microsoft.com/office/drawing/2014/main" id="{4A1E99F5-3AB2-9C47-9EC1-D1DA3E78E501}"/>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9" name="テキスト プレースホルダー 2">
            <a:extLst>
              <a:ext uri="{FF2B5EF4-FFF2-40B4-BE49-F238E27FC236}">
                <a16:creationId xmlns:a16="http://schemas.microsoft.com/office/drawing/2014/main" id="{D01BD5A1-6C50-FC47-89E3-4D411E18E979}"/>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8" name="図 17">
            <a:extLst>
              <a:ext uri="{FF2B5EF4-FFF2-40B4-BE49-F238E27FC236}">
                <a16:creationId xmlns:a16="http://schemas.microsoft.com/office/drawing/2014/main" id="{1F508F2E-1B31-DD4D-81BF-A890308F755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cxnSp>
        <p:nvCxnSpPr>
          <p:cNvPr id="15" name="直線コネクタ 14">
            <a:extLst>
              <a:ext uri="{FF2B5EF4-FFF2-40B4-BE49-F238E27FC236}">
                <a16:creationId xmlns:a16="http://schemas.microsoft.com/office/drawing/2014/main" id="{71B3BE39-54AD-2C43-92FF-B4978B112C73}"/>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3" name="図 12">
            <a:extLst>
              <a:ext uri="{FF2B5EF4-FFF2-40B4-BE49-F238E27FC236}">
                <a16:creationId xmlns:a16="http://schemas.microsoft.com/office/drawing/2014/main" id="{675F43DC-0DC0-A44D-A63F-7C6A39B3A50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EF3823C4-A5BA-7E4F-BC57-FF6C3DC7F9E3}"/>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B5D53225-B174-9B4A-B324-3AE9535FFD46}"/>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347665094"/>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中扉F">
    <p:bg>
      <p:bgPr>
        <a:solidFill>
          <a:schemeClr val="accent5"/>
        </a:solidFill>
        <a:effectLst/>
      </p:bgPr>
    </p:bg>
    <p:spTree>
      <p:nvGrpSpPr>
        <p:cNvPr id="1" name=""/>
        <p:cNvGrpSpPr/>
        <p:nvPr/>
      </p:nvGrpSpPr>
      <p:grpSpPr>
        <a:xfrm>
          <a:off x="0" y="0"/>
          <a:ext cx="0" cy="0"/>
          <a:chOff x="0" y="0"/>
          <a:chExt cx="0" cy="0"/>
        </a:xfrm>
      </p:grpSpPr>
      <p:sp>
        <p:nvSpPr>
          <p:cNvPr id="16" name="タイトル 3">
            <a:extLst>
              <a:ext uri="{FF2B5EF4-FFF2-40B4-BE49-F238E27FC236}">
                <a16:creationId xmlns:a16="http://schemas.microsoft.com/office/drawing/2014/main" id="{39ED6336-ADD5-2D4B-AA70-A57250EE3416}"/>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10" name="テキスト プレースホルダー 2">
            <a:extLst>
              <a:ext uri="{FF2B5EF4-FFF2-40B4-BE49-F238E27FC236}">
                <a16:creationId xmlns:a16="http://schemas.microsoft.com/office/drawing/2014/main" id="{B1D3D993-BFDC-7D4B-9634-F29232DC1AEC}"/>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9" name="図 8">
            <a:extLst>
              <a:ext uri="{FF2B5EF4-FFF2-40B4-BE49-F238E27FC236}">
                <a16:creationId xmlns:a16="http://schemas.microsoft.com/office/drawing/2014/main" id="{93DFFF59-5A99-E043-8163-240561EC5EF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8" name="図 7">
            <a:extLst>
              <a:ext uri="{FF2B5EF4-FFF2-40B4-BE49-F238E27FC236}">
                <a16:creationId xmlns:a16="http://schemas.microsoft.com/office/drawing/2014/main" id="{8BBCFD81-9A00-5643-907A-AA0BA4EE8FF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1393135994"/>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中扉G">
    <p:bg>
      <p:bgPr>
        <a:solidFill>
          <a:schemeClr val="accent6"/>
        </a:solidFill>
        <a:effectLst/>
      </p:bgPr>
    </p:bg>
    <p:spTree>
      <p:nvGrpSpPr>
        <p:cNvPr id="1" name=""/>
        <p:cNvGrpSpPr/>
        <p:nvPr/>
      </p:nvGrpSpPr>
      <p:grpSpPr>
        <a:xfrm>
          <a:off x="0" y="0"/>
          <a:ext cx="0" cy="0"/>
          <a:chOff x="0" y="0"/>
          <a:chExt cx="0" cy="0"/>
        </a:xfrm>
      </p:grpSpPr>
      <p:sp>
        <p:nvSpPr>
          <p:cNvPr id="33" name="タイトル 3">
            <a:extLst>
              <a:ext uri="{FF2B5EF4-FFF2-40B4-BE49-F238E27FC236}">
                <a16:creationId xmlns:a16="http://schemas.microsoft.com/office/drawing/2014/main" id="{65920A1F-5531-3E48-B6BC-CAC232DD4536}"/>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9" name="テキスト プレースホルダー 2">
            <a:extLst>
              <a:ext uri="{FF2B5EF4-FFF2-40B4-BE49-F238E27FC236}">
                <a16:creationId xmlns:a16="http://schemas.microsoft.com/office/drawing/2014/main" id="{A3FD89DF-8A46-3E4D-84C1-412EC71605CF}"/>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8" name="図 17">
            <a:extLst>
              <a:ext uri="{FF2B5EF4-FFF2-40B4-BE49-F238E27FC236}">
                <a16:creationId xmlns:a16="http://schemas.microsoft.com/office/drawing/2014/main" id="{267C423B-6197-B641-AFF5-08B7A4C6802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cxnSp>
        <p:nvCxnSpPr>
          <p:cNvPr id="15" name="直線コネクタ 14">
            <a:extLst>
              <a:ext uri="{FF2B5EF4-FFF2-40B4-BE49-F238E27FC236}">
                <a16:creationId xmlns:a16="http://schemas.microsoft.com/office/drawing/2014/main" id="{A0CB6A67-FC2B-FC44-BE84-EF4C223DF827}"/>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3" name="図 12">
            <a:extLst>
              <a:ext uri="{FF2B5EF4-FFF2-40B4-BE49-F238E27FC236}">
                <a16:creationId xmlns:a16="http://schemas.microsoft.com/office/drawing/2014/main" id="{53262D48-1540-B947-9F2C-8858D01F704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0558111B-6CF7-D146-B378-A78B4391F38E}"/>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B01173B4-8B84-5342-94B8-C3A9ACC66DF9}"/>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703670500"/>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中扉H">
    <p:bg>
      <p:bgPr>
        <a:solidFill>
          <a:schemeClr val="bg2"/>
        </a:solidFill>
        <a:effectLst/>
      </p:bgPr>
    </p:bg>
    <p:spTree>
      <p:nvGrpSpPr>
        <p:cNvPr id="1" name=""/>
        <p:cNvGrpSpPr/>
        <p:nvPr/>
      </p:nvGrpSpPr>
      <p:grpSpPr>
        <a:xfrm>
          <a:off x="0" y="0"/>
          <a:ext cx="0" cy="0"/>
          <a:chOff x="0" y="0"/>
          <a:chExt cx="0" cy="0"/>
        </a:xfrm>
      </p:grpSpPr>
      <p:sp>
        <p:nvSpPr>
          <p:cNvPr id="16" name="タイトル 3">
            <a:extLst>
              <a:ext uri="{FF2B5EF4-FFF2-40B4-BE49-F238E27FC236}">
                <a16:creationId xmlns:a16="http://schemas.microsoft.com/office/drawing/2014/main" id="{8216DD4D-E1C2-6241-B3D3-560988A6C6AF}"/>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9" name="テキスト プレースホルダー 2">
            <a:extLst>
              <a:ext uri="{FF2B5EF4-FFF2-40B4-BE49-F238E27FC236}">
                <a16:creationId xmlns:a16="http://schemas.microsoft.com/office/drawing/2014/main" id="{6944D63C-AF07-E14A-AE43-B2299D8ED9CA}"/>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8" name="図 7">
            <a:extLst>
              <a:ext uri="{FF2B5EF4-FFF2-40B4-BE49-F238E27FC236}">
                <a16:creationId xmlns:a16="http://schemas.microsoft.com/office/drawing/2014/main" id="{A6C2C4FE-195B-E948-A8C9-8D628F1221D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7" name="図 6">
            <a:extLst>
              <a:ext uri="{FF2B5EF4-FFF2-40B4-BE49-F238E27FC236}">
                <a16:creationId xmlns:a16="http://schemas.microsoft.com/office/drawing/2014/main" id="{C4AF8165-79AD-C941-9268-BC3B2FA93B2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1196809870"/>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中扉I">
    <p:bg>
      <p:bgPr>
        <a:solidFill>
          <a:schemeClr val="bg1"/>
        </a:solidFill>
        <a:effectLst/>
      </p:bgPr>
    </p:bg>
    <p:spTree>
      <p:nvGrpSpPr>
        <p:cNvPr id="1" name=""/>
        <p:cNvGrpSpPr/>
        <p:nvPr/>
      </p:nvGrpSpPr>
      <p:grpSpPr>
        <a:xfrm>
          <a:off x="0" y="0"/>
          <a:ext cx="0" cy="0"/>
          <a:chOff x="0" y="0"/>
          <a:chExt cx="0" cy="0"/>
        </a:xfrm>
      </p:grpSpPr>
      <p:sp>
        <p:nvSpPr>
          <p:cNvPr id="11" name="タイトル 3">
            <a:extLst>
              <a:ext uri="{FF2B5EF4-FFF2-40B4-BE49-F238E27FC236}">
                <a16:creationId xmlns:a16="http://schemas.microsoft.com/office/drawing/2014/main" id="{E357830C-F5DF-4940-92AF-5D10338548AA}"/>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7" name="テキスト プレースホルダー 2">
            <a:extLst>
              <a:ext uri="{FF2B5EF4-FFF2-40B4-BE49-F238E27FC236}">
                <a16:creationId xmlns:a16="http://schemas.microsoft.com/office/drawing/2014/main" id="{E946C1C6-749F-8048-96ED-D0223F2681FD}"/>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6" name="図 5">
            <a:extLst>
              <a:ext uri="{FF2B5EF4-FFF2-40B4-BE49-F238E27FC236}">
                <a16:creationId xmlns:a16="http://schemas.microsoft.com/office/drawing/2014/main" id="{B8557579-55F2-E643-A3DC-3BE7A7E3BC5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87500" y="0"/>
            <a:ext cx="8318500" cy="6858000"/>
          </a:xfrm>
          <a:prstGeom prst="rect">
            <a:avLst/>
          </a:prstGeom>
        </p:spPr>
      </p:pic>
    </p:spTree>
    <p:extLst>
      <p:ext uri="{BB962C8B-B14F-4D97-AF65-F5344CB8AC3E}">
        <p14:creationId xmlns:p14="http://schemas.microsoft.com/office/powerpoint/2010/main" val="100655374"/>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中扉J">
    <p:bg>
      <p:bgPr>
        <a:solidFill>
          <a:schemeClr val="bg1"/>
        </a:solidFill>
        <a:effectLst/>
      </p:bgPr>
    </p:bg>
    <p:spTree>
      <p:nvGrpSpPr>
        <p:cNvPr id="1" name=""/>
        <p:cNvGrpSpPr/>
        <p:nvPr/>
      </p:nvGrpSpPr>
      <p:grpSpPr>
        <a:xfrm>
          <a:off x="0" y="0"/>
          <a:ext cx="0" cy="0"/>
          <a:chOff x="0" y="0"/>
          <a:chExt cx="0" cy="0"/>
        </a:xfrm>
      </p:grpSpPr>
      <p:sp>
        <p:nvSpPr>
          <p:cNvPr id="11" name="タイトル 3">
            <a:extLst>
              <a:ext uri="{FF2B5EF4-FFF2-40B4-BE49-F238E27FC236}">
                <a16:creationId xmlns:a16="http://schemas.microsoft.com/office/drawing/2014/main" id="{F98C28D5-A6FD-D946-A78E-EB2801FEEE72}"/>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8" name="テキスト プレースホルダー 2">
            <a:extLst>
              <a:ext uri="{FF2B5EF4-FFF2-40B4-BE49-F238E27FC236}">
                <a16:creationId xmlns:a16="http://schemas.microsoft.com/office/drawing/2014/main" id="{4CF3BAB1-B622-404D-A172-E9E184AEC5A6}"/>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7" name="図 6">
            <a:extLst>
              <a:ext uri="{FF2B5EF4-FFF2-40B4-BE49-F238E27FC236}">
                <a16:creationId xmlns:a16="http://schemas.microsoft.com/office/drawing/2014/main" id="{20D33AD6-D702-F542-B7B2-6D81E4AC1F7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87500" y="0"/>
            <a:ext cx="8318500" cy="6858000"/>
          </a:xfrm>
          <a:prstGeom prst="rect">
            <a:avLst/>
          </a:prstGeom>
        </p:spPr>
      </p:pic>
    </p:spTree>
    <p:extLst>
      <p:ext uri="{BB962C8B-B14F-4D97-AF65-F5344CB8AC3E}">
        <p14:creationId xmlns:p14="http://schemas.microsoft.com/office/powerpoint/2010/main" val="3236068368"/>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0" y="689356"/>
            <a:ext cx="9243021" cy="363157"/>
          </a:xfrm>
          <a:prstGeom prst="rect">
            <a:avLst/>
          </a:prstGeom>
        </p:spPr>
        <p:txBody>
          <a:bodyPr tIns="46800" anchor="ctr" anchorCtr="0">
            <a:noAutofit/>
          </a:bodyPr>
          <a:lstStyle>
            <a:lvl1pPr>
              <a:defRPr lang="en-US" sz="2000" b="1" spc="0" baseline="0" dirty="0">
                <a:solidFill>
                  <a:schemeClr val="tx1"/>
                </a:solidFill>
                <a:latin typeface="+mj-ea"/>
                <a:ea typeface="+mj-ea"/>
                <a:cs typeface="Arial"/>
              </a:defRPr>
            </a:lvl1pPr>
          </a:lstStyle>
          <a:p>
            <a:pPr marL="226470" marR="0" lvl="0" indent="-226470">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C1BF904A-EDA9-CB42-9930-B694DF35C532}"/>
              </a:ext>
            </a:extLst>
          </p:cNvPr>
          <p:cNvSpPr>
            <a:spLocks noGrp="1"/>
          </p:cNvSpPr>
          <p:nvPr>
            <p:ph type="body" sz="quarter" idx="13" hasCustomPrompt="1"/>
          </p:nvPr>
        </p:nvSpPr>
        <p:spPr>
          <a:xfrm>
            <a:off x="331491" y="1160463"/>
            <a:ext cx="9243021"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396042262"/>
      </p:ext>
    </p:extLst>
  </p:cSld>
  <p:clrMapOvr>
    <a:masterClrMapping/>
  </p:clrMapOvr>
  <p:extLst>
    <p:ext uri="{DCECCB84-F9BA-43D5-87BE-67443E8EF086}">
      <p15:sldGuideLst xmlns:p15="http://schemas.microsoft.com/office/powerpoint/2012/main">
        <p15:guide id="3" orient="horz" pos="663" userDrawn="1">
          <p15:clr>
            <a:srgbClr val="FBAE40"/>
          </p15:clr>
        </p15:guide>
        <p15:guide id="4" orient="horz" pos="731"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1F77EE-9DF9-8847-B74D-DAE7D40F8D1E}"/>
              </a:ext>
            </a:extLst>
          </p:cNvPr>
          <p:cNvSpPr>
            <a:spLocks noGrp="1"/>
          </p:cNvSpPr>
          <p:nvPr>
            <p:ph type="title" hasCustomPrompt="1"/>
          </p:nvPr>
        </p:nvSpPr>
        <p:spPr/>
        <p:txBody>
          <a:bodyPr/>
          <a:lstStyle/>
          <a:p>
            <a:r>
              <a:rPr kumimoji="1" lang="ja-JP" altLang="en-US"/>
              <a:t>［タイトル］</a:t>
            </a:r>
          </a:p>
        </p:txBody>
      </p:sp>
      <p:sp>
        <p:nvSpPr>
          <p:cNvPr id="4" name="テキスト プレースホルダー 3">
            <a:extLst>
              <a:ext uri="{FF2B5EF4-FFF2-40B4-BE49-F238E27FC236}">
                <a16:creationId xmlns:a16="http://schemas.microsoft.com/office/drawing/2014/main" id="{257AB5C0-48AC-A342-8863-43A85345298E}"/>
              </a:ext>
            </a:extLst>
          </p:cNvPr>
          <p:cNvSpPr>
            <a:spLocks noGrp="1"/>
          </p:cNvSpPr>
          <p:nvPr>
            <p:ph type="body" sz="quarter" idx="10" hasCustomPrompt="1"/>
          </p:nvPr>
        </p:nvSpPr>
        <p:spPr>
          <a:xfrm>
            <a:off x="331788" y="692151"/>
            <a:ext cx="9242425" cy="648970"/>
          </a:xfrm>
        </p:spPr>
        <p:txBody>
          <a:bodyPr/>
          <a:lstStyle/>
          <a:p>
            <a:pPr lvl="0"/>
            <a:r>
              <a:rPr kumimoji="1" lang="ja-JP" altLang="en-US" dirty="0"/>
              <a:t>テキストの入力</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extLst>
      <p:ext uri="{BB962C8B-B14F-4D97-AF65-F5344CB8AC3E}">
        <p14:creationId xmlns:p14="http://schemas.microsoft.com/office/powerpoint/2010/main" val="1606829036"/>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コンテンツC">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5284491" y="164693"/>
            <a:ext cx="4290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04FB84B0-3BCF-114D-8BC7-C7AEA4D473F5}"/>
              </a:ext>
            </a:extLst>
          </p:cNvPr>
          <p:cNvPicPr>
            <a:picLocks noChangeAspect="1"/>
          </p:cNvPicPr>
          <p:nvPr userDrawn="1"/>
        </p:nvPicPr>
        <p:blipFill>
          <a:blip r:embed="rId2"/>
          <a:stretch>
            <a:fillRect/>
          </a:stretch>
        </p:blipFill>
        <p:spPr>
          <a:xfrm>
            <a:off x="0" y="0"/>
            <a:ext cx="4953000" cy="6858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5284492" y="692151"/>
            <a:ext cx="4290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893088525"/>
      </p:ext>
    </p:extLst>
  </p:cSld>
  <p:clrMapOvr>
    <a:masterClrMapping/>
  </p:clrMapOvr>
  <p:extLst>
    <p:ext uri="{DCECCB84-F9BA-43D5-87BE-67443E8EF086}">
      <p15:sldGuideLst xmlns:p15="http://schemas.microsoft.com/office/powerpoint/2012/main">
        <p15:guide id="1" pos="3322"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コンテンツ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331491" y="3700676"/>
            <a:ext cx="9243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E240AB3A-033A-AD4A-9002-9D106C05D0C0}"/>
              </a:ext>
            </a:extLst>
          </p:cNvPr>
          <p:cNvPicPr>
            <a:picLocks noChangeAspect="1"/>
          </p:cNvPicPr>
          <p:nvPr userDrawn="1"/>
        </p:nvPicPr>
        <p:blipFill>
          <a:blip r:embed="rId2"/>
          <a:stretch>
            <a:fillRect/>
          </a:stretch>
        </p:blipFill>
        <p:spPr>
          <a:xfrm>
            <a:off x="0" y="0"/>
            <a:ext cx="9906000" cy="3429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331491" y="4221163"/>
            <a:ext cx="9243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165515069"/>
      </p:ext>
    </p:extLst>
  </p:cSld>
  <p:clrMapOvr>
    <a:masterClrMapping/>
  </p:clrMapOvr>
  <p:extLst>
    <p:ext uri="{DCECCB84-F9BA-43D5-87BE-67443E8EF086}">
      <p15:sldGuideLst xmlns:p15="http://schemas.microsoft.com/office/powerpoint/2012/main">
        <p15:guide id="1" orient="horz" pos="2591" userDrawn="1">
          <p15:clr>
            <a:srgbClr val="FBAE40"/>
          </p15:clr>
        </p15:guide>
        <p15:guide id="2" orient="horz" pos="2659"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0" y="689356"/>
            <a:ext cx="9243021" cy="363157"/>
          </a:xfrm>
          <a:prstGeom prst="rect">
            <a:avLst/>
          </a:prstGeom>
        </p:spPr>
        <p:txBody>
          <a:bodyPr tIns="46800" anchor="ctr" anchorCtr="0">
            <a:noAutofit/>
          </a:bodyPr>
          <a:lstStyle>
            <a:lvl1pPr>
              <a:defRPr lang="en-US" sz="2000" b="1" spc="0" baseline="0" dirty="0">
                <a:solidFill>
                  <a:schemeClr val="bg1"/>
                </a:solidFill>
                <a:latin typeface="+mj-ea"/>
                <a:ea typeface="+mj-ea"/>
                <a:cs typeface="Arial"/>
              </a:defRPr>
            </a:lvl1pPr>
          </a:lstStyle>
          <a:p>
            <a:pPr marL="226470" marR="0" lvl="0" indent="-226470">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7D31131B-AA9F-174B-B0F4-E06C45EFB247}"/>
              </a:ext>
            </a:extLst>
          </p:cNvPr>
          <p:cNvSpPr>
            <a:spLocks noGrp="1"/>
          </p:cNvSpPr>
          <p:nvPr>
            <p:ph type="body" sz="quarter" idx="13" hasCustomPrompt="1"/>
          </p:nvPr>
        </p:nvSpPr>
        <p:spPr>
          <a:xfrm>
            <a:off x="331491" y="1160463"/>
            <a:ext cx="9243021"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998639116"/>
      </p:ext>
    </p:extLst>
  </p:cSld>
  <p:clrMapOvr>
    <a:masterClrMapping/>
  </p:clrMapOvr>
  <p:extLst>
    <p:ext uri="{DCECCB84-F9BA-43D5-87BE-67443E8EF086}">
      <p15:sldGuideLst xmlns:p15="http://schemas.microsoft.com/office/powerpoint/2012/main">
        <p15:guide id="3" orient="horz" pos="663" userDrawn="1">
          <p15:clr>
            <a:srgbClr val="FBAE40"/>
          </p15:clr>
        </p15:guide>
        <p15:guide id="4" orient="horz" pos="731"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p:txBody>
          <a:bodyPr/>
          <a:lstStyle/>
          <a:p>
            <a:r>
              <a:rPr kumimoji="1" lang="ja-JP" altLang="en-US"/>
              <a:t>［タイトル］</a:t>
            </a:r>
          </a:p>
        </p:txBody>
      </p:sp>
      <p:sp>
        <p:nvSpPr>
          <p:cNvPr id="4" name="テキスト プレースホルダー 7">
            <a:extLst>
              <a:ext uri="{FF2B5EF4-FFF2-40B4-BE49-F238E27FC236}">
                <a16:creationId xmlns:a16="http://schemas.microsoft.com/office/drawing/2014/main" id="{C02BC9B8-0AC5-0141-A592-2D1CBD062239}"/>
              </a:ext>
            </a:extLst>
          </p:cNvPr>
          <p:cNvSpPr>
            <a:spLocks noGrp="1"/>
          </p:cNvSpPr>
          <p:nvPr>
            <p:ph type="body" sz="quarter" idx="13" hasCustomPrompt="1"/>
          </p:nvPr>
        </p:nvSpPr>
        <p:spPr>
          <a:xfrm>
            <a:off x="331491" y="692151"/>
            <a:ext cx="9243021" cy="669290"/>
          </a:xfrm>
          <a:prstGeom prst="rect">
            <a:avLst/>
          </a:prstGeom>
        </p:spPr>
        <p:txBody>
          <a:bodyPr/>
          <a:lstStyle>
            <a:lvl1pPr marL="0" indent="0">
              <a:buNone/>
              <a:tabLst/>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endParaRPr kumimoji="1" lang="en-US" altLang="ja-JP" dirty="0"/>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069797468"/>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コンテンツC">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5284491" y="164693"/>
            <a:ext cx="4290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722DC13E-7840-E648-9BD6-FC3234B28E59}"/>
              </a:ext>
            </a:extLst>
          </p:cNvPr>
          <p:cNvPicPr>
            <a:picLocks noChangeAspect="1"/>
          </p:cNvPicPr>
          <p:nvPr userDrawn="1"/>
        </p:nvPicPr>
        <p:blipFill>
          <a:blip r:embed="rId2"/>
          <a:stretch>
            <a:fillRect/>
          </a:stretch>
        </p:blipFill>
        <p:spPr>
          <a:xfrm>
            <a:off x="0" y="0"/>
            <a:ext cx="4953000" cy="6858000"/>
          </a:xfrm>
          <a:prstGeom prst="rect">
            <a:avLst/>
          </a:prstGeom>
        </p:spPr>
      </p:pic>
      <p:sp>
        <p:nvSpPr>
          <p:cNvPr id="7" name="テキスト プレースホルダー 7">
            <a:extLst>
              <a:ext uri="{FF2B5EF4-FFF2-40B4-BE49-F238E27FC236}">
                <a16:creationId xmlns:a16="http://schemas.microsoft.com/office/drawing/2014/main" id="{D3E057B5-B95A-F142-9C2C-4A17527A5A6F}"/>
              </a:ext>
            </a:extLst>
          </p:cNvPr>
          <p:cNvSpPr>
            <a:spLocks noGrp="1"/>
          </p:cNvSpPr>
          <p:nvPr>
            <p:ph type="body" sz="quarter" idx="13" hasCustomPrompt="1"/>
          </p:nvPr>
        </p:nvSpPr>
        <p:spPr>
          <a:xfrm>
            <a:off x="5284492" y="692151"/>
            <a:ext cx="4290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728986482"/>
      </p:ext>
    </p:extLst>
  </p:cSld>
  <p:clrMapOvr>
    <a:masterClrMapping/>
  </p:clrMapOvr>
  <p:extLst>
    <p:ext uri="{DCECCB84-F9BA-43D5-87BE-67443E8EF086}">
      <p15:sldGuideLst xmlns:p15="http://schemas.microsoft.com/office/powerpoint/2012/main">
        <p15:guide id="1" pos="3322"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コンテンツ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331491" y="3700676"/>
            <a:ext cx="9243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B374F8D8-F53B-A349-A350-56D8A9906484}"/>
              </a:ext>
            </a:extLst>
          </p:cNvPr>
          <p:cNvPicPr>
            <a:picLocks noChangeAspect="1"/>
          </p:cNvPicPr>
          <p:nvPr userDrawn="1"/>
        </p:nvPicPr>
        <p:blipFill>
          <a:blip r:embed="rId2"/>
          <a:stretch>
            <a:fillRect/>
          </a:stretch>
        </p:blipFill>
        <p:spPr>
          <a:xfrm>
            <a:off x="0" y="0"/>
            <a:ext cx="9906000" cy="3429000"/>
          </a:xfrm>
          <a:prstGeom prst="rect">
            <a:avLst/>
          </a:prstGeom>
        </p:spPr>
      </p:pic>
      <p:sp>
        <p:nvSpPr>
          <p:cNvPr id="7" name="テキスト プレースホルダー 7">
            <a:extLst>
              <a:ext uri="{FF2B5EF4-FFF2-40B4-BE49-F238E27FC236}">
                <a16:creationId xmlns:a16="http://schemas.microsoft.com/office/drawing/2014/main" id="{141577B3-E425-974F-8C9C-0D7B9B327BDD}"/>
              </a:ext>
            </a:extLst>
          </p:cNvPr>
          <p:cNvSpPr>
            <a:spLocks noGrp="1"/>
          </p:cNvSpPr>
          <p:nvPr>
            <p:ph type="body" sz="quarter" idx="13" hasCustomPrompt="1"/>
          </p:nvPr>
        </p:nvSpPr>
        <p:spPr>
          <a:xfrm>
            <a:off x="331491" y="4221163"/>
            <a:ext cx="9243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545887075"/>
      </p:ext>
    </p:extLst>
  </p:cSld>
  <p:clrMapOvr>
    <a:masterClrMapping/>
  </p:clrMapOvr>
  <p:extLst>
    <p:ext uri="{DCECCB84-F9BA-43D5-87BE-67443E8EF086}">
      <p15:sldGuideLst xmlns:p15="http://schemas.microsoft.com/office/powerpoint/2012/main">
        <p15:guide id="1" orient="horz" pos="2591" userDrawn="1">
          <p15:clr>
            <a:srgbClr val="FBAE40"/>
          </p15:clr>
        </p15:guide>
        <p15:guide id="2" orient="horz" pos="2659"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裏表紙A">
    <p:bg>
      <p:bgPr>
        <a:solidFill>
          <a:schemeClr val="bg1"/>
        </a:solidFill>
        <a:effectLst/>
      </p:bgPr>
    </p:bg>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3DE3DF6E-7C0D-4243-A88A-1FEDAF3DA0E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2077465"/>
            <a:ext cx="6482082" cy="4780535"/>
          </a:xfrm>
          <a:prstGeom prst="rect">
            <a:avLst/>
          </a:prstGeom>
        </p:spPr>
      </p:pic>
      <p:pic>
        <p:nvPicPr>
          <p:cNvPr id="5" name="図 4">
            <a:extLst>
              <a:ext uri="{FF2B5EF4-FFF2-40B4-BE49-F238E27FC236}">
                <a16:creationId xmlns:a16="http://schemas.microsoft.com/office/drawing/2014/main" id="{390A487B-16B8-2244-AC81-C53D9CB66D3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987435" y="2792937"/>
            <a:ext cx="3302596" cy="1131445"/>
          </a:xfrm>
          <a:prstGeom prst="rect">
            <a:avLst/>
          </a:prstGeom>
        </p:spPr>
      </p:pic>
    </p:spTree>
    <p:extLst>
      <p:ext uri="{BB962C8B-B14F-4D97-AF65-F5344CB8AC3E}">
        <p14:creationId xmlns:p14="http://schemas.microsoft.com/office/powerpoint/2010/main" val="3276699012"/>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裏表紙B">
    <p:bg>
      <p:bgPr>
        <a:solidFill>
          <a:schemeClr val="bg1"/>
        </a:solidFill>
        <a:effectLst/>
      </p:bgPr>
    </p:bg>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4543F6B6-14E2-F441-AE02-931CA94084D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2077465"/>
            <a:ext cx="6482081" cy="4780535"/>
          </a:xfrm>
          <a:prstGeom prst="rect">
            <a:avLst/>
          </a:prstGeom>
        </p:spPr>
      </p:pic>
      <p:pic>
        <p:nvPicPr>
          <p:cNvPr id="7" name="図 6">
            <a:extLst>
              <a:ext uri="{FF2B5EF4-FFF2-40B4-BE49-F238E27FC236}">
                <a16:creationId xmlns:a16="http://schemas.microsoft.com/office/drawing/2014/main" id="{41F090B0-1BEE-0D4C-9408-D8891D31BBC2}"/>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987435" y="2792937"/>
            <a:ext cx="3302596" cy="1131445"/>
          </a:xfrm>
          <a:prstGeom prst="rect">
            <a:avLst/>
          </a:prstGeom>
        </p:spPr>
      </p:pic>
    </p:spTree>
    <p:extLst>
      <p:ext uri="{BB962C8B-B14F-4D97-AF65-F5344CB8AC3E}">
        <p14:creationId xmlns:p14="http://schemas.microsoft.com/office/powerpoint/2010/main" val="1453211106"/>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裏表紙C">
    <p:bg>
      <p:bgPr>
        <a:solidFill>
          <a:schemeClr val="accent2"/>
        </a:solidFill>
        <a:effectLst/>
      </p:bgPr>
    </p:bg>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677DC0DD-4963-3A48-A8D2-06F39F353C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2077466"/>
            <a:ext cx="6482081" cy="4780534"/>
          </a:xfrm>
          <a:prstGeom prst="rect">
            <a:avLst/>
          </a:prstGeom>
        </p:spPr>
      </p:pic>
      <p:pic>
        <p:nvPicPr>
          <p:cNvPr id="8" name="図 7">
            <a:extLst>
              <a:ext uri="{FF2B5EF4-FFF2-40B4-BE49-F238E27FC236}">
                <a16:creationId xmlns:a16="http://schemas.microsoft.com/office/drawing/2014/main" id="{53D56238-4CA6-0845-852C-0F7A39C6A664}"/>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987433" y="2791445"/>
            <a:ext cx="3302598" cy="1132937"/>
          </a:xfrm>
          <a:prstGeom prst="rect">
            <a:avLst/>
          </a:prstGeom>
        </p:spPr>
      </p:pic>
      <p:sp>
        <p:nvSpPr>
          <p:cNvPr id="7" name="テキスト ボックス 6">
            <a:extLst>
              <a:ext uri="{FF2B5EF4-FFF2-40B4-BE49-F238E27FC236}">
                <a16:creationId xmlns:a16="http://schemas.microsoft.com/office/drawing/2014/main" id="{6EBFAA56-E08A-CB4D-83B5-C3ADE95A5CE5}"/>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spTree>
    <p:extLst>
      <p:ext uri="{BB962C8B-B14F-4D97-AF65-F5344CB8AC3E}">
        <p14:creationId xmlns:p14="http://schemas.microsoft.com/office/powerpoint/2010/main" val="3455033850"/>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theme" Target="../theme/theme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theme" Target="../theme/theme4.xml"/><Relationship Id="rId4" Type="http://schemas.openxmlformats.org/officeDocument/2006/relationships/slideLayout" Target="../slideLayouts/slideLayout26.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9.gif"/><Relationship Id="rId5" Type="http://schemas.openxmlformats.org/officeDocument/2006/relationships/theme" Target="../theme/theme5.xml"/><Relationship Id="rId4" Type="http://schemas.openxmlformats.org/officeDocument/2006/relationships/slideLayout" Target="../slideLayouts/slideLayout30.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4"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3" name="タイトル プレースホルダー 2">
            <a:extLst>
              <a:ext uri="{FF2B5EF4-FFF2-40B4-BE49-F238E27FC236}">
                <a16:creationId xmlns:a16="http://schemas.microsoft.com/office/drawing/2014/main" id="{8D373499-E559-1940-9889-99FA98286D29}"/>
              </a:ext>
            </a:extLst>
          </p:cNvPr>
          <p:cNvSpPr>
            <a:spLocks noGrp="1"/>
          </p:cNvSpPr>
          <p:nvPr>
            <p:ph type="title"/>
          </p:nvPr>
        </p:nvSpPr>
        <p:spPr>
          <a:xfrm>
            <a:off x="331787" y="2718664"/>
            <a:ext cx="7177087" cy="307777"/>
          </a:xfrm>
          <a:prstGeom prst="rect">
            <a:avLst/>
          </a:prstGeom>
        </p:spPr>
        <p:txBody>
          <a:bodyPr vert="horz" wrap="square" lIns="0" tIns="0" rIns="0" bIns="0" rtlCol="0" anchor="t" anchorCtr="0">
            <a:noAutofit/>
          </a:bodyPr>
          <a:lstStyle/>
          <a:p>
            <a:r>
              <a:rPr kumimoji="1" lang="ja-JP" altLang="en-US"/>
              <a:t>マスター タイトルの書式設定</a:t>
            </a:r>
          </a:p>
        </p:txBody>
      </p:sp>
      <p:sp>
        <p:nvSpPr>
          <p:cNvPr id="8" name="テキスト ボックス 7">
            <a:extLst>
              <a:ext uri="{FF2B5EF4-FFF2-40B4-BE49-F238E27FC236}">
                <a16:creationId xmlns:a16="http://schemas.microsoft.com/office/drawing/2014/main" id="{56B23970-ECEC-DA4B-A68E-FE269BD873BC}"/>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a:solidFill>
                  <a:schemeClr val="tx1"/>
                </a:solidFill>
                <a:latin typeface="+mn-lt"/>
                <a:cs typeface="Meiryo UI" pitchFamily="50" charset="-128"/>
              </a:rPr>
              <a:t>© 2022 NTT DATA INSTITUTE OF MANAGEMENT CONSULTING, Inc.</a:t>
            </a:r>
            <a:endParaRPr kumimoji="0" lang="en-US" altLang="ja-JP" sz="800" dirty="0">
              <a:solidFill>
                <a:schemeClr val="tx1"/>
              </a:solidFill>
              <a:latin typeface="+mn-lt"/>
              <a:cs typeface="Meiryo UI" pitchFamily="50" charset="-128"/>
            </a:endParaRPr>
          </a:p>
        </p:txBody>
      </p:sp>
    </p:spTree>
    <p:extLst>
      <p:ext uri="{BB962C8B-B14F-4D97-AF65-F5344CB8AC3E}">
        <p14:creationId xmlns:p14="http://schemas.microsoft.com/office/powerpoint/2010/main" val="2208126996"/>
      </p:ext>
    </p:extLst>
  </p:cSld>
  <p:clrMap bg1="lt1" tx1="dk1" bg2="lt2" tx2="dk2" accent1="accent1" accent2="accent2" accent3="accent3" accent4="accent4" accent5="accent5" accent6="accent6" hlink="hlink" folHlink="folHlink"/>
  <p:sldLayoutIdLst>
    <p:sldLayoutId id="2147483927" r:id="rId1"/>
    <p:sldLayoutId id="2147483926" r:id="rId2"/>
    <p:sldLayoutId id="2147483925" r:id="rId3"/>
    <p:sldLayoutId id="2147483930" r:id="rId4"/>
    <p:sldLayoutId id="2147483929" r:id="rId5"/>
    <p:sldLayoutId id="2147483928" r:id="rId6"/>
  </p:sldLayoutIdLst>
  <p:hf hdr="0" ftr="0" dt="0"/>
  <p:txStyles>
    <p:titleStyle>
      <a:lvl1pPr algn="l" defTabSz="609559" rtl="0" eaLnBrk="1" fontAlgn="base" hangingPunct="1">
        <a:spcBef>
          <a:spcPct val="0"/>
        </a:spcBef>
        <a:spcAft>
          <a:spcPct val="0"/>
        </a:spcAft>
        <a:defRPr kumimoji="1" sz="2000" b="0" i="0" kern="1200" spc="0" baseline="0">
          <a:solidFill>
            <a:schemeClr val="tx1"/>
          </a:solidFill>
          <a:latin typeface="+mn-ea"/>
          <a:ea typeface="+mn-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p15:clr>
            <a:srgbClr val="F26B43"/>
          </p15:clr>
        </p15:guide>
        <p15:guide id="2" pos="4730" userDrawn="1">
          <p15:clr>
            <a:srgbClr val="F26B43"/>
          </p15:clr>
        </p15:guide>
        <p15:guide id="3" orient="horz" pos="1706" userDrawn="1">
          <p15:clr>
            <a:srgbClr val="F26B43"/>
          </p15:clr>
        </p15:guide>
        <p15:guide id="4" pos="6031">
          <p15:clr>
            <a:srgbClr val="F26B43"/>
          </p15:clr>
        </p15:guide>
        <p15:guide id="5" orient="horz" pos="4269">
          <p15:clr>
            <a:srgbClr val="F26B43"/>
          </p15:clr>
        </p15:guide>
        <p15:guide id="6" orient="horz" pos="4201">
          <p15:clr>
            <a:srgbClr val="F26B43"/>
          </p15:clr>
        </p15:guide>
        <p15:guide id="7" orient="horz" pos="2047" userDrawn="1">
          <p15:clr>
            <a:srgbClr val="F26B43"/>
          </p15:clr>
        </p15:guide>
        <p15:guide id="8" orient="horz" pos="3702">
          <p15:clr>
            <a:srgbClr val="F26B43"/>
          </p15:clr>
        </p15:guide>
        <p15:guide id="9" orient="horz" pos="1911" userDrawn="1">
          <p15:clr>
            <a:srgbClr val="F26B43"/>
          </p15:clr>
        </p15:guide>
        <p15:guide id="10" orient="horz" pos="504">
          <p15:clr>
            <a:srgbClr val="F26B43"/>
          </p15:clr>
        </p15:guide>
        <p15:guide id="11" orient="horz" pos="21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1" y="164693"/>
            <a:ext cx="7321847" cy="412538"/>
          </a:xfrm>
          <a:prstGeom prst="rect">
            <a:avLst/>
          </a:prstGeom>
        </p:spPr>
        <p:txBody>
          <a:bodyPr vert="horz" lIns="0" tIns="45720" rIns="0" bIns="45720" rtlCol="0" anchor="t" anchorCtr="0">
            <a:noAutofit/>
          </a:bodyPr>
          <a:lstStyle/>
          <a:p>
            <a:r>
              <a:rPr kumimoji="1" lang="ja-JP" altLang="en-US"/>
              <a:t>マスター タイトルの書式設定</a:t>
            </a:r>
          </a:p>
        </p:txBody>
      </p:sp>
      <p:sp>
        <p:nvSpPr>
          <p:cNvPr id="12" name="テキスト プレースホルダー 2">
            <a:extLst>
              <a:ext uri="{FF2B5EF4-FFF2-40B4-BE49-F238E27FC236}">
                <a16:creationId xmlns:a16="http://schemas.microsoft.com/office/drawing/2014/main" id="{1E7F193E-E725-A748-98D4-293E16F59813}"/>
              </a:ext>
            </a:extLst>
          </p:cNvPr>
          <p:cNvSpPr>
            <a:spLocks noGrp="1"/>
          </p:cNvSpPr>
          <p:nvPr>
            <p:ph type="body" idx="1"/>
          </p:nvPr>
        </p:nvSpPr>
        <p:spPr>
          <a:xfrm>
            <a:off x="331491" y="692150"/>
            <a:ext cx="7321847"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806586037"/>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791" r:id="rId3"/>
    <p:sldLayoutId id="2147483834" r:id="rId4"/>
    <p:sldLayoutId id="2147483833" r:id="rId5"/>
    <p:sldLayoutId id="2147483832" r:id="rId6"/>
  </p:sldLayoutIdLst>
  <p:hf hdr="0" ftr="0" dt="0"/>
  <p:txStyles>
    <p:titleStyle>
      <a:lvl1pPr algn="l" defTabSz="609559" rtl="0" eaLnBrk="1" fontAlgn="base" hangingPunct="1">
        <a:spcBef>
          <a:spcPct val="0"/>
        </a:spcBef>
        <a:spcAft>
          <a:spcPct val="0"/>
        </a:spcAft>
        <a:defRPr kumimoji="1" sz="2400" b="1" i="0" kern="1200" spc="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p15:clr>
            <a:srgbClr val="F26B43"/>
          </p15:clr>
        </p15:guide>
        <p15:guide id="2" pos="4926">
          <p15:clr>
            <a:srgbClr val="F26B43"/>
          </p15:clr>
        </p15:guide>
        <p15:guide id="3" pos="4821">
          <p15:clr>
            <a:srgbClr val="F26B43"/>
          </p15:clr>
        </p15:guide>
        <p15:guide id="4" orient="horz" pos="2160">
          <p15:clr>
            <a:srgbClr val="F26B43"/>
          </p15:clr>
        </p15:guide>
        <p15:guide id="5" orient="horz" pos="4088">
          <p15:clr>
            <a:srgbClr val="F26B43"/>
          </p15:clr>
        </p15:guide>
        <p15:guide id="6" orient="horz" pos="436">
          <p15:clr>
            <a:srgbClr val="F26B43"/>
          </p15:clr>
        </p15:guide>
        <p15:guide id="7" orient="horz" pos="4269">
          <p15:clr>
            <a:srgbClr val="F26B43"/>
          </p15:clr>
        </p15:guide>
        <p15:guide id="8" pos="6031">
          <p15:clr>
            <a:srgbClr val="F26B43"/>
          </p15:clr>
        </p15:guide>
        <p15:guide id="9" orient="horz" pos="415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40549" y="1801775"/>
            <a:ext cx="11783313" cy="1374815"/>
          </a:xfrm>
          <a:prstGeom prst="rect">
            <a:avLst/>
          </a:prstGeom>
        </p:spPr>
        <p:txBody>
          <a:bodyPr vert="horz" lIns="0" tIns="45720" rIns="0" bIns="45720" rtlCol="0" anchor="t" anchorCtr="0">
            <a:noAutofit/>
          </a:bodyPr>
          <a:lstStyle/>
          <a:p>
            <a:r>
              <a:rPr kumimoji="1" lang="ja-JP" altLang="en-US"/>
              <a:t>マスター タイトルの書式設定</a:t>
            </a:r>
          </a:p>
        </p:txBody>
      </p:sp>
      <p:sp>
        <p:nvSpPr>
          <p:cNvPr id="4" name="テキスト プレースホルダー 3">
            <a:extLst>
              <a:ext uri="{FF2B5EF4-FFF2-40B4-BE49-F238E27FC236}">
                <a16:creationId xmlns:a16="http://schemas.microsoft.com/office/drawing/2014/main" id="{CCADAF22-691C-254C-B297-E5ACCA5FEA47}"/>
              </a:ext>
            </a:extLst>
          </p:cNvPr>
          <p:cNvSpPr>
            <a:spLocks noGrp="1"/>
          </p:cNvSpPr>
          <p:nvPr>
            <p:ph type="body" idx="1"/>
          </p:nvPr>
        </p:nvSpPr>
        <p:spPr>
          <a:xfrm>
            <a:off x="331489" y="3429002"/>
            <a:ext cx="8185449" cy="2358189"/>
          </a:xfrm>
          <a:prstGeom prst="rect">
            <a:avLst/>
          </a:prstGeom>
        </p:spPr>
        <p:txBody>
          <a:bodyPr vert="horz" lIns="0" tIns="45720" rIns="0" bIns="45720" rtlCol="0">
            <a:noAutofit/>
          </a:bodyPr>
          <a:lstStyle/>
          <a:p>
            <a:pPr lvl="0"/>
            <a:r>
              <a:rPr kumimoji="1" lang="ja-JP" altLang="en-US"/>
              <a:t>マスター テキストの書式設定</a:t>
            </a:r>
            <a:endParaRPr kumimoji="1" lang="en-US" altLang="ja-JP" dirty="0"/>
          </a:p>
          <a:p>
            <a:pPr lvl="1"/>
            <a:r>
              <a:rPr kumimoji="1" lang="ja-JP" altLang="en-US"/>
              <a:t>第</a:t>
            </a:r>
            <a:r>
              <a:rPr kumimoji="1" lang="en-US" altLang="ja-JP" dirty="0"/>
              <a:t>2</a:t>
            </a:r>
            <a:r>
              <a:rPr kumimoji="1" lang="ja-JP" altLang="en-US"/>
              <a:t>レベル</a:t>
            </a:r>
            <a:endParaRPr kumimoji="1" lang="en-US" altLang="ja-JP" dirty="0"/>
          </a:p>
          <a:p>
            <a:pPr lvl="2"/>
            <a:r>
              <a:rPr kumimoji="1" lang="ja-JP" altLang="en-US"/>
              <a:t>第</a:t>
            </a:r>
            <a:r>
              <a:rPr kumimoji="1" lang="en-US" altLang="ja-JP" dirty="0"/>
              <a:t>3</a:t>
            </a:r>
            <a:r>
              <a:rPr kumimoji="1" lang="ja-JP" altLang="en-US"/>
              <a:t>レベル</a:t>
            </a:r>
            <a:endParaRPr kumimoji="1" lang="en-US" altLang="ja-JP" dirty="0"/>
          </a:p>
          <a:p>
            <a:pPr lvl="3"/>
            <a:r>
              <a:rPr kumimoji="1" lang="ja-JP" altLang="en-US"/>
              <a:t>第</a:t>
            </a:r>
            <a:r>
              <a:rPr kumimoji="1" lang="en-US" altLang="ja-JP" dirty="0"/>
              <a:t>4</a:t>
            </a:r>
            <a:r>
              <a:rPr kumimoji="1" lang="ja-JP" altLang="en-US"/>
              <a:t>レベル</a:t>
            </a:r>
            <a:endParaRPr kumimoji="1" lang="en-US" altLang="ja-JP" dirty="0"/>
          </a:p>
          <a:p>
            <a:pPr lvl="4"/>
            <a:r>
              <a:rPr kumimoji="1" lang="ja-JP" altLang="en-US"/>
              <a:t>第</a:t>
            </a:r>
            <a:r>
              <a:rPr kumimoji="1" lang="en-US" altLang="ja-JP" dirty="0"/>
              <a:t>5</a:t>
            </a:r>
            <a:r>
              <a:rPr kumimoji="1" lang="ja-JP" altLang="en-US"/>
              <a:t>レベル</a:t>
            </a:r>
            <a:endParaRPr kumimoji="1" lang="en-US" altLang="ja-JP" dirty="0"/>
          </a:p>
          <a:p>
            <a:pPr lvl="0"/>
            <a:endParaRPr kumimoji="1" lang="ja-JP" altLang="en-US"/>
          </a:p>
        </p:txBody>
      </p:sp>
      <p:sp>
        <p:nvSpPr>
          <p:cNvPr id="13" name="テキスト ボックス 12">
            <a:extLst>
              <a:ext uri="{FF2B5EF4-FFF2-40B4-BE49-F238E27FC236}">
                <a16:creationId xmlns:a16="http://schemas.microsoft.com/office/drawing/2014/main" id="{0E7DACEB-658B-9C4D-8B1A-4FF85BB060F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2057136539"/>
      </p:ext>
    </p:extLst>
  </p:cSld>
  <p:clrMap bg1="lt1" tx1="dk1" bg2="lt2" tx2="dk2" accent1="accent1" accent2="accent2" accent3="accent3" accent4="accent4" accent5="accent5" accent6="accent6" hlink="hlink" folHlink="folHlink"/>
  <p:sldLayoutIdLst>
    <p:sldLayoutId id="2147483915" r:id="rId1"/>
    <p:sldLayoutId id="2147483914" r:id="rId2"/>
    <p:sldLayoutId id="2147483916" r:id="rId3"/>
    <p:sldLayoutId id="2147483917" r:id="rId4"/>
    <p:sldLayoutId id="2147483918" r:id="rId5"/>
    <p:sldLayoutId id="2147483919" r:id="rId6"/>
    <p:sldLayoutId id="2147483920" r:id="rId7"/>
    <p:sldLayoutId id="2147483921" r:id="rId8"/>
    <p:sldLayoutId id="2147483922" r:id="rId9"/>
    <p:sldLayoutId id="2147483923" r:id="rId10"/>
  </p:sldLayoutIdLst>
  <p:hf hdr="0" ftr="0" dt="0"/>
  <p:txStyles>
    <p:titleStyle>
      <a:lvl1pPr algn="l" defTabSz="609559" rtl="0" eaLnBrk="1" fontAlgn="base" hangingPunct="1">
        <a:spcBef>
          <a:spcPct val="0"/>
        </a:spcBef>
        <a:spcAft>
          <a:spcPct val="0"/>
        </a:spcAft>
        <a:defRPr kumimoji="1" sz="8000" b="0" i="0" kern="1200" spc="20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ts val="550"/>
        </a:spcBef>
        <a:spcAft>
          <a:spcPct val="0"/>
        </a:spcAft>
        <a:buFont typeface="Arial" panose="020B0604020202020204" pitchFamily="34" charset="0"/>
        <a:buNone/>
        <a:tabLst/>
        <a:defRPr kumimoji="1" sz="2400" b="1" i="0" kern="1200" spc="0">
          <a:solidFill>
            <a:schemeClr val="tx1"/>
          </a:solidFill>
          <a:latin typeface="+mn-ea"/>
          <a:ea typeface="+mn-ea"/>
          <a:cs typeface="Arial"/>
        </a:defRPr>
      </a:lvl1pPr>
      <a:lvl2pPr marL="360002"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2pPr>
      <a:lvl3pPr marL="540004"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3pPr>
      <a:lvl4pPr marL="720005"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4pPr>
      <a:lvl5pPr marL="900006"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7" pos="6031" userDrawn="1">
          <p15:clr>
            <a:srgbClr val="F26B43"/>
          </p15:clr>
        </p15:guide>
        <p15:guide id="8" orient="horz" pos="4269" userDrawn="1">
          <p15:clr>
            <a:srgbClr val="F26B43"/>
          </p15:clr>
        </p15:guide>
        <p15:guide id="9" orient="horz" pos="4156" userDrawn="1">
          <p15:clr>
            <a:srgbClr val="F26B43"/>
          </p15:clr>
        </p15:guide>
        <p15:guide id="10" orient="horz" pos="4088" userDrawn="1">
          <p15:clr>
            <a:srgbClr val="F26B43"/>
          </p15:clr>
        </p15:guide>
        <p15:guide id="11" orient="horz" pos="2001" userDrawn="1">
          <p15:clr>
            <a:srgbClr val="F26B43"/>
          </p15:clr>
        </p15:guide>
        <p15:guide id="12" pos="3028" userDrawn="1">
          <p15:clr>
            <a:srgbClr val="F26B43"/>
          </p15:clr>
        </p15:guide>
        <p15:guide id="13" pos="5365"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0" y="164693"/>
            <a:ext cx="9243021" cy="412538"/>
          </a:xfrm>
          <a:prstGeom prst="rect">
            <a:avLst/>
          </a:prstGeom>
        </p:spPr>
        <p:txBody>
          <a:bodyPr vert="horz" lIns="0" tIns="45720" rIns="0" bIns="45720" rtlCol="0" anchor="t" anchorCtr="0">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6DD323A-9269-AE42-951E-F08FD291D3E6}"/>
              </a:ext>
            </a:extLst>
          </p:cNvPr>
          <p:cNvSpPr>
            <a:spLocks noGrp="1"/>
          </p:cNvSpPr>
          <p:nvPr>
            <p:ph type="body" idx="1"/>
          </p:nvPr>
        </p:nvSpPr>
        <p:spPr>
          <a:xfrm>
            <a:off x="331491" y="692150"/>
            <a:ext cx="9252068"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7" name="テキスト ボックス 16">
            <a:extLst>
              <a:ext uri="{FF2B5EF4-FFF2-40B4-BE49-F238E27FC236}">
                <a16:creationId xmlns:a16="http://schemas.microsoft.com/office/drawing/2014/main" id="{F8FAFC4E-F3F0-D947-B10D-2319BEB244D1}"/>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713879408"/>
      </p:ext>
    </p:extLst>
  </p:cSld>
  <p:clrMap bg1="lt1" tx1="dk1" bg2="lt2" tx2="dk2" accent1="accent1" accent2="accent2" accent3="accent3" accent4="accent4" accent5="accent5" accent6="accent6" hlink="hlink" folHlink="folHlink"/>
  <p:sldLayoutIdLst>
    <p:sldLayoutId id="2147483910" r:id="rId1"/>
    <p:sldLayoutId id="2147483909" r:id="rId2"/>
    <p:sldLayoutId id="2147483911" r:id="rId3"/>
    <p:sldLayoutId id="2147483912" r:id="rId4"/>
  </p:sldLayoutIdLst>
  <p:hf hdr="0" ftr="0" dt="0"/>
  <p:txStyles>
    <p:titleStyle>
      <a:lvl1pPr algn="l" defTabSz="609559" rtl="0" eaLnBrk="1" fontAlgn="base" hangingPunct="1">
        <a:spcBef>
          <a:spcPct val="0"/>
        </a:spcBef>
        <a:spcAft>
          <a:spcPct val="0"/>
        </a:spcAft>
        <a:defRPr kumimoji="1" sz="2400" b="1" i="0" kern="1200" spc="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6" orient="horz" pos="436" userDrawn="1">
          <p15:clr>
            <a:srgbClr val="F26B43"/>
          </p15:clr>
        </p15:guide>
        <p15:guide id="7" pos="3121" userDrawn="1">
          <p15:clr>
            <a:srgbClr val="F26B43"/>
          </p15:clr>
        </p15:guide>
        <p15:guide id="8" pos="6031" userDrawn="1">
          <p15:clr>
            <a:srgbClr val="F26B43"/>
          </p15:clr>
        </p15:guide>
        <p15:guide id="9" orient="horz" pos="4088" userDrawn="1">
          <p15:clr>
            <a:srgbClr val="F26B43"/>
          </p15:clr>
        </p15:guide>
        <p15:guide id="10" orient="horz" pos="368" userDrawn="1">
          <p15:clr>
            <a:srgbClr val="F26B43"/>
          </p15:clr>
        </p15:guide>
        <p15:guide id="11" orient="horz" pos="4269" userDrawn="1">
          <p15:clr>
            <a:srgbClr val="F26B43"/>
          </p15:clr>
        </p15:guide>
        <p15:guide id="12" orient="horz" pos="4156"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0" y="164693"/>
            <a:ext cx="9243021" cy="412538"/>
          </a:xfrm>
          <a:prstGeom prst="rect">
            <a:avLst/>
          </a:prstGeom>
        </p:spPr>
        <p:txBody>
          <a:bodyPr vert="horz" lIns="0" tIns="45720" rIns="0" bIns="45720" rtlCol="0" anchor="t" anchorCtr="0">
            <a:normAutofit/>
          </a:bodyPr>
          <a:lstStyle/>
          <a:p>
            <a:r>
              <a:rPr kumimoji="1" lang="ja-JP" altLang="en-US"/>
              <a:t>マスター タイトルの書式設定</a:t>
            </a:r>
          </a:p>
        </p:txBody>
      </p:sp>
      <p:sp>
        <p:nvSpPr>
          <p:cNvPr id="10" name="テキスト プレースホルダー 2">
            <a:extLst>
              <a:ext uri="{FF2B5EF4-FFF2-40B4-BE49-F238E27FC236}">
                <a16:creationId xmlns:a16="http://schemas.microsoft.com/office/drawing/2014/main" id="{ACDA7E9A-9E6E-2942-AC20-74A5A8920A1C}"/>
              </a:ext>
            </a:extLst>
          </p:cNvPr>
          <p:cNvSpPr>
            <a:spLocks noGrp="1"/>
          </p:cNvSpPr>
          <p:nvPr>
            <p:ph type="body" idx="1"/>
          </p:nvPr>
        </p:nvSpPr>
        <p:spPr>
          <a:xfrm>
            <a:off x="331491" y="692150"/>
            <a:ext cx="9252068"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3" name="テキスト ボックス 12">
            <a:extLst>
              <a:ext uri="{FF2B5EF4-FFF2-40B4-BE49-F238E27FC236}">
                <a16:creationId xmlns:a16="http://schemas.microsoft.com/office/drawing/2014/main" id="{04E21C77-E2F3-5744-B495-789192475120}"/>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cxnSp>
        <p:nvCxnSpPr>
          <p:cNvPr id="14" name="直線コネクタ 13">
            <a:extLst>
              <a:ext uri="{FF2B5EF4-FFF2-40B4-BE49-F238E27FC236}">
                <a16:creationId xmlns:a16="http://schemas.microsoft.com/office/drawing/2014/main" id="{26ABC15C-563B-F04A-83C3-B0D991357E0E}"/>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1" name="図 10">
            <a:extLst>
              <a:ext uri="{FF2B5EF4-FFF2-40B4-BE49-F238E27FC236}">
                <a16:creationId xmlns:a16="http://schemas.microsoft.com/office/drawing/2014/main" id="{270EE0AC-2C8E-D84F-9AAB-1BAD29C74906}"/>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7" name="直線コネクタ 16">
            <a:extLst>
              <a:ext uri="{FF2B5EF4-FFF2-40B4-BE49-F238E27FC236}">
                <a16:creationId xmlns:a16="http://schemas.microsoft.com/office/drawing/2014/main" id="{1974EA4F-0DCA-734C-A634-22D6F1BD7FB1}"/>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テキスト ボックス 17">
            <a:extLst>
              <a:ext uri="{FF2B5EF4-FFF2-40B4-BE49-F238E27FC236}">
                <a16:creationId xmlns:a16="http://schemas.microsoft.com/office/drawing/2014/main" id="{868894EE-0BB6-C742-A4D7-3DB96B9B356E}"/>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615148030"/>
      </p:ext>
    </p:extLst>
  </p:cSld>
  <p:clrMap bg1="lt1" tx1="dk1" bg2="lt2" tx2="dk2" accent1="accent1" accent2="accent2" accent3="accent3" accent4="accent4" accent5="accent5" accent6="accent6" hlink="hlink" folHlink="folHlink"/>
  <p:sldLayoutIdLst>
    <p:sldLayoutId id="2147483863" r:id="rId1"/>
    <p:sldLayoutId id="2147483854" r:id="rId2"/>
    <p:sldLayoutId id="2147483885" r:id="rId3"/>
    <p:sldLayoutId id="2147483886" r:id="rId4"/>
  </p:sldLayoutIdLst>
  <p:hf hdr="0" ftr="0" dt="0"/>
  <p:txStyles>
    <p:titleStyle>
      <a:lvl1pPr algn="l" defTabSz="609559" rtl="0" eaLnBrk="1" fontAlgn="base" hangingPunct="1">
        <a:spcBef>
          <a:spcPct val="0"/>
        </a:spcBef>
        <a:spcAft>
          <a:spcPct val="0"/>
        </a:spcAft>
        <a:defRPr kumimoji="1" sz="2400" b="1" i="0" kern="1200" spc="0" baseline="0">
          <a:solidFill>
            <a:schemeClr val="bg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bg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5" orient="horz" pos="4156" userDrawn="1">
          <p15:clr>
            <a:srgbClr val="F26B43"/>
          </p15:clr>
        </p15:guide>
        <p15:guide id="6" orient="horz" pos="436" userDrawn="1">
          <p15:clr>
            <a:srgbClr val="F26B43"/>
          </p15:clr>
        </p15:guide>
        <p15:guide id="7" pos="3121" userDrawn="1">
          <p15:clr>
            <a:srgbClr val="F26B43"/>
          </p15:clr>
        </p15:guide>
        <p15:guide id="8" pos="6031" userDrawn="1">
          <p15:clr>
            <a:srgbClr val="F26B43"/>
          </p15:clr>
        </p15:guide>
        <p15:guide id="9" orient="horz" pos="4088" userDrawn="1">
          <p15:clr>
            <a:srgbClr val="F26B43"/>
          </p15:clr>
        </p15:guide>
        <p15:guide id="10" orient="horz" pos="368" userDrawn="1">
          <p15:clr>
            <a:srgbClr val="F26B43"/>
          </p15:clr>
        </p15:guide>
        <p15:guide id="11" orient="horz" pos="4269"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8321CC23-A8DD-2841-8A35-D68DC2B10133}"/>
              </a:ext>
            </a:extLst>
          </p:cNvPr>
          <p:cNvSpPr txBox="1"/>
          <p:nvPr userDrawn="1"/>
        </p:nvSpPr>
        <p:spPr>
          <a:xfrm>
            <a:off x="6548008" y="6623438"/>
            <a:ext cx="3287760" cy="215444"/>
          </a:xfrm>
          <a:prstGeom prst="rect">
            <a:avLst/>
          </a:prstGeom>
          <a:noFill/>
          <a:ln>
            <a:noFill/>
          </a:ln>
        </p:spPr>
        <p:txBody>
          <a:bodyPr wrap="none" lIns="0" rIns="0" rtlCol="0">
            <a:spAutoFit/>
          </a:bodyPr>
          <a:lstStyle/>
          <a:p>
            <a:pPr algn="r"/>
            <a:r>
              <a:rPr kumimoji="0" lang="en-US" altLang="ja-JP" sz="800" dirty="0">
                <a:solidFill>
                  <a:schemeClr val="tx1"/>
                </a:solidFill>
                <a:latin typeface="+mn-lt"/>
                <a:cs typeface="Meiryo UI" pitchFamily="50" charset="-128"/>
              </a:rPr>
              <a:t>© 2022 NTT DATA INSTITUTE OF MANAGEMENT CONSULTING, Inc.</a:t>
            </a:r>
          </a:p>
        </p:txBody>
      </p:sp>
    </p:spTree>
    <p:extLst>
      <p:ext uri="{BB962C8B-B14F-4D97-AF65-F5344CB8AC3E}">
        <p14:creationId xmlns:p14="http://schemas.microsoft.com/office/powerpoint/2010/main" val="4268014743"/>
      </p:ext>
    </p:extLst>
  </p:cSld>
  <p:clrMap bg1="lt1" tx1="dk1" bg2="lt2" tx2="dk2" accent1="accent1" accent2="accent2" accent3="accent3" accent4="accent4" accent5="accent5" accent6="accent6" hlink="hlink" folHlink="folHlink"/>
  <p:sldLayoutIdLst>
    <p:sldLayoutId id="2147483851" r:id="rId1"/>
    <p:sldLayoutId id="2147483850" r:id="rId2"/>
    <p:sldLayoutId id="2147483773" r:id="rId3"/>
  </p:sldLayoutIdLst>
  <p:hf hdr="0" ftr="0" dt="0"/>
  <p:txStyles>
    <p:titleStyle>
      <a:lvl1pPr algn="l" defTabSz="609559" rtl="0" eaLnBrk="1" fontAlgn="base" hangingPunct="1">
        <a:spcBef>
          <a:spcPct val="0"/>
        </a:spcBef>
        <a:spcAft>
          <a:spcPct val="0"/>
        </a:spcAft>
        <a:defRPr kumimoji="1" sz="2400" b="1" i="0" kern="1200" spc="20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609559" rtl="0" eaLnBrk="1" fontAlgn="base" hangingPunct="1">
        <a:spcBef>
          <a:spcPct val="20000"/>
        </a:spcBef>
        <a:spcAft>
          <a:spcPct val="0"/>
        </a:spcAft>
        <a:buFont typeface="Arial" pitchFamily="34" charset="0"/>
        <a:buNone/>
        <a:defRPr kumimoji="1" sz="18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69" userDrawn="1">
          <p15:clr>
            <a:srgbClr val="F26B43"/>
          </p15:clr>
        </p15:guide>
        <p15:guide id="2" orient="horz" pos="4201"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プレースホルダー 2"/>
          <p:cNvSpPr>
            <a:spLocks noGrp="1"/>
          </p:cNvSpPr>
          <p:nvPr>
            <p:ph type="body" sz="quarter" idx="12"/>
          </p:nvPr>
        </p:nvSpPr>
        <p:spPr>
          <a:xfrm>
            <a:off x="331787" y="72043"/>
            <a:ext cx="9518381" cy="397782"/>
          </a:xfrm>
        </p:spPr>
        <p:txBody>
          <a:bodyPr lIns="0" tIns="45720" rIns="0" bIns="45720" anchor="ctr"/>
          <a:lstStyle/>
          <a:p>
            <a:pPr algn="ctr"/>
            <a:r>
              <a:rPr kumimoji="1" lang="ja-JP" altLang="en-US" dirty="0">
                <a:solidFill>
                  <a:schemeClr val="accent2">
                    <a:lumMod val="75000"/>
                    <a:lumOff val="25000"/>
                  </a:schemeClr>
                </a:solidFill>
                <a:latin typeface="Meiryo UI" panose="020B0604030504040204" pitchFamily="34" charset="-128"/>
                <a:ea typeface="Meiryo UI" panose="020B0604030504040204" pitchFamily="34" charset="-128"/>
              </a:rPr>
              <a:t>オンラインマーケティングにおけるパーソナルデータの流通（株式会社</a:t>
            </a:r>
            <a:r>
              <a:rPr kumimoji="1" lang="en-US" altLang="ja-JP" dirty="0" err="1">
                <a:solidFill>
                  <a:schemeClr val="accent2">
                    <a:lumMod val="75000"/>
                    <a:lumOff val="25000"/>
                  </a:schemeClr>
                </a:solidFill>
                <a:latin typeface="Meiryo UI" panose="020B0604030504040204" pitchFamily="34" charset="-128"/>
                <a:ea typeface="Meiryo UI" panose="020B0604030504040204" pitchFamily="34" charset="-128"/>
              </a:rPr>
              <a:t>DataSign</a:t>
            </a:r>
            <a:r>
              <a:rPr kumimoji="1" lang="ja-JP" altLang="en-US" dirty="0">
                <a:solidFill>
                  <a:schemeClr val="accent2">
                    <a:lumMod val="75000"/>
                    <a:lumOff val="25000"/>
                  </a:schemeClr>
                </a:solidFill>
                <a:latin typeface="Meiryo UI" panose="020B0604030504040204" pitchFamily="34" charset="-128"/>
                <a:ea typeface="Meiryo UI" panose="020B0604030504040204" pitchFamily="34" charset="-128"/>
              </a:rPr>
              <a:t>）（</a:t>
            </a:r>
            <a:r>
              <a:rPr kumimoji="1" lang="en-US" altLang="ja-JP" dirty="0">
                <a:solidFill>
                  <a:schemeClr val="accent2">
                    <a:lumMod val="75000"/>
                    <a:lumOff val="25000"/>
                  </a:schemeClr>
                </a:solidFill>
                <a:latin typeface="Meiryo UI" panose="020B0604030504040204" pitchFamily="34" charset="-128"/>
                <a:ea typeface="Meiryo UI" panose="020B0604030504040204" pitchFamily="34" charset="-128"/>
              </a:rPr>
              <a:t>1/2</a:t>
            </a:r>
            <a:r>
              <a:rPr kumimoji="1" lang="ja-JP" altLang="en-US" dirty="0">
                <a:solidFill>
                  <a:schemeClr val="accent2">
                    <a:lumMod val="75000"/>
                    <a:lumOff val="25000"/>
                  </a:schemeClr>
                </a:solidFill>
                <a:latin typeface="Meiryo UI" panose="020B0604030504040204" pitchFamily="34" charset="-128"/>
                <a:ea typeface="Meiryo UI" panose="020B0604030504040204" pitchFamily="34" charset="-128"/>
              </a:rPr>
              <a:t>）</a:t>
            </a:r>
            <a:endParaRPr kumimoji="1" lang="en-US" altLang="ja-JP" dirty="0">
              <a:solidFill>
                <a:schemeClr val="accent2">
                  <a:lumMod val="75000"/>
                  <a:lumOff val="25000"/>
                </a:schemeClr>
              </a:solidFill>
              <a:latin typeface="Meiryo UI" panose="020B0604030504040204" pitchFamily="34" charset="-128"/>
              <a:ea typeface="Meiryo UI" panose="020B0604030504040204" pitchFamily="34" charset="-128"/>
            </a:endParaRPr>
          </a:p>
        </p:txBody>
      </p:sp>
      <p:sp>
        <p:nvSpPr>
          <p:cNvPr id="2" name="正方形/長方形 1"/>
          <p:cNvSpPr/>
          <p:nvPr/>
        </p:nvSpPr>
        <p:spPr>
          <a:xfrm>
            <a:off x="331788" y="588681"/>
            <a:ext cx="4428000" cy="360000"/>
          </a:xfrm>
          <a:prstGeom prst="rect">
            <a:avLst/>
          </a:prstGeom>
          <a:solidFill>
            <a:schemeClr val="bg1">
              <a:lumMod val="5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現在の課題（ペインポイント）</a:t>
            </a:r>
          </a:p>
        </p:txBody>
      </p:sp>
      <p:sp>
        <p:nvSpPr>
          <p:cNvPr id="10" name="正方形/長方形 9"/>
          <p:cNvSpPr/>
          <p:nvPr/>
        </p:nvSpPr>
        <p:spPr>
          <a:xfrm>
            <a:off x="5134146" y="588681"/>
            <a:ext cx="4428000" cy="360000"/>
          </a:xfrm>
          <a:prstGeom prst="rect">
            <a:avLst/>
          </a:prstGeom>
          <a:solidFill>
            <a:srgbClr val="2B4069"/>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400" b="1">
                <a:solidFill>
                  <a:schemeClr val="bg1"/>
                </a:solidFill>
              </a:rPr>
              <a:t>Trusted Web</a:t>
            </a:r>
            <a:r>
              <a:rPr kumimoji="1" lang="ja-JP" altLang="en-US" sz="1400" b="1" dirty="0">
                <a:solidFill>
                  <a:schemeClr val="bg1"/>
                </a:solidFill>
              </a:rPr>
              <a:t>の実現により解決する内容</a:t>
            </a:r>
          </a:p>
        </p:txBody>
      </p:sp>
      <p:sp>
        <p:nvSpPr>
          <p:cNvPr id="4" name="二等辺三角形 3"/>
          <p:cNvSpPr/>
          <p:nvPr/>
        </p:nvSpPr>
        <p:spPr>
          <a:xfrm rot="5400000">
            <a:off x="2722588" y="3630234"/>
            <a:ext cx="4464000" cy="196502"/>
          </a:xfrm>
          <a:prstGeom prst="triangle">
            <a:avLst/>
          </a:prstGeom>
          <a:solidFill>
            <a:schemeClr val="tx2"/>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18" name="正方形/長方形 17"/>
          <p:cNvSpPr/>
          <p:nvPr/>
        </p:nvSpPr>
        <p:spPr>
          <a:xfrm>
            <a:off x="331790" y="948681"/>
            <a:ext cx="4428000" cy="2776245"/>
          </a:xfrm>
          <a:prstGeom prst="rect">
            <a:avLst/>
          </a:prstGeom>
          <a:solidFill>
            <a:schemeClr val="bg1">
              <a:lumMod val="9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r>
              <a:rPr lang="en-US" altLang="ja-JP" sz="1200" dirty="0">
                <a:solidFill>
                  <a:schemeClr val="tx1"/>
                </a:solidFill>
                <a:latin typeface="+mn-ea"/>
              </a:rPr>
              <a:t>Web</a:t>
            </a:r>
            <a:r>
              <a:rPr lang="ja-JP" altLang="en-US" sz="1200" dirty="0">
                <a:solidFill>
                  <a:schemeClr val="tx1"/>
                </a:solidFill>
                <a:latin typeface="+mn-ea"/>
              </a:rPr>
              <a:t>サイト閲覧者に対する広告表示などのオンラインマーケティングの場において、サイト</a:t>
            </a:r>
            <a:r>
              <a:rPr lang="ja-JP" altLang="en-US" sz="1200" dirty="0" smtClean="0">
                <a:solidFill>
                  <a:schemeClr val="tx1"/>
                </a:solidFill>
                <a:latin typeface="+mn-ea"/>
              </a:rPr>
              <a:t>閲覧者（利用者）の</a:t>
            </a:r>
            <a:r>
              <a:rPr lang="ja-JP" altLang="en-US" sz="1200" dirty="0">
                <a:solidFill>
                  <a:schemeClr val="tx1"/>
                </a:solidFill>
                <a:latin typeface="+mn-ea"/>
              </a:rPr>
              <a:t>行動履歴等パーソナルデータが本人の知らない内に様々な事業者に収集されている。また、オンラインマーケティング事業者（サイト運営者、アドテク事業者等）にとっても収集するデータが正しいデータなのか分からない状態にある。</a:t>
            </a:r>
            <a:endParaRPr lang="en-US" altLang="ja-JP" sz="1200" dirty="0">
              <a:solidFill>
                <a:schemeClr val="tx1"/>
              </a:solidFill>
              <a:latin typeface="+mn-ea"/>
            </a:endParaRPr>
          </a:p>
          <a:p>
            <a:pPr marL="342900" indent="-342900">
              <a:buFont typeface="+mj-ea"/>
              <a:buAutoNum type="circleNumDbPlain"/>
            </a:pPr>
            <a:endParaRPr lang="en-US" altLang="ja-JP" sz="1200" dirty="0">
              <a:solidFill>
                <a:schemeClr val="tx1"/>
              </a:solidFill>
              <a:latin typeface="+mn-ea"/>
            </a:endParaRPr>
          </a:p>
          <a:p>
            <a:pPr marL="342900" indent="-342900">
              <a:buFont typeface="+mj-ea"/>
              <a:buAutoNum type="circleNumDbPlain"/>
            </a:pPr>
            <a:r>
              <a:rPr lang="ja-JP" altLang="en-US" sz="1200" dirty="0">
                <a:solidFill>
                  <a:schemeClr val="tx1"/>
                </a:solidFill>
                <a:latin typeface="+mn-ea"/>
              </a:rPr>
              <a:t>サイト</a:t>
            </a:r>
            <a:r>
              <a:rPr lang="ja-JP" altLang="en-US" sz="1200" dirty="0" smtClean="0">
                <a:solidFill>
                  <a:schemeClr val="tx1"/>
                </a:solidFill>
                <a:latin typeface="+mn-ea"/>
              </a:rPr>
              <a:t>閲覧者は</a:t>
            </a:r>
            <a:r>
              <a:rPr lang="ja-JP" altLang="en-US" sz="1200" dirty="0">
                <a:solidFill>
                  <a:schemeClr val="tx1"/>
                </a:solidFill>
                <a:latin typeface="+mn-ea"/>
              </a:rPr>
              <a:t>知らないうちに自分のパーソナルデータが不正な第三者によって収集・利用されている</a:t>
            </a:r>
          </a:p>
          <a:p>
            <a:endParaRPr lang="en-US" altLang="ja-JP" sz="1000" dirty="0">
              <a:solidFill>
                <a:schemeClr val="tx1"/>
              </a:solidFill>
              <a:latin typeface="+mn-ea"/>
            </a:endParaRPr>
          </a:p>
          <a:p>
            <a:pPr marL="342900" indent="-342900">
              <a:buFont typeface="+mj-ea"/>
              <a:buAutoNum type="circleNumDbPlain" startAt="2"/>
            </a:pPr>
            <a:r>
              <a:rPr lang="ja-JP" altLang="en-US" sz="1200" dirty="0">
                <a:solidFill>
                  <a:schemeClr val="tx1"/>
                </a:solidFill>
                <a:latin typeface="+mn-ea"/>
              </a:rPr>
              <a:t>サイト運営者はアドテク事業者の正当性を確認できず、収集したサイト訪問者（生活者）の情報が不正なアドテク事業者に渡ってしまうなど、適切な制御ができていない</a:t>
            </a:r>
          </a:p>
          <a:p>
            <a:endParaRPr lang="en-US" altLang="ja-JP" sz="1000" dirty="0">
              <a:solidFill>
                <a:schemeClr val="tx1"/>
              </a:solidFill>
              <a:latin typeface="+mn-ea"/>
            </a:endParaRPr>
          </a:p>
          <a:p>
            <a:pPr marL="342900" indent="-342900">
              <a:buFont typeface="+mj-ea"/>
              <a:buAutoNum type="circleNumDbPlain" startAt="3"/>
            </a:pPr>
            <a:r>
              <a:rPr lang="ja-JP" altLang="en-US" sz="1200" dirty="0">
                <a:solidFill>
                  <a:schemeClr val="tx1"/>
                </a:solidFill>
                <a:latin typeface="+mn-ea"/>
              </a:rPr>
              <a:t>アドテク事業者は、サイト閲覧者を装って広告効果があるように見せかけるボット</a:t>
            </a:r>
            <a:r>
              <a:rPr lang="en-US" altLang="ja-JP" sz="1200" baseline="30000" dirty="0">
                <a:solidFill>
                  <a:schemeClr val="tx1"/>
                </a:solidFill>
                <a:latin typeface="+mn-ea"/>
              </a:rPr>
              <a:t>1</a:t>
            </a:r>
            <a:r>
              <a:rPr lang="ja-JP" altLang="en-US" sz="1200" dirty="0">
                <a:solidFill>
                  <a:schemeClr val="tx1"/>
                </a:solidFill>
                <a:latin typeface="+mn-ea"/>
              </a:rPr>
              <a:t>等の存在によって、広告詐欺などの被害が出ている</a:t>
            </a:r>
          </a:p>
          <a:p>
            <a:pPr marL="342900" indent="-342900">
              <a:buFont typeface="+mj-ea"/>
              <a:buAutoNum type="circleNumDbPlain" startAt="3"/>
            </a:pPr>
            <a:endParaRPr lang="ja-JP" altLang="en-US" sz="1200" b="1" dirty="0">
              <a:solidFill>
                <a:schemeClr val="tx1"/>
              </a:solidFill>
              <a:latin typeface="+mn-ea"/>
            </a:endParaRPr>
          </a:p>
        </p:txBody>
      </p:sp>
      <p:sp>
        <p:nvSpPr>
          <p:cNvPr id="19" name="正方形/長方形 18"/>
          <p:cNvSpPr/>
          <p:nvPr/>
        </p:nvSpPr>
        <p:spPr>
          <a:xfrm>
            <a:off x="5138007" y="948681"/>
            <a:ext cx="4428000" cy="2776245"/>
          </a:xfrm>
          <a:prstGeom prst="rect">
            <a:avLst/>
          </a:prstGeom>
          <a:solidFill>
            <a:schemeClr val="accent2">
              <a:lumMod val="10000"/>
              <a:lumOff val="9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r>
              <a:rPr lang="ja-JP" altLang="en-US" sz="1200" dirty="0">
                <a:solidFill>
                  <a:schemeClr val="tx1"/>
                </a:solidFill>
                <a:latin typeface="+mn-ea"/>
              </a:rPr>
              <a:t>生活者が自らのパーソナルデータをコントロール（利用に関する合意形成と履行の確認）でき、パーソナルデータを活用する事業者の正当性やデータそのものの正当性を検証できる仕組みを構築する。</a:t>
            </a:r>
            <a:endParaRPr lang="en-US" altLang="ja-JP" sz="1200" dirty="0">
              <a:solidFill>
                <a:schemeClr val="tx1"/>
              </a:solidFill>
              <a:latin typeface="+mn-ea"/>
            </a:endParaRPr>
          </a:p>
          <a:p>
            <a:endParaRPr lang="en-US" altLang="ja-JP" sz="1200" dirty="0">
              <a:solidFill>
                <a:schemeClr val="tx1"/>
              </a:solidFill>
              <a:latin typeface="+mn-ea"/>
            </a:endParaRPr>
          </a:p>
          <a:p>
            <a:endParaRPr lang="en-US" altLang="ja-JP" sz="1200" dirty="0" smtClean="0">
              <a:solidFill>
                <a:schemeClr val="tx1"/>
              </a:solidFill>
              <a:latin typeface="+mn-ea"/>
            </a:endParaRPr>
          </a:p>
          <a:p>
            <a:endParaRPr lang="en-US" altLang="ja-JP" sz="1200" dirty="0">
              <a:solidFill>
                <a:schemeClr val="tx1"/>
              </a:solidFill>
              <a:latin typeface="+mn-ea"/>
            </a:endParaRPr>
          </a:p>
          <a:p>
            <a:pPr marL="342900" indent="-342900">
              <a:buFont typeface="+mj-ea"/>
              <a:buAutoNum type="circleNumDbPlain"/>
            </a:pPr>
            <a:r>
              <a:rPr lang="ja-JP" altLang="en-US" sz="1200" dirty="0">
                <a:solidFill>
                  <a:schemeClr val="tx1"/>
                </a:solidFill>
                <a:latin typeface="+mn-ea"/>
              </a:rPr>
              <a:t>生活者自身がオンラインマーケティングで利用されるパーソナルデータとその提供先を管理できる</a:t>
            </a:r>
          </a:p>
          <a:p>
            <a:endParaRPr kumimoji="1" lang="en-US" altLang="ja-JP" sz="1000" dirty="0">
              <a:solidFill>
                <a:schemeClr val="tx1"/>
              </a:solidFill>
              <a:latin typeface="+mn-ea"/>
            </a:endParaRPr>
          </a:p>
          <a:p>
            <a:pPr marL="342900" indent="-342900">
              <a:buFont typeface="+mj-ea"/>
              <a:buAutoNum type="circleNumDbPlain" startAt="2"/>
            </a:pPr>
            <a:r>
              <a:rPr lang="ja-JP" altLang="en-US" sz="1200" dirty="0">
                <a:solidFill>
                  <a:schemeClr val="tx1"/>
                </a:solidFill>
                <a:latin typeface="+mn-ea"/>
              </a:rPr>
              <a:t>生活者、サイト運営者、アドテク事業者のそれぞれが自己の正当性に関する第三者からの証明書を持ち、お互いに確認・検証できる</a:t>
            </a:r>
          </a:p>
          <a:p>
            <a:pPr marL="342900" indent="-342900">
              <a:buFont typeface="+mj-ea"/>
              <a:buAutoNum type="circleNumDbPlain" startAt="2"/>
            </a:pPr>
            <a:endParaRPr lang="en-US" altLang="ja-JP" sz="1200" dirty="0">
              <a:solidFill>
                <a:schemeClr val="tx1"/>
              </a:solidFill>
              <a:latin typeface="+mn-ea"/>
            </a:endParaRPr>
          </a:p>
          <a:p>
            <a:endParaRPr lang="en-US" altLang="ja-JP" sz="1000" dirty="0">
              <a:solidFill>
                <a:schemeClr val="tx1"/>
              </a:solidFill>
              <a:latin typeface="+mn-ea"/>
            </a:endParaRPr>
          </a:p>
          <a:p>
            <a:pPr marL="342900" indent="-342900">
              <a:buFont typeface="+mj-ea"/>
              <a:buAutoNum type="circleNumDbPlain" startAt="3"/>
            </a:pPr>
            <a:r>
              <a:rPr lang="ja-JP" altLang="en-US" sz="1200" dirty="0">
                <a:solidFill>
                  <a:schemeClr val="tx1"/>
                </a:solidFill>
                <a:latin typeface="+mn-ea"/>
              </a:rPr>
              <a:t>相手方の正当性を確認・検証できない場合は、都度データの提供・利用について合意形成を行う</a:t>
            </a:r>
          </a:p>
          <a:p>
            <a:pPr marL="342900" indent="-342900">
              <a:buFont typeface="+mj-ea"/>
              <a:buAutoNum type="circleNumDbPlain" startAt="3"/>
            </a:pPr>
            <a:endParaRPr lang="en-US" altLang="ja-JP" sz="1200" dirty="0">
              <a:solidFill>
                <a:schemeClr val="tx1"/>
              </a:solidFill>
              <a:latin typeface="+mn-ea"/>
            </a:endParaRPr>
          </a:p>
        </p:txBody>
      </p:sp>
      <p:sp>
        <p:nvSpPr>
          <p:cNvPr id="6" name="テキスト ボックス 5"/>
          <p:cNvSpPr txBox="1"/>
          <p:nvPr/>
        </p:nvSpPr>
        <p:spPr>
          <a:xfrm>
            <a:off x="5138007" y="3694620"/>
            <a:ext cx="4428000" cy="427678"/>
          </a:xfrm>
          <a:prstGeom prst="rect">
            <a:avLst/>
          </a:prstGeom>
          <a:noFill/>
        </p:spPr>
        <p:txBody>
          <a:bodyPr wrap="none" lIns="0" rIns="0" rtlCol="0">
            <a:noAutofit/>
          </a:bodyPr>
          <a:lstStyle/>
          <a:p>
            <a:pPr algn="ctr" defTabSz="288000"/>
            <a:r>
              <a:rPr lang="ja-JP" altLang="en-US" sz="1200" b="1" u="sng" dirty="0">
                <a:latin typeface="+mn-ea"/>
              </a:rPr>
              <a:t>本実証ユースケース</a:t>
            </a:r>
            <a:r>
              <a:rPr kumimoji="1" lang="ja-JP" altLang="en-US" sz="1200" b="1" u="sng" dirty="0">
                <a:latin typeface="+mn-ea"/>
              </a:rPr>
              <a:t>のスキーム図（</a:t>
            </a:r>
            <a:r>
              <a:rPr lang="en-US" altLang="ja-JP" sz="1200" b="1" u="sng" dirty="0">
                <a:latin typeface="+mn-ea"/>
              </a:rPr>
              <a:t>To-Be</a:t>
            </a:r>
            <a:r>
              <a:rPr kumimoji="1" lang="ja-JP" altLang="en-US" sz="1200" b="1" u="sng" dirty="0">
                <a:latin typeface="+mn-ea"/>
              </a:rPr>
              <a:t>）</a:t>
            </a:r>
          </a:p>
        </p:txBody>
      </p:sp>
      <p:sp>
        <p:nvSpPr>
          <p:cNvPr id="14" name="テキスト ボックス 13"/>
          <p:cNvSpPr txBox="1"/>
          <p:nvPr/>
        </p:nvSpPr>
        <p:spPr>
          <a:xfrm>
            <a:off x="331788" y="3741918"/>
            <a:ext cx="4427999" cy="269357"/>
          </a:xfrm>
          <a:prstGeom prst="rect">
            <a:avLst/>
          </a:prstGeom>
          <a:noFill/>
        </p:spPr>
        <p:txBody>
          <a:bodyPr wrap="none" lIns="0" rIns="0" rtlCol="0">
            <a:noAutofit/>
          </a:bodyPr>
          <a:lstStyle/>
          <a:p>
            <a:pPr algn="ctr" defTabSz="288000"/>
            <a:r>
              <a:rPr kumimoji="1" lang="ja-JP" altLang="en-US" sz="1200" b="1" u="sng" dirty="0">
                <a:latin typeface="+mn-ea"/>
              </a:rPr>
              <a:t>課題解決前のスキーム図（</a:t>
            </a:r>
            <a:r>
              <a:rPr lang="en-US" altLang="ja-JP" sz="1200" b="1" u="sng" dirty="0">
                <a:latin typeface="+mn-ea"/>
              </a:rPr>
              <a:t>As-Is</a:t>
            </a:r>
            <a:r>
              <a:rPr kumimoji="1" lang="ja-JP" altLang="en-US" sz="1200" b="1" u="sng" dirty="0">
                <a:latin typeface="+mn-ea"/>
              </a:rPr>
              <a:t>）</a:t>
            </a:r>
          </a:p>
        </p:txBody>
      </p:sp>
      <p:pic>
        <p:nvPicPr>
          <p:cNvPr id="15" name="図 14">
            <a:extLst>
              <a:ext uri="{FF2B5EF4-FFF2-40B4-BE49-F238E27FC236}">
                <a16:creationId xmlns:a16="http://schemas.microsoft.com/office/drawing/2014/main" id="{F42A7323-81C9-C09E-E3D0-0610CB2B3422}"/>
              </a:ext>
            </a:extLst>
          </p:cNvPr>
          <p:cNvPicPr>
            <a:picLocks noChangeAspect="1"/>
          </p:cNvPicPr>
          <p:nvPr/>
        </p:nvPicPr>
        <p:blipFill>
          <a:blip r:embed="rId2"/>
          <a:stretch>
            <a:fillRect/>
          </a:stretch>
        </p:blipFill>
        <p:spPr>
          <a:xfrm>
            <a:off x="394138" y="3957940"/>
            <a:ext cx="4420108" cy="2744594"/>
          </a:xfrm>
          <a:prstGeom prst="rect">
            <a:avLst/>
          </a:prstGeom>
        </p:spPr>
      </p:pic>
      <p:pic>
        <p:nvPicPr>
          <p:cNvPr id="7" name="図 6">
            <a:extLst>
              <a:ext uri="{FF2B5EF4-FFF2-40B4-BE49-F238E27FC236}">
                <a16:creationId xmlns:a16="http://schemas.microsoft.com/office/drawing/2014/main" id="{7F1DCAD4-6575-F793-F88C-677A0BCDF187}"/>
              </a:ext>
            </a:extLst>
          </p:cNvPr>
          <p:cNvPicPr>
            <a:picLocks noChangeAspect="1"/>
          </p:cNvPicPr>
          <p:nvPr/>
        </p:nvPicPr>
        <p:blipFill>
          <a:blip r:embed="rId3"/>
          <a:stretch>
            <a:fillRect/>
          </a:stretch>
        </p:blipFill>
        <p:spPr>
          <a:xfrm>
            <a:off x="5149386" y="3935026"/>
            <a:ext cx="4468538" cy="2588120"/>
          </a:xfrm>
          <a:prstGeom prst="rect">
            <a:avLst/>
          </a:prstGeom>
        </p:spPr>
      </p:pic>
      <p:sp>
        <p:nvSpPr>
          <p:cNvPr id="3" name="テキスト ボックス 2"/>
          <p:cNvSpPr txBox="1"/>
          <p:nvPr/>
        </p:nvSpPr>
        <p:spPr>
          <a:xfrm>
            <a:off x="352047" y="6597650"/>
            <a:ext cx="914400" cy="914400"/>
          </a:xfrm>
          <a:prstGeom prst="rect">
            <a:avLst/>
          </a:prstGeom>
          <a:noFill/>
        </p:spPr>
        <p:txBody>
          <a:bodyPr wrap="none" lIns="0" rIns="0" rtlCol="0">
            <a:noAutofit/>
          </a:bodyPr>
          <a:lstStyle/>
          <a:p>
            <a:pPr algn="l" defTabSz="288000"/>
            <a:r>
              <a:rPr lang="en-US" altLang="ja-JP" sz="800" dirty="0">
                <a:latin typeface="+mn-ea"/>
              </a:rPr>
              <a:t>1</a:t>
            </a:r>
            <a:r>
              <a:rPr lang="ja-JP" altLang="en-US" sz="800" dirty="0">
                <a:latin typeface="+mn-ea"/>
              </a:rPr>
              <a:t>）</a:t>
            </a:r>
            <a:r>
              <a:rPr kumimoji="1" lang="ja-JP" altLang="en-US" sz="800" dirty="0">
                <a:latin typeface="+mn-ea"/>
              </a:rPr>
              <a:t>人間</a:t>
            </a:r>
            <a:r>
              <a:rPr lang="ja-JP" altLang="en-US" sz="800" dirty="0">
                <a:latin typeface="+mn-ea"/>
              </a:rPr>
              <a:t>を模した操作や作業を行うソフトウェアやシステムのこと。本ユースケースではサイト閲覧者（人間）を装い</a:t>
            </a:r>
            <a:r>
              <a:rPr lang="en-US" altLang="ja-JP" sz="800" dirty="0">
                <a:latin typeface="+mn-ea"/>
              </a:rPr>
              <a:t>Web</a:t>
            </a:r>
            <a:r>
              <a:rPr lang="ja-JP" altLang="en-US" sz="800" dirty="0">
                <a:latin typeface="+mn-ea"/>
              </a:rPr>
              <a:t>サイト・広告の不正な閲覧数を増加させるものを指す</a:t>
            </a:r>
            <a:endParaRPr kumimoji="1" lang="ja-JP" altLang="en-US" sz="800" dirty="0">
              <a:latin typeface="+mn-ea"/>
            </a:endParaRPr>
          </a:p>
        </p:txBody>
      </p:sp>
    </p:spTree>
    <p:extLst>
      <p:ext uri="{BB962C8B-B14F-4D97-AF65-F5344CB8AC3E}">
        <p14:creationId xmlns:p14="http://schemas.microsoft.com/office/powerpoint/2010/main" val="3217831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331789" y="594368"/>
            <a:ext cx="1199300" cy="2494861"/>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検証を行う</a:t>
            </a:r>
            <a:endParaRPr kumimoji="1" lang="en-US" altLang="ja-JP" sz="1400" b="1" dirty="0">
              <a:solidFill>
                <a:schemeClr val="bg1"/>
              </a:solidFill>
            </a:endParaRPr>
          </a:p>
          <a:p>
            <a:pPr algn="ctr"/>
            <a:r>
              <a:rPr lang="ja-JP" altLang="en-US" sz="1400" b="1" dirty="0">
                <a:solidFill>
                  <a:schemeClr val="bg1"/>
                </a:solidFill>
              </a:rPr>
              <a:t>データ</a:t>
            </a:r>
            <a:endParaRPr lang="en-US" altLang="ja-JP" sz="1400" b="1" dirty="0">
              <a:solidFill>
                <a:schemeClr val="bg1"/>
              </a:solidFill>
            </a:endParaRPr>
          </a:p>
        </p:txBody>
      </p:sp>
      <p:sp>
        <p:nvSpPr>
          <p:cNvPr id="5" name="正方形/長方形 4"/>
          <p:cNvSpPr/>
          <p:nvPr/>
        </p:nvSpPr>
        <p:spPr>
          <a:xfrm>
            <a:off x="331789" y="3203182"/>
            <a:ext cx="1199300" cy="828000"/>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bg1"/>
                </a:solidFill>
              </a:rPr>
              <a:t>合意形成</a:t>
            </a:r>
            <a:r>
              <a:rPr lang="en-US" altLang="ja-JP" sz="1400" b="1" dirty="0">
                <a:solidFill>
                  <a:schemeClr val="bg1"/>
                </a:solidFill>
              </a:rPr>
              <a:t>/</a:t>
            </a:r>
          </a:p>
          <a:p>
            <a:pPr algn="ctr"/>
            <a:r>
              <a:rPr kumimoji="1" lang="ja-JP" altLang="en-US" sz="1400" b="1" dirty="0">
                <a:solidFill>
                  <a:schemeClr val="bg1"/>
                </a:solidFill>
              </a:rPr>
              <a:t>トレース</a:t>
            </a:r>
          </a:p>
        </p:txBody>
      </p:sp>
      <p:graphicFrame>
        <p:nvGraphicFramePr>
          <p:cNvPr id="8" name="表 7"/>
          <p:cNvGraphicFramePr>
            <a:graphicFrameLocks noGrp="1"/>
          </p:cNvGraphicFramePr>
          <p:nvPr>
            <p:extLst>
              <p:ext uri="{D42A27DB-BD31-4B8C-83A1-F6EECF244321}">
                <p14:modId xmlns:p14="http://schemas.microsoft.com/office/powerpoint/2010/main" val="3526462619"/>
              </p:ext>
            </p:extLst>
          </p:nvPr>
        </p:nvGraphicFramePr>
        <p:xfrm>
          <a:off x="1683310" y="1514658"/>
          <a:ext cx="7890904" cy="1574571"/>
        </p:xfrm>
        <a:graphic>
          <a:graphicData uri="http://schemas.openxmlformats.org/drawingml/2006/table">
            <a:tbl>
              <a:tblPr firstRow="1" bandRow="1">
                <a:tableStyleId>{5C22544A-7EE6-4342-B048-85BDC9FD1C3A}</a:tableStyleId>
              </a:tblPr>
              <a:tblGrid>
                <a:gridCol w="1972726">
                  <a:extLst>
                    <a:ext uri="{9D8B030D-6E8A-4147-A177-3AD203B41FA5}">
                      <a16:colId xmlns:a16="http://schemas.microsoft.com/office/drawing/2014/main" val="1412684183"/>
                    </a:ext>
                  </a:extLst>
                </a:gridCol>
                <a:gridCol w="1972726">
                  <a:extLst>
                    <a:ext uri="{9D8B030D-6E8A-4147-A177-3AD203B41FA5}">
                      <a16:colId xmlns:a16="http://schemas.microsoft.com/office/drawing/2014/main" val="3345453656"/>
                    </a:ext>
                  </a:extLst>
                </a:gridCol>
                <a:gridCol w="1972726">
                  <a:extLst>
                    <a:ext uri="{9D8B030D-6E8A-4147-A177-3AD203B41FA5}">
                      <a16:colId xmlns:a16="http://schemas.microsoft.com/office/drawing/2014/main" val="3577434317"/>
                    </a:ext>
                  </a:extLst>
                </a:gridCol>
                <a:gridCol w="1972726">
                  <a:extLst>
                    <a:ext uri="{9D8B030D-6E8A-4147-A177-3AD203B41FA5}">
                      <a16:colId xmlns:a16="http://schemas.microsoft.com/office/drawing/2014/main" val="1081547598"/>
                    </a:ext>
                  </a:extLst>
                </a:gridCol>
              </a:tblGrid>
              <a:tr h="294411">
                <a:tc>
                  <a:txBody>
                    <a:bodyPr/>
                    <a:lstStyle/>
                    <a:p>
                      <a:pPr algn="ctr"/>
                      <a:r>
                        <a:rPr kumimoji="1" lang="ja-JP" altLang="en-US" sz="1200" b="0" dirty="0">
                          <a:solidFill>
                            <a:schemeClr val="tx1"/>
                          </a:solidFill>
                        </a:rPr>
                        <a:t>要検証の課題</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3F8"/>
                    </a:solidFill>
                  </a:tcPr>
                </a:tc>
                <a:tc>
                  <a:txBody>
                    <a:bodyPr/>
                    <a:lstStyle/>
                    <a:p>
                      <a:pPr algn="ctr"/>
                      <a:r>
                        <a:rPr kumimoji="1" lang="ja-JP" altLang="en-US" sz="1200" b="0" dirty="0">
                          <a:solidFill>
                            <a:schemeClr val="tx1"/>
                          </a:solidFill>
                        </a:rPr>
                        <a:t>検証対象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3F8"/>
                    </a:solidFill>
                  </a:tcPr>
                </a:tc>
                <a:tc>
                  <a:txBody>
                    <a:bodyPr/>
                    <a:lstStyle/>
                    <a:p>
                      <a:pPr algn="ctr"/>
                      <a:r>
                        <a:rPr kumimoji="1" lang="ja-JP" altLang="en-US" sz="1200" b="0" dirty="0">
                          <a:solidFill>
                            <a:schemeClr val="tx1"/>
                          </a:solidFill>
                        </a:rPr>
                        <a:t>検証方法</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3F8"/>
                    </a:solidFill>
                  </a:tcPr>
                </a:tc>
                <a:tc>
                  <a:txBody>
                    <a:bodyPr/>
                    <a:lstStyle/>
                    <a:p>
                      <a:pPr algn="ctr"/>
                      <a:r>
                        <a:rPr kumimoji="1" lang="ja-JP" altLang="en-US" sz="1200" b="0" dirty="0">
                          <a:solidFill>
                            <a:schemeClr val="tx1"/>
                          </a:solidFill>
                        </a:rPr>
                        <a:t>検証者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3F8"/>
                    </a:solidFill>
                  </a:tcPr>
                </a:tc>
                <a:extLst>
                  <a:ext uri="{0D108BD9-81ED-4DB2-BD59-A6C34878D82A}">
                    <a16:rowId xmlns:a16="http://schemas.microsoft.com/office/drawing/2014/main" val="3523289452"/>
                  </a:ext>
                </a:extLst>
              </a:tr>
              <a:tr h="537520">
                <a:tc>
                  <a:txBody>
                    <a:bodyPr/>
                    <a:lstStyle/>
                    <a:p>
                      <a:r>
                        <a:rPr kumimoji="1" lang="ja-JP" altLang="en-US" sz="1200" b="0" dirty="0">
                          <a:solidFill>
                            <a:schemeClr val="tx1"/>
                          </a:solidFill>
                        </a:rPr>
                        <a:t>サイト閲覧者データの不正取得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b="0" dirty="0">
                          <a:solidFill>
                            <a:schemeClr val="tx1"/>
                          </a:solidFill>
                        </a:rPr>
                        <a:t>サイト運営者およびアドテク事業者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b="0" dirty="0">
                          <a:solidFill>
                            <a:schemeClr val="tx1"/>
                          </a:solidFill>
                        </a:rPr>
                        <a:t>審査機関により発行されたサイト運営者およびアドテク事業者の</a:t>
                      </a:r>
                      <a:r>
                        <a:rPr kumimoji="1" lang="en-US" altLang="ja-JP" sz="1200" b="0" dirty="0">
                          <a:solidFill>
                            <a:schemeClr val="tx1"/>
                          </a:solidFill>
                        </a:rPr>
                        <a:t>OP</a:t>
                      </a:r>
                      <a:r>
                        <a:rPr lang="en-US" altLang="ja-JP" sz="1200" baseline="30000" dirty="0">
                          <a:solidFill>
                            <a:schemeClr val="tx1"/>
                          </a:solidFill>
                        </a:rPr>
                        <a:t>1</a:t>
                      </a:r>
                      <a:r>
                        <a:rPr kumimoji="1" lang="ja-JP" altLang="en-US" sz="1200" b="0" dirty="0" err="1">
                          <a:solidFill>
                            <a:schemeClr val="tx1"/>
                          </a:solidFill>
                        </a:rPr>
                        <a:t>を検</a:t>
                      </a:r>
                      <a:r>
                        <a:rPr kumimoji="1" lang="ja-JP" altLang="en-US" sz="1200" b="0" dirty="0">
                          <a:solidFill>
                            <a:schemeClr val="tx1"/>
                          </a:solidFill>
                        </a:rPr>
                        <a:t>証する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b="0" dirty="0">
                          <a:solidFill>
                            <a:schemeClr val="tx1"/>
                          </a:solidFill>
                        </a:rPr>
                        <a:t>サイト閲覧者</a:t>
                      </a:r>
                      <a:endParaRPr kumimoji="1" lang="ja-JP" altLang="en-US" sz="1200" b="0" dirty="0">
                        <a:solidFill>
                          <a:schemeClr val="accent2">
                            <a:lumMod val="75000"/>
                            <a:lumOff val="2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8424116"/>
                  </a:ext>
                </a:extLst>
              </a:tr>
              <a:tr h="537520">
                <a:tc>
                  <a:txBody>
                    <a:bodyPr/>
                    <a:lstStyle/>
                    <a:p>
                      <a:r>
                        <a:rPr kumimoji="1" lang="ja-JP" altLang="en-US" sz="1200" b="0" dirty="0">
                          <a:solidFill>
                            <a:schemeClr val="tx1"/>
                          </a:solidFill>
                        </a:rPr>
                        <a:t>ボットによるアドフラウド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b="0" dirty="0">
                          <a:solidFill>
                            <a:schemeClr val="tx1"/>
                          </a:solidFill>
                        </a:rPr>
                        <a:t>サイト閲覧者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b="0" dirty="0">
                          <a:solidFill>
                            <a:schemeClr val="tx1"/>
                          </a:solidFill>
                        </a:rPr>
                        <a:t>非ボット証明発行機関により発行された非ボット</a:t>
                      </a:r>
                      <a:r>
                        <a:rPr kumimoji="1" lang="en-US" altLang="ja-JP" sz="1200" b="0" dirty="0">
                          <a:solidFill>
                            <a:schemeClr val="tx1"/>
                          </a:solidFill>
                        </a:rPr>
                        <a:t>VC</a:t>
                      </a:r>
                      <a:r>
                        <a:rPr lang="en-US" altLang="ja-JP" sz="1200" baseline="30000" dirty="0">
                          <a:solidFill>
                            <a:schemeClr val="tx1"/>
                          </a:solidFill>
                        </a:rPr>
                        <a:t>2</a:t>
                      </a:r>
                      <a:r>
                        <a:rPr kumimoji="1" lang="ja-JP" altLang="en-US" sz="1200" b="0" dirty="0" err="1">
                          <a:solidFill>
                            <a:schemeClr val="tx1"/>
                          </a:solidFill>
                        </a:rPr>
                        <a:t>を検</a:t>
                      </a:r>
                      <a:r>
                        <a:rPr kumimoji="1" lang="ja-JP" altLang="en-US" sz="1200" b="0" dirty="0">
                          <a:solidFill>
                            <a:schemeClr val="tx1"/>
                          </a:solidFill>
                        </a:rPr>
                        <a:t>証する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b="0" dirty="0">
                          <a:solidFill>
                            <a:schemeClr val="tx1"/>
                          </a:solidFill>
                        </a:rPr>
                        <a:t>サイト運営者およびアドテク事業者</a:t>
                      </a:r>
                      <a:endParaRPr kumimoji="1" lang="ja-JP" altLang="en-US" sz="1200" b="0" dirty="0">
                        <a:solidFill>
                          <a:schemeClr val="accent2">
                            <a:lumMod val="75000"/>
                            <a:lumOff val="2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4172415"/>
                  </a:ext>
                </a:extLst>
              </a:tr>
            </a:tbl>
          </a:graphicData>
        </a:graphic>
      </p:graphicFrame>
      <p:sp>
        <p:nvSpPr>
          <p:cNvPr id="9" name="正方形/長方形 8"/>
          <p:cNvSpPr/>
          <p:nvPr/>
        </p:nvSpPr>
        <p:spPr>
          <a:xfrm>
            <a:off x="1683305" y="560551"/>
            <a:ext cx="7890909" cy="954107"/>
          </a:xfrm>
          <a:prstGeom prst="rect">
            <a:avLst/>
          </a:prstGeom>
        </p:spPr>
        <p:txBody>
          <a:bodyPr wrap="square">
            <a:spAutoFit/>
          </a:bodyPr>
          <a:lstStyle/>
          <a:p>
            <a:pPr marL="285750" indent="-285750">
              <a:buFont typeface="Wingdings" panose="05000000000000000000" pitchFamily="2" charset="2"/>
              <a:buChar char="l"/>
            </a:pPr>
            <a:r>
              <a:rPr lang="ja-JP" altLang="en-US" sz="1400" dirty="0"/>
              <a:t>パーソナルデータの不正取得の課題を解決するために、組織の正当性を検証できた場合にスムーズにデータを渡すことができるようにした</a:t>
            </a:r>
            <a:endParaRPr lang="en-US" altLang="ja-JP" sz="1400" dirty="0"/>
          </a:p>
          <a:p>
            <a:pPr marL="285750" indent="-285750">
              <a:buFont typeface="Wingdings" panose="05000000000000000000" pitchFamily="2" charset="2"/>
              <a:buChar char="l"/>
            </a:pPr>
            <a:r>
              <a:rPr lang="ja-JP" altLang="en-US" sz="1400" dirty="0"/>
              <a:t>アドフラウド対策においては、非ボット証明をサイト閲覧者が提示することで、サイト運営者・アドテク事業者がアクセスを検証できるようにした</a:t>
            </a:r>
            <a:endParaRPr lang="en-US" altLang="ja-JP" sz="1400" dirty="0"/>
          </a:p>
        </p:txBody>
      </p:sp>
      <p:sp>
        <p:nvSpPr>
          <p:cNvPr id="13" name="正方形/長方形 12"/>
          <p:cNvSpPr/>
          <p:nvPr/>
        </p:nvSpPr>
        <p:spPr>
          <a:xfrm>
            <a:off x="331789" y="4155664"/>
            <a:ext cx="1199300" cy="1893238"/>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bg1"/>
                </a:solidFill>
              </a:rPr>
              <a:t>主な成果</a:t>
            </a:r>
            <a:endParaRPr lang="en-US" altLang="ja-JP" sz="1400" b="1" dirty="0">
              <a:solidFill>
                <a:schemeClr val="bg1"/>
              </a:solidFill>
            </a:endParaRPr>
          </a:p>
        </p:txBody>
      </p:sp>
      <p:sp>
        <p:nvSpPr>
          <p:cNvPr id="16" name="正方形/長方形 15"/>
          <p:cNvSpPr/>
          <p:nvPr/>
        </p:nvSpPr>
        <p:spPr>
          <a:xfrm>
            <a:off x="1679945" y="4155666"/>
            <a:ext cx="7894268" cy="1893236"/>
          </a:xfrm>
          <a:prstGeom prst="rect">
            <a:avLst/>
          </a:prstGeom>
          <a:solidFill>
            <a:srgbClr val="EEF3F8"/>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indent="-171450">
              <a:buFont typeface="Arial" panose="020B0604020202020204" pitchFamily="34" charset="0"/>
              <a:buChar char="•"/>
            </a:pPr>
            <a:r>
              <a:rPr lang="ja-JP" altLang="en-US" sz="1200" dirty="0">
                <a:solidFill>
                  <a:schemeClr val="tx1"/>
                </a:solidFill>
              </a:rPr>
              <a:t>オンラインマーケティングにおけるパーソナルデータの流通に対し、 </a:t>
            </a:r>
            <a:r>
              <a:rPr lang="en-US" altLang="ja-JP" sz="1200" dirty="0">
                <a:solidFill>
                  <a:schemeClr val="tx1"/>
                </a:solidFill>
              </a:rPr>
              <a:t>DID</a:t>
            </a:r>
            <a:r>
              <a:rPr lang="en-US" altLang="ja-JP" sz="1200" baseline="30000" dirty="0">
                <a:solidFill>
                  <a:schemeClr val="tx1"/>
                </a:solidFill>
              </a:rPr>
              <a:t>3</a:t>
            </a:r>
            <a:r>
              <a:rPr lang="en-US" altLang="ja-JP" sz="1200" dirty="0">
                <a:solidFill>
                  <a:schemeClr val="tx1"/>
                </a:solidFill>
              </a:rPr>
              <a:t>/VC/DWN</a:t>
            </a:r>
            <a:r>
              <a:rPr lang="en-US" altLang="ja-JP" sz="1200" baseline="30000" dirty="0">
                <a:solidFill>
                  <a:schemeClr val="tx1"/>
                </a:solidFill>
              </a:rPr>
              <a:t>4</a:t>
            </a:r>
            <a:r>
              <a:rPr lang="en-US" altLang="ja-JP" sz="1200" dirty="0">
                <a:solidFill>
                  <a:schemeClr val="tx1"/>
                </a:solidFill>
              </a:rPr>
              <a:t>/OP</a:t>
            </a:r>
            <a:r>
              <a:rPr lang="ja-JP" altLang="en-US" sz="1200" dirty="0">
                <a:solidFill>
                  <a:schemeClr val="tx1"/>
                </a:solidFill>
              </a:rPr>
              <a:t>を用いることで現在の課題を解決し得ることを、実際にシステムを構築することを通じて実証することができた</a:t>
            </a:r>
            <a:endParaRPr lang="en-US" altLang="ja-JP" sz="1200" dirty="0">
              <a:solidFill>
                <a:schemeClr val="tx1"/>
              </a:solidFill>
            </a:endParaRPr>
          </a:p>
          <a:p>
            <a:pPr marL="171450" indent="-171450">
              <a:buFont typeface="Arial" panose="020B0604020202020204" pitchFamily="34" charset="0"/>
              <a:buChar char="•"/>
            </a:pPr>
            <a:r>
              <a:rPr lang="en-US" altLang="ja-JP" sz="1200" dirty="0">
                <a:solidFill>
                  <a:schemeClr val="tx1"/>
                </a:solidFill>
              </a:rPr>
              <a:t>Originator Profile</a:t>
            </a:r>
            <a:r>
              <a:rPr lang="ja-JP" altLang="en-US" sz="1200" dirty="0">
                <a:solidFill>
                  <a:schemeClr val="tx1"/>
                </a:solidFill>
              </a:rPr>
              <a:t>（</a:t>
            </a:r>
            <a:r>
              <a:rPr lang="en-US" altLang="ja-JP" sz="1200" dirty="0">
                <a:solidFill>
                  <a:schemeClr val="tx1"/>
                </a:solidFill>
              </a:rPr>
              <a:t>OP</a:t>
            </a:r>
            <a:r>
              <a:rPr lang="ja-JP" altLang="en-US" sz="1200" dirty="0">
                <a:solidFill>
                  <a:schemeClr val="tx1"/>
                </a:solidFill>
              </a:rPr>
              <a:t>）を使用して組織の認証を行うことで、汎用的な仕組みを検討した。また、現状の</a:t>
            </a:r>
            <a:r>
              <a:rPr lang="en-US" altLang="ja-JP" sz="1200" dirty="0">
                <a:solidFill>
                  <a:schemeClr val="tx1"/>
                </a:solidFill>
              </a:rPr>
              <a:t>OP</a:t>
            </a:r>
            <a:r>
              <a:rPr lang="ja-JP" altLang="en-US" sz="1200" dirty="0">
                <a:solidFill>
                  <a:schemeClr val="tx1"/>
                </a:solidFill>
              </a:rPr>
              <a:t>に対して不足している部分等をフィードバックすることで、より多くのユースケースで</a:t>
            </a:r>
            <a:r>
              <a:rPr lang="en-US" altLang="ja-JP" sz="1200" dirty="0">
                <a:solidFill>
                  <a:schemeClr val="tx1"/>
                </a:solidFill>
              </a:rPr>
              <a:t>OP</a:t>
            </a:r>
            <a:r>
              <a:rPr lang="ja-JP" altLang="en-US" sz="1200" dirty="0">
                <a:solidFill>
                  <a:schemeClr val="tx1"/>
                </a:solidFill>
              </a:rPr>
              <a:t>が利用されるよう貢献した</a:t>
            </a:r>
            <a:endParaRPr lang="en-US" altLang="ja-JP" sz="1200" dirty="0">
              <a:solidFill>
                <a:schemeClr val="tx1"/>
              </a:solidFill>
            </a:endParaRPr>
          </a:p>
          <a:p>
            <a:pPr marL="171450" indent="-171450">
              <a:buFont typeface="Arial" panose="020B0604020202020204" pitchFamily="34" charset="0"/>
              <a:buChar char="•"/>
            </a:pPr>
            <a:r>
              <a:rPr lang="en-US" altLang="ja-JP" sz="1200" dirty="0">
                <a:solidFill>
                  <a:schemeClr val="tx1"/>
                </a:solidFill>
              </a:rPr>
              <a:t>DID</a:t>
            </a:r>
            <a:r>
              <a:rPr lang="ja-JP" altLang="en-US" sz="1200" dirty="0" err="1">
                <a:solidFill>
                  <a:schemeClr val="tx1"/>
                </a:solidFill>
              </a:rPr>
              <a:t>、</a:t>
            </a:r>
            <a:r>
              <a:rPr lang="en-US" altLang="ja-JP" sz="1200" dirty="0">
                <a:solidFill>
                  <a:schemeClr val="tx1"/>
                </a:solidFill>
              </a:rPr>
              <a:t>VC</a:t>
            </a:r>
            <a:r>
              <a:rPr lang="ja-JP" altLang="en-US" sz="1200" dirty="0">
                <a:solidFill>
                  <a:schemeClr val="tx1"/>
                </a:solidFill>
              </a:rPr>
              <a:t>や</a:t>
            </a:r>
            <a:r>
              <a:rPr lang="en-US" altLang="ja-JP" sz="1200" dirty="0">
                <a:solidFill>
                  <a:schemeClr val="tx1"/>
                </a:solidFill>
              </a:rPr>
              <a:t>DWN</a:t>
            </a:r>
            <a:r>
              <a:rPr lang="ja-JP" altLang="en-US" sz="1200" dirty="0">
                <a:solidFill>
                  <a:schemeClr val="tx1"/>
                </a:solidFill>
              </a:rPr>
              <a:t>のライブラリは開発途上のものが多く実装されていない機能や、定まっていないルールが散在しており現時点での開発は困難なものが多かったが、これらを利用した機能を実現することで、標準化された仕様を具体的なコードとして実装し、現在公開されているオープンソースのコードに不足している部分や補う必要のある部分を発見した。また、これらの補う必要がある部分を補完したコードを公開することで、オープンソースの開発コミュニティに貢献した</a:t>
            </a:r>
          </a:p>
        </p:txBody>
      </p:sp>
      <p:sp>
        <p:nvSpPr>
          <p:cNvPr id="14" name="正方形/長方形 13"/>
          <p:cNvSpPr/>
          <p:nvPr/>
        </p:nvSpPr>
        <p:spPr>
          <a:xfrm>
            <a:off x="1679946" y="3203182"/>
            <a:ext cx="7894268" cy="828000"/>
          </a:xfrm>
          <a:prstGeom prst="rect">
            <a:avLst/>
          </a:prstGeom>
          <a:solidFill>
            <a:srgbClr val="EEF3F8"/>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ja-JP" altLang="en-US" sz="1200" dirty="0">
                <a:solidFill>
                  <a:schemeClr val="tx1"/>
                </a:solidFill>
              </a:rPr>
              <a:t>パーソナルデータの利用範囲について、正当性が認証された組織には、事前に合意した内容でスムーズにデータを提供でき、またその取得や利用をトレースし、合意の取り消しによって無効化することのできるシステムを開発した</a:t>
            </a:r>
          </a:p>
        </p:txBody>
      </p:sp>
      <p:sp>
        <p:nvSpPr>
          <p:cNvPr id="6" name="テキスト プレースホルダー 2">
            <a:extLst>
              <a:ext uri="{FF2B5EF4-FFF2-40B4-BE49-F238E27FC236}">
                <a16:creationId xmlns:a16="http://schemas.microsoft.com/office/drawing/2014/main" id="{96F953E2-D662-69AF-6E84-29197B62B59F}"/>
              </a:ext>
            </a:extLst>
          </p:cNvPr>
          <p:cNvSpPr txBox="1">
            <a:spLocks/>
          </p:cNvSpPr>
          <p:nvPr/>
        </p:nvSpPr>
        <p:spPr>
          <a:xfrm>
            <a:off x="331788" y="72043"/>
            <a:ext cx="9548114" cy="397782"/>
          </a:xfrm>
          <a:prstGeom prst="rect">
            <a:avLst/>
          </a:prstGeom>
        </p:spPr>
        <p:txBody>
          <a:bodyPr lIns="0" tIns="45720" rIns="0" bIns="45720" anchor="ct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algn="ctr"/>
            <a:r>
              <a:rPr lang="ja-JP" altLang="en-US" sz="2000" b="1" dirty="0">
                <a:solidFill>
                  <a:schemeClr val="accent2">
                    <a:lumMod val="75000"/>
                    <a:lumOff val="25000"/>
                  </a:schemeClr>
                </a:solidFill>
                <a:latin typeface="Meiryo UI" panose="020B0604030504040204" pitchFamily="34" charset="-128"/>
                <a:ea typeface="Meiryo UI" panose="020B0604030504040204" pitchFamily="34" charset="-128"/>
              </a:rPr>
              <a:t>オンラインマーケティングにおけるパーソナルデータの流通（株式会社</a:t>
            </a:r>
            <a:r>
              <a:rPr lang="en-US" altLang="ja-JP" sz="2000" b="1" dirty="0" err="1">
                <a:solidFill>
                  <a:schemeClr val="accent2">
                    <a:lumMod val="75000"/>
                    <a:lumOff val="25000"/>
                  </a:schemeClr>
                </a:solidFill>
                <a:latin typeface="Meiryo UI" panose="020B0604030504040204" pitchFamily="34" charset="-128"/>
                <a:ea typeface="Meiryo UI" panose="020B0604030504040204" pitchFamily="34" charset="-128"/>
              </a:rPr>
              <a:t>DataSign</a:t>
            </a:r>
            <a:r>
              <a:rPr lang="ja-JP" altLang="en-US" sz="2000" b="1" dirty="0">
                <a:solidFill>
                  <a:schemeClr val="accent2">
                    <a:lumMod val="75000"/>
                    <a:lumOff val="25000"/>
                  </a:schemeClr>
                </a:solidFill>
                <a:latin typeface="Meiryo UI" panose="020B0604030504040204" pitchFamily="34" charset="-128"/>
                <a:ea typeface="Meiryo UI" panose="020B0604030504040204" pitchFamily="34" charset="-128"/>
              </a:rPr>
              <a:t>）（</a:t>
            </a:r>
            <a:r>
              <a:rPr lang="en-US" altLang="ja-JP" sz="2000" b="1" dirty="0">
                <a:solidFill>
                  <a:schemeClr val="accent2">
                    <a:lumMod val="75000"/>
                    <a:lumOff val="25000"/>
                  </a:schemeClr>
                </a:solidFill>
                <a:latin typeface="Meiryo UI" panose="020B0604030504040204" pitchFamily="34" charset="-128"/>
                <a:ea typeface="Meiryo UI" panose="020B0604030504040204" pitchFamily="34" charset="-128"/>
              </a:rPr>
              <a:t>2/2</a:t>
            </a:r>
            <a:r>
              <a:rPr lang="ja-JP" altLang="en-US" sz="2000" b="1" dirty="0">
                <a:solidFill>
                  <a:schemeClr val="accent2">
                    <a:lumMod val="75000"/>
                    <a:lumOff val="25000"/>
                  </a:schemeClr>
                </a:solidFill>
                <a:latin typeface="Meiryo UI" panose="020B0604030504040204" pitchFamily="34" charset="-128"/>
                <a:ea typeface="Meiryo UI" panose="020B0604030504040204" pitchFamily="34" charset="-128"/>
              </a:rPr>
              <a:t>）</a:t>
            </a:r>
            <a:endParaRPr lang="en-US" altLang="ja-JP" sz="2000" b="1" dirty="0">
              <a:solidFill>
                <a:schemeClr val="accent2">
                  <a:lumMod val="75000"/>
                  <a:lumOff val="25000"/>
                </a:schemeClr>
              </a:solidFill>
              <a:latin typeface="Meiryo UI" panose="020B0604030504040204" pitchFamily="34" charset="-128"/>
              <a:ea typeface="Meiryo UI" panose="020B0604030504040204" pitchFamily="34" charset="-128"/>
            </a:endParaRPr>
          </a:p>
        </p:txBody>
      </p:sp>
      <p:sp>
        <p:nvSpPr>
          <p:cNvPr id="11" name="テキスト ボックス 10"/>
          <p:cNvSpPr txBox="1"/>
          <p:nvPr/>
        </p:nvSpPr>
        <p:spPr>
          <a:xfrm>
            <a:off x="331788" y="6054844"/>
            <a:ext cx="10175929" cy="757701"/>
          </a:xfrm>
          <a:prstGeom prst="rect">
            <a:avLst/>
          </a:prstGeom>
          <a:noFill/>
        </p:spPr>
        <p:txBody>
          <a:bodyPr wrap="none" lIns="0" rIns="0" rtlCol="0">
            <a:noAutofit/>
          </a:bodyPr>
          <a:lstStyle/>
          <a:p>
            <a:pPr defTabSz="288000"/>
            <a:r>
              <a:rPr lang="en-US" altLang="ja-JP" sz="800" dirty="0">
                <a:latin typeface="+mn-ea"/>
              </a:rPr>
              <a:t>1</a:t>
            </a:r>
            <a:r>
              <a:rPr lang="ja-JP" altLang="en-US" sz="800" dirty="0">
                <a:latin typeface="+mn-ea"/>
              </a:rPr>
              <a:t>）</a:t>
            </a:r>
            <a:r>
              <a:rPr lang="en-US" altLang="ja-JP" sz="800" dirty="0">
                <a:latin typeface="+mn-ea"/>
              </a:rPr>
              <a:t>Originator Profile</a:t>
            </a:r>
            <a:r>
              <a:rPr lang="ja-JP" altLang="en-US" sz="800" dirty="0">
                <a:latin typeface="+mn-ea"/>
              </a:rPr>
              <a:t>（</a:t>
            </a:r>
            <a:r>
              <a:rPr lang="en-US" altLang="ja-JP" sz="800" dirty="0">
                <a:latin typeface="+mn-ea"/>
              </a:rPr>
              <a:t>OP</a:t>
            </a:r>
            <a:r>
              <a:rPr lang="ja-JP" altLang="en-US" sz="800" dirty="0">
                <a:latin typeface="+mn-ea"/>
              </a:rPr>
              <a:t>）：ウェブコンテンツの作成者や広告主などの認証情報を検証可能な形で付与することで、第三者認証済みのコンテンツを識別可能にする技術（</a:t>
            </a:r>
            <a:r>
              <a:rPr lang="en-US" altLang="ja-JP" sz="800" dirty="0">
                <a:latin typeface="+mn-ea"/>
              </a:rPr>
              <a:t>https://originator-profile.org/ja-JP/structure/</a:t>
            </a:r>
            <a:r>
              <a:rPr lang="ja-JP" altLang="en-US" sz="800" dirty="0">
                <a:latin typeface="+mn-ea"/>
              </a:rPr>
              <a:t>）</a:t>
            </a:r>
            <a:endParaRPr lang="en-US" altLang="ja-JP" sz="800" dirty="0">
              <a:latin typeface="+mn-ea"/>
            </a:endParaRPr>
          </a:p>
          <a:p>
            <a:r>
              <a:rPr kumimoji="1" lang="en-US" altLang="ja-JP" sz="800" dirty="0">
                <a:latin typeface="+mn-ea"/>
              </a:rPr>
              <a:t>2</a:t>
            </a:r>
            <a:r>
              <a:rPr kumimoji="1" lang="ja-JP" altLang="en-US" sz="800" dirty="0">
                <a:latin typeface="+mn-ea"/>
              </a:rPr>
              <a:t>）</a:t>
            </a:r>
            <a:r>
              <a:rPr lang="en-US" altLang="ja-JP" sz="800" dirty="0">
                <a:latin typeface="+mn-ea"/>
              </a:rPr>
              <a:t>Verifiable Credential</a:t>
            </a:r>
            <a:r>
              <a:rPr lang="ja-JP" altLang="en-US" sz="800" dirty="0">
                <a:latin typeface="+mn-ea"/>
              </a:rPr>
              <a:t>（</a:t>
            </a:r>
            <a:r>
              <a:rPr lang="en-US" altLang="ja-JP" sz="800" dirty="0">
                <a:latin typeface="+mn-ea"/>
              </a:rPr>
              <a:t>VC</a:t>
            </a:r>
            <a:r>
              <a:rPr lang="ja-JP" altLang="en-US" sz="800" dirty="0">
                <a:latin typeface="+mn-ea"/>
              </a:rPr>
              <a:t>）：内容の検証がオンラインで可能な自己主権型のデジタル証明書。国際標準化機関である</a:t>
            </a:r>
            <a:r>
              <a:rPr lang="en-US" altLang="ja-JP" sz="800" dirty="0">
                <a:latin typeface="+mn-ea"/>
              </a:rPr>
              <a:t>W3C</a:t>
            </a:r>
            <a:r>
              <a:rPr lang="ja-JP" altLang="en-US" sz="800" dirty="0">
                <a:latin typeface="+mn-ea"/>
              </a:rPr>
              <a:t>によって標準化されており、</a:t>
            </a:r>
            <a:r>
              <a:rPr lang="en-US" altLang="ja-JP" sz="800" dirty="0">
                <a:latin typeface="+mn-ea"/>
              </a:rPr>
              <a:t>【</a:t>
            </a:r>
            <a:r>
              <a:rPr lang="ja-JP" altLang="en-US" sz="800" dirty="0">
                <a:latin typeface="+mn-ea"/>
              </a:rPr>
              <a:t>発行者</a:t>
            </a:r>
            <a:r>
              <a:rPr lang="en-US" altLang="ja-JP" sz="800" dirty="0">
                <a:latin typeface="+mn-ea"/>
              </a:rPr>
              <a:t>】(Issuer) </a:t>
            </a:r>
            <a:r>
              <a:rPr lang="ja-JP" altLang="en-US" sz="800" dirty="0">
                <a:latin typeface="+mn-ea"/>
              </a:rPr>
              <a:t>が</a:t>
            </a:r>
            <a:r>
              <a:rPr lang="en-US" altLang="ja-JP" sz="800" dirty="0">
                <a:latin typeface="+mn-ea"/>
              </a:rPr>
              <a:t>【</a:t>
            </a:r>
            <a:r>
              <a:rPr lang="ja-JP" altLang="en-US" sz="800" dirty="0">
                <a:latin typeface="+mn-ea"/>
              </a:rPr>
              <a:t>保持者</a:t>
            </a:r>
            <a:r>
              <a:rPr lang="en-US" altLang="ja-JP" sz="800" dirty="0">
                <a:latin typeface="+mn-ea"/>
              </a:rPr>
              <a:t>】(Holder) </a:t>
            </a:r>
            <a:r>
              <a:rPr lang="ja-JP" altLang="en-US" sz="800" dirty="0">
                <a:latin typeface="+mn-ea"/>
              </a:rPr>
              <a:t>に対して発行した証明書を</a:t>
            </a:r>
            <a:endParaRPr lang="en-US" altLang="ja-JP" sz="800" dirty="0">
              <a:latin typeface="+mn-ea"/>
            </a:endParaRPr>
          </a:p>
          <a:p>
            <a:r>
              <a:rPr lang="ja-JP" altLang="en-US" sz="800" dirty="0">
                <a:latin typeface="+mn-ea"/>
              </a:rPr>
              <a:t>第三者である</a:t>
            </a:r>
            <a:r>
              <a:rPr lang="en-US" altLang="ja-JP" sz="800" dirty="0">
                <a:latin typeface="+mn-ea"/>
              </a:rPr>
              <a:t>【</a:t>
            </a:r>
            <a:r>
              <a:rPr lang="ja-JP" altLang="en-US" sz="800" dirty="0">
                <a:latin typeface="+mn-ea"/>
              </a:rPr>
              <a:t>検証者</a:t>
            </a:r>
            <a:r>
              <a:rPr lang="en-US" altLang="ja-JP" sz="800" dirty="0">
                <a:latin typeface="+mn-ea"/>
              </a:rPr>
              <a:t>】</a:t>
            </a:r>
            <a:r>
              <a:rPr lang="ja-JP" altLang="en-US" sz="800" dirty="0" err="1">
                <a:latin typeface="+mn-ea"/>
              </a:rPr>
              <a:t>が検</a:t>
            </a:r>
            <a:r>
              <a:rPr lang="ja-JP" altLang="en-US" sz="800" dirty="0">
                <a:latin typeface="+mn-ea"/>
              </a:rPr>
              <a:t>証することができるしくみ。日本ではワクチン証明書で採用実績あり（</a:t>
            </a:r>
            <a:r>
              <a:rPr lang="en-US" altLang="ja-JP" sz="800" dirty="0">
                <a:latin typeface="+mn-ea"/>
              </a:rPr>
              <a:t>https://www.w3.org/TR/vc-data-model/ </a:t>
            </a:r>
            <a:r>
              <a:rPr lang="ja-JP" altLang="en-US" sz="800" dirty="0">
                <a:latin typeface="+mn-ea"/>
              </a:rPr>
              <a:t>）</a:t>
            </a:r>
          </a:p>
          <a:p>
            <a:pPr defTabSz="288000"/>
            <a:r>
              <a:rPr lang="en-US" altLang="ja-JP" sz="800" dirty="0">
                <a:latin typeface="+mn-ea"/>
              </a:rPr>
              <a:t>3</a:t>
            </a:r>
            <a:r>
              <a:rPr lang="ja-JP" altLang="en-US" sz="800" dirty="0">
                <a:latin typeface="+mn-ea"/>
              </a:rPr>
              <a:t>）</a:t>
            </a:r>
            <a:r>
              <a:rPr lang="en-US" altLang="ja-JP" sz="800" dirty="0">
                <a:latin typeface="+mn-ea"/>
              </a:rPr>
              <a:t>Decentralized Identifier</a:t>
            </a:r>
            <a:r>
              <a:rPr lang="ja-JP" altLang="en-US" sz="800" dirty="0">
                <a:latin typeface="+mn-ea"/>
              </a:rPr>
              <a:t>（</a:t>
            </a:r>
            <a:r>
              <a:rPr lang="en-US" altLang="ja-JP" sz="800" dirty="0">
                <a:latin typeface="+mn-ea"/>
              </a:rPr>
              <a:t>DID</a:t>
            </a:r>
            <a:r>
              <a:rPr lang="ja-JP" altLang="en-US" sz="800" dirty="0">
                <a:latin typeface="+mn-ea"/>
              </a:rPr>
              <a:t>）：国際標準機関である</a:t>
            </a:r>
            <a:r>
              <a:rPr lang="en-US" altLang="ja-JP" sz="800" dirty="0">
                <a:latin typeface="+mn-ea"/>
              </a:rPr>
              <a:t>W3C</a:t>
            </a:r>
            <a:r>
              <a:rPr lang="ja-JP" altLang="en-US" sz="800" dirty="0">
                <a:latin typeface="+mn-ea"/>
              </a:rPr>
              <a:t>によって標準化されている分散型識別子（</a:t>
            </a:r>
            <a:r>
              <a:rPr lang="en-US" altLang="ja-JP" sz="800" dirty="0">
                <a:latin typeface="+mn-ea"/>
              </a:rPr>
              <a:t>https://www.w3.org/TR/did-core/ </a:t>
            </a:r>
            <a:r>
              <a:rPr lang="ja-JP" altLang="en-US" sz="800" dirty="0">
                <a:latin typeface="+mn-ea"/>
              </a:rPr>
              <a:t>） </a:t>
            </a:r>
            <a:endParaRPr lang="en-US" altLang="ja-JP" sz="800" dirty="0">
              <a:latin typeface="+mn-ea"/>
            </a:endParaRPr>
          </a:p>
          <a:p>
            <a:pPr defTabSz="288000"/>
            <a:r>
              <a:rPr kumimoji="1" lang="en-US" altLang="ja-JP" sz="800" dirty="0">
                <a:latin typeface="+mn-ea"/>
              </a:rPr>
              <a:t>4</a:t>
            </a:r>
            <a:r>
              <a:rPr kumimoji="1" lang="ja-JP" altLang="en-US" sz="800" dirty="0">
                <a:latin typeface="+mn-ea"/>
              </a:rPr>
              <a:t>）</a:t>
            </a:r>
            <a:r>
              <a:rPr lang="en-US" altLang="ja-JP" sz="800" dirty="0">
                <a:latin typeface="+mn-ea"/>
              </a:rPr>
              <a:t>Decentralized Web Node</a:t>
            </a:r>
            <a:r>
              <a:rPr lang="ja-JP" altLang="en-US" sz="800" dirty="0">
                <a:latin typeface="+mn-ea"/>
              </a:rPr>
              <a:t>（</a:t>
            </a:r>
            <a:r>
              <a:rPr lang="en-US" altLang="ja-JP" sz="800" dirty="0">
                <a:latin typeface="+mn-ea"/>
              </a:rPr>
              <a:t>DWN</a:t>
            </a:r>
            <a:r>
              <a:rPr lang="ja-JP" altLang="en-US" sz="800" dirty="0">
                <a:latin typeface="+mn-ea"/>
              </a:rPr>
              <a:t>）：国際標準化機関である</a:t>
            </a:r>
            <a:r>
              <a:rPr lang="en-US" altLang="ja-JP" sz="800" dirty="0">
                <a:latin typeface="+mn-ea"/>
              </a:rPr>
              <a:t>DIF</a:t>
            </a:r>
            <a:r>
              <a:rPr lang="ja-JP" altLang="en-US" sz="800" dirty="0">
                <a:latin typeface="+mn-ea"/>
              </a:rPr>
              <a:t>によって策定されている、特定の管理者に依存しないデータストアに関する技術標準（</a:t>
            </a:r>
            <a:r>
              <a:rPr lang="en-US" altLang="ja-JP" sz="800" dirty="0">
                <a:latin typeface="+mn-ea"/>
              </a:rPr>
              <a:t>https://identity.foundation/decentralized-web-node/spec/</a:t>
            </a:r>
            <a:r>
              <a:rPr lang="ja-JP" altLang="en-US" sz="800" dirty="0">
                <a:latin typeface="+mn-ea"/>
              </a:rPr>
              <a:t>）</a:t>
            </a:r>
            <a:endParaRPr kumimoji="1" lang="ja-JP" altLang="en-US" sz="800" dirty="0">
              <a:latin typeface="+mn-ea"/>
            </a:endParaRPr>
          </a:p>
        </p:txBody>
      </p:sp>
    </p:spTree>
    <p:extLst>
      <p:ext uri="{BB962C8B-B14F-4D97-AF65-F5344CB8AC3E}">
        <p14:creationId xmlns:p14="http://schemas.microsoft.com/office/powerpoint/2010/main" val="222509620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目次">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CAAE9246-51FA-48A3-AA07-A991B1A70709}"/>
    </a:ext>
  </a:extLst>
</a:theme>
</file>

<file path=ppt/theme/theme3.xml><?xml version="1.0" encoding="utf-8"?>
<a:theme xmlns:a="http://schemas.openxmlformats.org/drawingml/2006/main" name="中扉">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42A1FC16-D814-412C-8B53-ABD0D5FF4DA1}"/>
    </a:ext>
  </a:extLst>
</a:theme>
</file>

<file path=ppt/theme/theme4.xml><?xml version="1.0" encoding="utf-8"?>
<a:theme xmlns:a="http://schemas.openxmlformats.org/drawingml/2006/main" name="コンテンツ_Light">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C97799C5-0B34-476C-8164-9C29E7589C3D}"/>
    </a:ext>
  </a:extLst>
</a:theme>
</file>

<file path=ppt/theme/theme5.xml><?xml version="1.0" encoding="utf-8"?>
<a:theme xmlns:a="http://schemas.openxmlformats.org/drawingml/2006/main" name="コンテンツ_Dark">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solidFill>
              <a:schemeClr val="bg1"/>
            </a:solidFill>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44915F46-499A-4EF6-9625-981520C18228}"/>
    </a:ext>
  </a:extLst>
</a:theme>
</file>

<file path=ppt/theme/theme6.xml><?xml version="1.0" encoding="utf-8"?>
<a:theme xmlns:a="http://schemas.openxmlformats.org/drawingml/2006/main" name="裏表紙">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3102A436-9904-4F70-B3C7-D8E68326D2EA}"/>
    </a:ext>
  </a:extLst>
</a:theme>
</file>

<file path=ppt/theme/theme7.xml><?xml version="1.0" encoding="utf-8"?>
<a:theme xmlns:a="http://schemas.openxmlformats.org/drawingml/2006/main" name="ホワイト">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DATA_font">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fac6585-e5db-49c2-84eb-07048ac402b0" xsi:nil="true"/>
    <lcf76f155ced4ddcb4097134ff3c332f xmlns="c83f1b00-8bb0-4983-a72c-3c7d557c8ed9">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A1CE894F88E64B438795ED51E6C87219" ma:contentTypeVersion="10" ma:contentTypeDescription="新しいドキュメントを作成します。" ma:contentTypeScope="" ma:versionID="052f4a30e0af1ddd63a7cb270b1e3966">
  <xsd:schema xmlns:xsd="http://www.w3.org/2001/XMLSchema" xmlns:xs="http://www.w3.org/2001/XMLSchema" xmlns:p="http://schemas.microsoft.com/office/2006/metadata/properties" xmlns:ns2="c83f1b00-8bb0-4983-a72c-3c7d557c8ed9" xmlns:ns3="5fac6585-e5db-49c2-84eb-07048ac402b0" targetNamespace="http://schemas.microsoft.com/office/2006/metadata/properties" ma:root="true" ma:fieldsID="81646ec1b1561b77566437c994a8ab6a" ns2:_="" ns3:_="">
    <xsd:import namespace="c83f1b00-8bb0-4983-a72c-3c7d557c8ed9"/>
    <xsd:import namespace="5fac6585-e5db-49c2-84eb-07048ac402b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3f1b00-8bb0-4983-a72c-3c7d557c8e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079c317c-d538-4ed4-85e0-1d22358aeb3d"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fac6585-e5db-49c2-84eb-07048ac402b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3acb071-648e-4d25-b84a-8b13a41c8c2e}" ma:internalName="TaxCatchAll" ma:showField="CatchAllData" ma:web="5fac6585-e5db-49c2-84eb-07048ac402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F4CB9ED-066D-4578-99BE-26795CE2C6F1}">
  <ds:schemaRefs>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e66c35b6-2d61-43c4-8bf9-d41cf977da54"/>
    <ds:schemaRef ds:uri="http://purl.org/dc/elements/1.1/"/>
    <ds:schemaRef ds:uri="fbfe7029-41e5-4b04-b94c-ac73920166e4"/>
    <ds:schemaRef ds:uri="http://www.w3.org/XML/1998/namespace"/>
    <ds:schemaRef ds:uri="http://purl.org/dc/dcmitype/"/>
    <ds:schemaRef ds:uri="5fac6585-e5db-49c2-84eb-07048ac402b0"/>
    <ds:schemaRef ds:uri="c83f1b00-8bb0-4983-a72c-3c7d557c8ed9"/>
  </ds:schemaRefs>
</ds:datastoreItem>
</file>

<file path=customXml/itemProps2.xml><?xml version="1.0" encoding="utf-8"?>
<ds:datastoreItem xmlns:ds="http://schemas.openxmlformats.org/officeDocument/2006/customXml" ds:itemID="{BCE8F6B1-48DE-4A6D-B7FB-B27CCFB1F4ED}">
  <ds:schemaRefs>
    <ds:schemaRef ds:uri="http://schemas.microsoft.com/sharepoint/v3/contenttype/forms"/>
  </ds:schemaRefs>
</ds:datastoreItem>
</file>

<file path=customXml/itemProps3.xml><?xml version="1.0" encoding="utf-8"?>
<ds:datastoreItem xmlns:ds="http://schemas.openxmlformats.org/officeDocument/2006/customXml" ds:itemID="{30A318A2-0431-41AA-A8B8-8F19CDE0F9B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3f1b00-8bb0-4983-a72c-3c7d557c8ed9"/>
    <ds:schemaRef ds:uri="5fac6585-e5db-49c2-84eb-07048ac402b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933</Words>
  <Application>Microsoft Office PowerPoint</Application>
  <PresentationFormat>A4 210 x 297 mm</PresentationFormat>
  <Paragraphs>52</Paragraphs>
  <Slides>2</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6</vt:i4>
      </vt:variant>
      <vt:variant>
        <vt:lpstr>スライド タイトル</vt:lpstr>
      </vt:variant>
      <vt:variant>
        <vt:i4>2</vt:i4>
      </vt:variant>
    </vt:vector>
  </HeadingPairs>
  <TitlesOfParts>
    <vt:vector size="14" baseType="lpstr">
      <vt:lpstr>HGPGothicE</vt:lpstr>
      <vt:lpstr>HGP創英角ｺﾞｼｯｸUB</vt:lpstr>
      <vt:lpstr>Meiryo UI</vt:lpstr>
      <vt:lpstr>游ゴシック</vt:lpstr>
      <vt:lpstr>Arial</vt:lpstr>
      <vt:lpstr>Wingdings</vt:lpstr>
      <vt:lpstr>Office テーマ</vt:lpstr>
      <vt:lpstr>目次</vt:lpstr>
      <vt:lpstr>中扉</vt:lpstr>
      <vt:lpstr>コンテンツ_Light</vt:lpstr>
      <vt:lpstr>コンテンツ_Dark</vt:lpstr>
      <vt:lpstr>裏表紙</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令和3年度補正予算Trusted Web共同開発支援事業費 「Trusted Webの実現に向けたユースケース実証事業」 </dc:title>
  <dc:creator/>
  <cp:lastModifiedBy/>
  <cp:revision>23</cp:revision>
  <dcterms:modified xsi:type="dcterms:W3CDTF">2023-05-23T06:52:13Z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0x010100A1CE894F88E64B438795ED51E6C87219</vt:lpwstr>
  </property>
  <property fmtid="{D5CDD505-2E9C-101B-9397-08002B2CF9AE}" pid="3" name="MediaServiceImageTags">
    <vt:lpwstr/>
  </property>
</Properties>
</file>